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648" r:id="rId10"/>
  </p:sldMasterIdLst>
  <p:sldIdLst>
    <p:sldId id="256" r:id="rId11"/>
    <p:sldId id="268" r:id="rId12"/>
    <p:sldId id="267" r:id="rId13"/>
    <p:sldId id="266" r:id="rId14"/>
    <p:sldId id="265" r:id="rId15"/>
    <p:sldId id="264" r:id="rId16"/>
    <p:sldId id="263" r:id="rId17"/>
    <p:sldId id="262" r:id="rId18"/>
    <p:sldId id="261" r:id="rId19"/>
    <p:sldId id="260" r:id="rId20"/>
    <p:sldId id="259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F14D-63F6-02B5-397B-9F96AF3B10D8}" v="34" dt="2022-10-13T02:18:34.675"/>
    <p1510:client id="{1330B7C2-FC4F-DD97-07EB-719686820F3A}" v="4" dt="2022-11-15T02:52:23.220"/>
    <p1510:client id="{189185E1-C23B-FE9A-18DB-943950248018}" v="28" dt="2022-10-31T22:03:41.509"/>
    <p1510:client id="{19016ACD-44D8-8930-ECA3-0F1828F8AD71}" v="64" dt="2022-10-14T00:59:58.250"/>
    <p1510:client id="{1CF5FA5D-CF27-284A-2FC6-587A9D1D2DC9}" v="8" dt="2022-10-11T10:45:07.105"/>
    <p1510:client id="{45AB32A8-88C3-E243-9DC0-BC4E1B9EA278}" v="41" dt="2022-10-13T01:44:59.361"/>
    <p1510:client id="{485EDB8A-4CA4-531D-5BE1-9AC4D859B69D}" v="73" dt="2022-10-28T01:47:47.100"/>
    <p1510:client id="{578774B0-9202-A353-DBFF-9DC4BC54F549}" v="47" dt="2022-10-14T01:41:36.553"/>
    <p1510:client id="{70B44173-FB20-AE18-4306-27DD085E33E7}" v="85" dt="2022-10-13T02:33:04.591"/>
    <p1510:client id="{817957DF-95A4-C9C8-9959-3EC1C88FC6F6}" v="47" dt="2022-10-31T21:51:45.682"/>
    <p1510:client id="{A36D5363-A68A-F0D3-3765-C3B1D2A844CD}" v="50" dt="2022-10-11T10:47:45.936"/>
    <p1510:client id="{C6ED2567-9C76-AE41-1E69-23C4D6595BBE}" v="63" dt="2022-10-14T01:26:04.002"/>
    <p1510:client id="{D9D6E36E-AA37-906F-849D-FB21A9186404}" v="62" dt="2022-10-11T10:44:31.495"/>
    <p1510:client id="{E65A3C31-816B-755A-DEB0-6F4D9C25CBA4}" v="30" dt="2022-10-13T02:03:52.548"/>
    <p1510:client id="{ED9151BD-62E8-DB95-44F2-BD9D73357959}" v="99" dt="2022-10-31T13:31:29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ED9151BD-62E8-DB95-44F2-BD9D73357959}"/>
    <pc:docChg chg="addSld delSld modSld addMainMaster modMainMaster">
      <pc:chgData name="Kristina Elen" userId="S::kelen@herzing.ca::79a21bbd-83f7-4e16-a863-8531c314eb69" providerId="AD" clId="Web-{ED9151BD-62E8-DB95-44F2-BD9D73357959}" dt="2022-10-31T13:31:29.245" v="74" actId="20577"/>
      <pc:docMkLst>
        <pc:docMk/>
      </pc:docMkLst>
      <pc:sldChg chg="modSp">
        <pc:chgData name="Kristina Elen" userId="S::kelen@herzing.ca::79a21bbd-83f7-4e16-a863-8531c314eb69" providerId="AD" clId="Web-{ED9151BD-62E8-DB95-44F2-BD9D73357959}" dt="2022-10-31T13:31:29.245" v="7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D9151BD-62E8-DB95-44F2-BD9D73357959}" dt="2022-10-31T13:31:29.245" v="74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ED9151BD-62E8-DB95-44F2-BD9D73357959}" dt="2022-10-28T21:25:22.942" v="46"/>
        <pc:sldMkLst>
          <pc:docMk/>
          <pc:sldMk cId="3327098092" sldId="258"/>
        </pc:sldMkLst>
      </pc:sldChg>
      <pc:sldChg chg="add">
        <pc:chgData name="Kristina Elen" userId="S::kelen@herzing.ca::79a21bbd-83f7-4e16-a863-8531c314eb69" providerId="AD" clId="Web-{ED9151BD-62E8-DB95-44F2-BD9D73357959}" dt="2022-10-28T21:25:19.489" v="29"/>
        <pc:sldMkLst>
          <pc:docMk/>
          <pc:sldMk cId="1402122492" sldId="259"/>
        </pc:sldMkLst>
      </pc:sldChg>
      <pc:sldChg chg="add">
        <pc:chgData name="Kristina Elen" userId="S::kelen@herzing.ca::79a21bbd-83f7-4e16-a863-8531c314eb69" providerId="AD" clId="Web-{ED9151BD-62E8-DB95-44F2-BD9D73357959}" dt="2022-10-28T21:25:19.505" v="30"/>
        <pc:sldMkLst>
          <pc:docMk/>
          <pc:sldMk cId="4078655244" sldId="260"/>
        </pc:sldMkLst>
      </pc:sldChg>
      <pc:sldChg chg="add">
        <pc:chgData name="Kristina Elen" userId="S::kelen@herzing.ca::79a21bbd-83f7-4e16-a863-8531c314eb69" providerId="AD" clId="Web-{ED9151BD-62E8-DB95-44F2-BD9D73357959}" dt="2022-10-28T21:25:19.536" v="31"/>
        <pc:sldMkLst>
          <pc:docMk/>
          <pc:sldMk cId="4019926981" sldId="261"/>
        </pc:sldMkLst>
      </pc:sldChg>
      <pc:sldChg chg="add">
        <pc:chgData name="Kristina Elen" userId="S::kelen@herzing.ca::79a21bbd-83f7-4e16-a863-8531c314eb69" providerId="AD" clId="Web-{ED9151BD-62E8-DB95-44F2-BD9D73357959}" dt="2022-10-28T21:25:19.552" v="32"/>
        <pc:sldMkLst>
          <pc:docMk/>
          <pc:sldMk cId="1866113265" sldId="262"/>
        </pc:sldMkLst>
      </pc:sldChg>
      <pc:sldChg chg="add">
        <pc:chgData name="Kristina Elen" userId="S::kelen@herzing.ca::79a21bbd-83f7-4e16-a863-8531c314eb69" providerId="AD" clId="Web-{ED9151BD-62E8-DB95-44F2-BD9D73357959}" dt="2022-10-28T21:25:19.583" v="33"/>
        <pc:sldMkLst>
          <pc:docMk/>
          <pc:sldMk cId="3693846645" sldId="263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6"/>
        <pc:sldMkLst>
          <pc:docMk/>
          <pc:sldMk cId="1077749089" sldId="264"/>
        </pc:sldMkLst>
      </pc:sldChg>
      <pc:sldChg chg="add">
        <pc:chgData name="Kristina Elen" userId="S::kelen@herzing.ca::79a21bbd-83f7-4e16-a863-8531c314eb69" providerId="AD" clId="Web-{ED9151BD-62E8-DB95-44F2-BD9D73357959}" dt="2022-10-28T21:25:19.599" v="34"/>
        <pc:sldMkLst>
          <pc:docMk/>
          <pc:sldMk cId="3603570555" sldId="264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7"/>
        <pc:sldMkLst>
          <pc:docMk/>
          <pc:sldMk cId="1155114925" sldId="265"/>
        </pc:sldMkLst>
      </pc:sldChg>
      <pc:sldChg chg="add">
        <pc:chgData name="Kristina Elen" userId="S::kelen@herzing.ca::79a21bbd-83f7-4e16-a863-8531c314eb69" providerId="AD" clId="Web-{ED9151BD-62E8-DB95-44F2-BD9D73357959}" dt="2022-10-28T21:25:19.630" v="35"/>
        <pc:sldMkLst>
          <pc:docMk/>
          <pc:sldMk cId="2849463304" sldId="265"/>
        </pc:sldMkLst>
      </pc:sldChg>
      <pc:sldChg chg="add">
        <pc:chgData name="Kristina Elen" userId="S::kelen@herzing.ca::79a21bbd-83f7-4e16-a863-8531c314eb69" providerId="AD" clId="Web-{ED9151BD-62E8-DB95-44F2-BD9D73357959}" dt="2022-10-28T21:25:19.645" v="36"/>
        <pc:sldMkLst>
          <pc:docMk/>
          <pc:sldMk cId="2025788501" sldId="266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8"/>
        <pc:sldMkLst>
          <pc:docMk/>
          <pc:sldMk cId="2478050555" sldId="266"/>
        </pc:sldMkLst>
      </pc:sldChg>
      <pc:sldChg chg="add">
        <pc:chgData name="Kristina Elen" userId="S::kelen@herzing.ca::79a21bbd-83f7-4e16-a863-8531c314eb69" providerId="AD" clId="Web-{ED9151BD-62E8-DB95-44F2-BD9D73357959}" dt="2022-10-28T21:25:19.661" v="37"/>
        <pc:sldMkLst>
          <pc:docMk/>
          <pc:sldMk cId="2926888768" sldId="267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9"/>
        <pc:sldMkLst>
          <pc:docMk/>
          <pc:sldMk cId="3098682493" sldId="267"/>
        </pc:sldMkLst>
      </pc:sldChg>
      <pc:sldChg chg="add">
        <pc:chgData name="Kristina Elen" userId="S::kelen@herzing.ca::79a21bbd-83f7-4e16-a863-8531c314eb69" providerId="AD" clId="Web-{ED9151BD-62E8-DB95-44F2-BD9D73357959}" dt="2022-10-28T21:25:19.677" v="38"/>
        <pc:sldMkLst>
          <pc:docMk/>
          <pc:sldMk cId="297584059" sldId="268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0"/>
        <pc:sldMkLst>
          <pc:docMk/>
          <pc:sldMk cId="1545500934" sldId="268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1"/>
        <pc:sldMkLst>
          <pc:docMk/>
          <pc:sldMk cId="995610034" sldId="269"/>
        </pc:sldMkLst>
      </pc:sldChg>
      <pc:sldChg chg="add">
        <pc:chgData name="Kristina Elen" userId="S::kelen@herzing.ca::79a21bbd-83f7-4e16-a863-8531c314eb69" providerId="AD" clId="Web-{ED9151BD-62E8-DB95-44F2-BD9D73357959}" dt="2022-10-28T21:25:19.708" v="39"/>
        <pc:sldMkLst>
          <pc:docMk/>
          <pc:sldMk cId="3533748214" sldId="269"/>
        </pc:sldMkLst>
      </pc:sldChg>
      <pc:sldChg chg="add">
        <pc:chgData name="Kristina Elen" userId="S::kelen@herzing.ca::79a21bbd-83f7-4e16-a863-8531c314eb69" providerId="AD" clId="Web-{ED9151BD-62E8-DB95-44F2-BD9D73357959}" dt="2022-10-28T21:25:19.724" v="40"/>
        <pc:sldMkLst>
          <pc:docMk/>
          <pc:sldMk cId="1177381126" sldId="270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2"/>
        <pc:sldMkLst>
          <pc:docMk/>
          <pc:sldMk cId="3794635998" sldId="270"/>
        </pc:sldMkLst>
      </pc:sldChg>
      <pc:sldChg chg="add">
        <pc:chgData name="Kristina Elen" userId="S::kelen@herzing.ca::79a21bbd-83f7-4e16-a863-8531c314eb69" providerId="AD" clId="Web-{ED9151BD-62E8-DB95-44F2-BD9D73357959}" dt="2022-10-28T21:25:19.739" v="41"/>
        <pc:sldMkLst>
          <pc:docMk/>
          <pc:sldMk cId="1350645108" sldId="271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3"/>
        <pc:sldMkLst>
          <pc:docMk/>
          <pc:sldMk cId="3007963576" sldId="271"/>
        </pc:sldMkLst>
      </pc:sldChg>
      <pc:sldChg chg="add">
        <pc:chgData name="Kristina Elen" userId="S::kelen@herzing.ca::79a21bbd-83f7-4e16-a863-8531c314eb69" providerId="AD" clId="Web-{ED9151BD-62E8-DB95-44F2-BD9D73357959}" dt="2022-10-28T21:25:19.755" v="42"/>
        <pc:sldMkLst>
          <pc:docMk/>
          <pc:sldMk cId="1358860480" sldId="272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4"/>
        <pc:sldMkLst>
          <pc:docMk/>
          <pc:sldMk cId="3029572908" sldId="272"/>
        </pc:sldMkLst>
      </pc:sldChg>
      <pc:sldChg chg="del">
        <pc:chgData name="Kristina Elen" userId="S::kelen@herzing.ca::79a21bbd-83f7-4e16-a863-8531c314eb69" providerId="AD" clId="Web-{ED9151BD-62E8-DB95-44F2-BD9D73357959}" dt="2022-10-28T21:25:00.583" v="15"/>
        <pc:sldMkLst>
          <pc:docMk/>
          <pc:sldMk cId="3676388690" sldId="273"/>
        </pc:sldMkLst>
      </pc:sldChg>
      <pc:sldChg chg="add">
        <pc:chgData name="Kristina Elen" userId="S::kelen@herzing.ca::79a21bbd-83f7-4e16-a863-8531c314eb69" providerId="AD" clId="Web-{ED9151BD-62E8-DB95-44F2-BD9D73357959}" dt="2022-10-28T21:25:19.770" v="43"/>
        <pc:sldMkLst>
          <pc:docMk/>
          <pc:sldMk cId="4031842315" sldId="273"/>
        </pc:sldMkLst>
      </pc:sldChg>
      <pc:sldChg chg="addSp modSp add mod setBg">
        <pc:chgData name="Kristina Elen" userId="S::kelen@herzing.ca::79a21bbd-83f7-4e16-a863-8531c314eb69" providerId="AD" clId="Web-{ED9151BD-62E8-DB95-44F2-BD9D73357959}" dt="2022-10-28T21:31:52.310" v="48"/>
        <pc:sldMkLst>
          <pc:docMk/>
          <pc:sldMk cId="1438284417" sldId="274"/>
        </pc:sldMkLst>
        <pc:spChg chg="mo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D9151BD-62E8-DB95-44F2-BD9D73357959}" dt="2022-10-28T21:31:52.310" v="48"/>
          <ac:spMkLst>
            <pc:docMk/>
            <pc:sldMk cId="1438284417" sldId="27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D9151BD-62E8-DB95-44F2-BD9D73357959}" dt="2022-10-28T21:25:00.583" v="16"/>
        <pc:sldMkLst>
          <pc:docMk/>
          <pc:sldMk cId="3030394455" sldId="274"/>
        </pc:sldMkLst>
      </pc:sldChg>
      <pc:sldChg chg="addSp modSp add mod setBg">
        <pc:chgData name="Kristina Elen" userId="S::kelen@herzing.ca::79a21bbd-83f7-4e16-a863-8531c314eb69" providerId="AD" clId="Web-{ED9151BD-62E8-DB95-44F2-BD9D73357959}" dt="2022-10-28T21:31:48.763" v="47"/>
        <pc:sldMkLst>
          <pc:docMk/>
          <pc:sldMk cId="3873890643" sldId="275"/>
        </pc:sldMkLst>
        <pc:spChg chg="mo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D9151BD-62E8-DB95-44F2-BD9D73357959}" dt="2022-10-28T21:31:48.763" v="47"/>
          <ac:spMkLst>
            <pc:docMk/>
            <pc:sldMk cId="3873890643" sldId="27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D9151BD-62E8-DB95-44F2-BD9D73357959}" dt="2022-10-28T21:25:00.598" v="17"/>
        <pc:sldMkLst>
          <pc:docMk/>
          <pc:sldMk cId="4252562220" sldId="275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18"/>
        <pc:sldMkLst>
          <pc:docMk/>
          <pc:sldMk cId="2225673861" sldId="276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19"/>
        <pc:sldMkLst>
          <pc:docMk/>
          <pc:sldMk cId="1740686748" sldId="277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0"/>
        <pc:sldMkLst>
          <pc:docMk/>
          <pc:sldMk cId="1566855428" sldId="278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1"/>
        <pc:sldMkLst>
          <pc:docMk/>
          <pc:sldMk cId="529587652" sldId="279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2"/>
        <pc:sldMkLst>
          <pc:docMk/>
          <pc:sldMk cId="1993083556" sldId="280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3"/>
        <pc:sldMkLst>
          <pc:docMk/>
          <pc:sldMk cId="481738591" sldId="281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4"/>
        <pc:sldMkLst>
          <pc:docMk/>
          <pc:sldMk cId="3850070371" sldId="282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5"/>
        <pc:sldMkLst>
          <pc:docMk/>
          <pc:sldMk cId="4252232537" sldId="283"/>
        </pc:sldMkLst>
      </pc:sldChg>
      <pc:sldChg chg="del">
        <pc:chgData name="Kristina Elen" userId="S::kelen@herzing.ca::79a21bbd-83f7-4e16-a863-8531c314eb69" providerId="AD" clId="Web-{ED9151BD-62E8-DB95-44F2-BD9D73357959}" dt="2022-10-28T21:25:00.598" v="26"/>
        <pc:sldMkLst>
          <pc:docMk/>
          <pc:sldMk cId="2287514451" sldId="284"/>
        </pc:sldMkLst>
      </pc:sldChg>
      <pc:sldChg chg="del">
        <pc:chgData name="Kristina Elen" userId="S::kelen@herzing.ca::79a21bbd-83f7-4e16-a863-8531c314eb69" providerId="AD" clId="Web-{ED9151BD-62E8-DB95-44F2-BD9D73357959}" dt="2022-10-28T21:25:00.614" v="27"/>
        <pc:sldMkLst>
          <pc:docMk/>
          <pc:sldMk cId="52258112" sldId="285"/>
        </pc:sldMkLst>
      </pc:sldChg>
      <pc:sldChg chg="del">
        <pc:chgData name="Kristina Elen" userId="S::kelen@herzing.ca::79a21bbd-83f7-4e16-a863-8531c314eb69" providerId="AD" clId="Web-{ED9151BD-62E8-DB95-44F2-BD9D73357959}" dt="2022-10-28T21:24:51.707" v="4"/>
        <pc:sldMkLst>
          <pc:docMk/>
          <pc:sldMk cId="1742684496" sldId="287"/>
        </pc:sldMkLst>
      </pc:sldChg>
      <pc:sldChg chg="del">
        <pc:chgData name="Kristina Elen" userId="S::kelen@herzing.ca::79a21bbd-83f7-4e16-a863-8531c314eb69" providerId="AD" clId="Web-{ED9151BD-62E8-DB95-44F2-BD9D73357959}" dt="2022-10-28T21:24:50.848" v="3"/>
        <pc:sldMkLst>
          <pc:docMk/>
          <pc:sldMk cId="3324807346" sldId="288"/>
        </pc:sldMkLst>
      </pc:sldChg>
      <pc:sldChg chg="del">
        <pc:chgData name="Kristina Elen" userId="S::kelen@herzing.ca::79a21bbd-83f7-4e16-a863-8531c314eb69" providerId="AD" clId="Web-{ED9151BD-62E8-DB95-44F2-BD9D73357959}" dt="2022-10-28T21:24:46.301" v="1"/>
        <pc:sldMkLst>
          <pc:docMk/>
          <pc:sldMk cId="1528148470" sldId="290"/>
        </pc:sldMkLst>
      </pc:sldChg>
      <pc:sldChg chg="del">
        <pc:chgData name="Kristina Elen" userId="S::kelen@herzing.ca::79a21bbd-83f7-4e16-a863-8531c314eb69" providerId="AD" clId="Web-{ED9151BD-62E8-DB95-44F2-BD9D73357959}" dt="2022-10-28T21:24:44.567" v="0"/>
        <pc:sldMkLst>
          <pc:docMk/>
          <pc:sldMk cId="2229199430" sldId="291"/>
        </pc:sldMkLst>
      </pc:sldChg>
      <pc:sldChg chg="del">
        <pc:chgData name="Kristina Elen" userId="S::kelen@herzing.ca::79a21bbd-83f7-4e16-a863-8531c314eb69" providerId="AD" clId="Web-{ED9151BD-62E8-DB95-44F2-BD9D73357959}" dt="2022-10-28T21:24:49.270" v="2"/>
        <pc:sldMkLst>
          <pc:docMk/>
          <pc:sldMk cId="3925612230" sldId="292"/>
        </pc:sldMkLst>
      </pc:sldChg>
      <pc:sldChg chg="del">
        <pc:chgData name="Kristina Elen" userId="S::kelen@herzing.ca::79a21bbd-83f7-4e16-a863-8531c314eb69" providerId="AD" clId="Web-{ED9151BD-62E8-DB95-44F2-BD9D73357959}" dt="2022-10-28T21:24:52.520" v="5"/>
        <pc:sldMkLst>
          <pc:docMk/>
          <pc:sldMk cId="3753619767" sldId="293"/>
        </pc:sldMkLst>
      </pc:sldChg>
      <pc:sldMasterChg chg="replId modSldLayout">
        <pc:chgData name="Kristina Elen" userId="S::kelen@herzing.ca::79a21bbd-83f7-4e16-a863-8531c314eb69" providerId="AD" clId="Web-{ED9151BD-62E8-DB95-44F2-BD9D73357959}" dt="2022-10-28T21:25:19.489" v="29"/>
        <pc:sldMasterMkLst>
          <pc:docMk/>
          <pc:sldMasterMk cId="3192681248" sldId="2147483696"/>
        </pc:sldMasterMkLst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484113981" sldId="2147483697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360521616" sldId="2147483698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822451341" sldId="2147483699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371513652" sldId="2147483700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87069882" sldId="2147483701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290695850" sldId="2147483702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2557632723" sldId="2147483703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115360475" sldId="2147483704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575102156" sldId="2147483705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918006972" sldId="2147483706"/>
          </pc:sldLayoutMkLst>
        </pc:sldLayoutChg>
        <pc:sldLayoutChg chg="replI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3192681248" sldId="2147483696"/>
            <pc:sldLayoutMk cId="3259549095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ED9151BD-62E8-DB95-44F2-BD9D73357959}" dt="2022-10-28T21:25:19.489" v="29"/>
        <pc:sldMasterMkLst>
          <pc:docMk/>
          <pc:sldMasterMk cId="1549053606" sldId="2147483708"/>
        </pc:sldMasterMkLst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2254254833" sldId="2147483709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3527934086" sldId="2147483710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2021970237" sldId="2147483711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300125051" sldId="2147483712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435267465" sldId="2147483713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2099423845" sldId="2147483714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435208924" sldId="2147483715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3018465949" sldId="2147483716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1894796758" sldId="2147483717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799781104" sldId="2147483718"/>
          </pc:sldLayoutMkLst>
        </pc:sldLayoutChg>
        <pc:sldLayoutChg chg="add">
          <pc:chgData name="Kristina Elen" userId="S::kelen@herzing.ca::79a21bbd-83f7-4e16-a863-8531c314eb69" providerId="AD" clId="Web-{ED9151BD-62E8-DB95-44F2-BD9D73357959}" dt="2022-10-28T21:25:19.489" v="29"/>
          <pc:sldLayoutMkLst>
            <pc:docMk/>
            <pc:sldMasterMk cId="1549053606" sldId="2147483708"/>
            <pc:sldLayoutMk cId="1023438173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1330B7C2-FC4F-DD97-07EB-719686820F3A}"/>
    <pc:docChg chg="modSld">
      <pc:chgData name="Kristina Elen" userId="S::kelen@herzing.ca::79a21bbd-83f7-4e16-a863-8531c314eb69" providerId="AD" clId="Web-{1330B7C2-FC4F-DD97-07EB-719686820F3A}" dt="2022-11-15T02:52:23.220" v="1" actId="20577"/>
      <pc:docMkLst>
        <pc:docMk/>
      </pc:docMkLst>
      <pc:sldChg chg="modSp">
        <pc:chgData name="Kristina Elen" userId="S::kelen@herzing.ca::79a21bbd-83f7-4e16-a863-8531c314eb69" providerId="AD" clId="Web-{1330B7C2-FC4F-DD97-07EB-719686820F3A}" dt="2022-11-15T02:52:23.220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330B7C2-FC4F-DD97-07EB-719686820F3A}" dt="2022-11-15T02:52:23.220" v="1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485EDB8A-4CA4-531D-5BE1-9AC4D859B69D}"/>
    <pc:docChg chg="addSld delSld modSld sldOrd addMainMaster modMainMaster">
      <pc:chgData name="Kristina Elen" userId="S::kelen@herzing.ca::79a21bbd-83f7-4e16-a863-8531c314eb69" providerId="AD" clId="Web-{485EDB8A-4CA4-531D-5BE1-9AC4D859B69D}" dt="2022-10-28T01:48:38.741" v="99"/>
      <pc:docMkLst>
        <pc:docMk/>
      </pc:docMkLst>
      <pc:sldChg chg="ord">
        <pc:chgData name="Kristina Elen" userId="S::kelen@herzing.ca::79a21bbd-83f7-4e16-a863-8531c314eb69" providerId="AD" clId="Web-{485EDB8A-4CA4-531D-5BE1-9AC4D859B69D}" dt="2022-10-28T01:42:48.256" v="37"/>
        <pc:sldMkLst>
          <pc:docMk/>
          <pc:sldMk cId="2323017529" sldId="257"/>
        </pc:sldMkLst>
      </pc:sldChg>
      <pc:sldChg chg="del">
        <pc:chgData name="Kristina Elen" userId="S::kelen@herzing.ca::79a21bbd-83f7-4e16-a863-8531c314eb69" providerId="AD" clId="Web-{485EDB8A-4CA4-531D-5BE1-9AC4D859B69D}" dt="2022-10-28T01:42:17.193" v="4"/>
        <pc:sldMkLst>
          <pc:docMk/>
          <pc:sldMk cId="4039164492" sldId="259"/>
        </pc:sldMkLst>
      </pc:sldChg>
      <pc:sldChg chg="del">
        <pc:chgData name="Kristina Elen" userId="S::kelen@herzing.ca::79a21bbd-83f7-4e16-a863-8531c314eb69" providerId="AD" clId="Web-{485EDB8A-4CA4-531D-5BE1-9AC4D859B69D}" dt="2022-10-28T01:42:16.630" v="3"/>
        <pc:sldMkLst>
          <pc:docMk/>
          <pc:sldMk cId="1615145236" sldId="260"/>
        </pc:sldMkLst>
      </pc:sldChg>
      <pc:sldChg chg="del">
        <pc:chgData name="Kristina Elen" userId="S::kelen@herzing.ca::79a21bbd-83f7-4e16-a863-8531c314eb69" providerId="AD" clId="Web-{485EDB8A-4CA4-531D-5BE1-9AC4D859B69D}" dt="2022-10-28T01:42:13.568" v="2"/>
        <pc:sldMkLst>
          <pc:docMk/>
          <pc:sldMk cId="124163468" sldId="261"/>
        </pc:sldMkLst>
      </pc:sldChg>
      <pc:sldChg chg="del">
        <pc:chgData name="Kristina Elen" userId="S::kelen@herzing.ca::79a21bbd-83f7-4e16-a863-8531c314eb69" providerId="AD" clId="Web-{485EDB8A-4CA4-531D-5BE1-9AC4D859B69D}" dt="2022-10-28T01:42:34.302" v="36"/>
        <pc:sldMkLst>
          <pc:docMk/>
          <pc:sldMk cId="3708629886" sldId="262"/>
        </pc:sldMkLst>
      </pc:sldChg>
      <pc:sldChg chg="del">
        <pc:chgData name="Kristina Elen" userId="S::kelen@herzing.ca::79a21bbd-83f7-4e16-a863-8531c314eb69" providerId="AD" clId="Web-{485EDB8A-4CA4-531D-5BE1-9AC4D859B69D}" dt="2022-10-28T01:42:13.177" v="1"/>
        <pc:sldMkLst>
          <pc:docMk/>
          <pc:sldMk cId="162975287" sldId="263"/>
        </pc:sldMkLst>
      </pc:sldChg>
      <pc:sldChg chg="new del">
        <pc:chgData name="Kristina Elen" userId="S::kelen@herzing.ca::79a21bbd-83f7-4e16-a863-8531c314eb69" providerId="AD" clId="Web-{485EDB8A-4CA4-531D-5BE1-9AC4D859B69D}" dt="2022-10-28T01:42:29.240" v="34"/>
        <pc:sldMkLst>
          <pc:docMk/>
          <pc:sldMk cId="996830022" sldId="263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8:38.741" v="99"/>
        <pc:sldMkLst>
          <pc:docMk/>
          <pc:sldMk cId="1077749089" sldId="264"/>
        </pc:sldMkLst>
        <pc:spChg chg="mo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8.741" v="99"/>
          <ac:spMkLst>
            <pc:docMk/>
            <pc:sldMk cId="1077749089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8.741" v="99"/>
          <ac:grpSpMkLst>
            <pc:docMk/>
            <pc:sldMk cId="1077749089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485EDB8A-4CA4-531D-5BE1-9AC4D859B69D}" dt="2022-10-28T01:42:11.865" v="0"/>
        <pc:sldMkLst>
          <pc:docMk/>
          <pc:sldMk cId="3522202968" sldId="264"/>
        </pc:sldMkLst>
      </pc:sldChg>
      <pc:sldChg chg="add">
        <pc:chgData name="Kristina Elen" userId="S::kelen@herzing.ca::79a21bbd-83f7-4e16-a863-8531c314eb69" providerId="AD" clId="Web-{485EDB8A-4CA4-531D-5BE1-9AC4D859B69D}" dt="2022-10-28T01:42:20.318" v="7"/>
        <pc:sldMkLst>
          <pc:docMk/>
          <pc:sldMk cId="1155114925" sldId="265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8:33.303" v="98"/>
        <pc:sldMkLst>
          <pc:docMk/>
          <pc:sldMk cId="2478050555" sldId="266"/>
        </pc:sldMkLst>
        <pc:spChg chg="mo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3.303" v="98"/>
          <ac:spMkLst>
            <pc:docMk/>
            <pc:sldMk cId="2478050555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3.303" v="98"/>
          <ac:grpSpMkLst>
            <pc:docMk/>
            <pc:sldMk cId="2478050555" sldId="266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30.241" v="97"/>
        <pc:sldMkLst>
          <pc:docMk/>
          <pc:sldMk cId="3098682493" sldId="267"/>
        </pc:sldMkLst>
        <pc:spChg chg="mo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30.241" v="97"/>
          <ac:spMkLst>
            <pc:docMk/>
            <pc:sldMk cId="3098682493" sldId="267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30.241" v="97"/>
          <ac:grpSpMkLst>
            <pc:docMk/>
            <pc:sldMk cId="3098682493" sldId="267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26.819" v="96"/>
        <pc:sldMkLst>
          <pc:docMk/>
          <pc:sldMk cId="1545500934" sldId="268"/>
        </pc:sldMkLst>
        <pc:spChg chg="mo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26.819" v="96"/>
          <ac:spMkLst>
            <pc:docMk/>
            <pc:sldMk cId="1545500934" sldId="26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26.819" v="96"/>
          <ac:grpSpMkLst>
            <pc:docMk/>
            <pc:sldMk cId="1545500934" sldId="26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21.100" v="95"/>
        <pc:sldMkLst>
          <pc:docMk/>
          <pc:sldMk cId="995610034" sldId="269"/>
        </pc:sldMkLst>
        <pc:spChg chg="mo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21.100" v="95"/>
          <ac:spMkLst>
            <pc:docMk/>
            <pc:sldMk cId="995610034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21.100" v="95"/>
          <ac:grpSpMkLst>
            <pc:docMk/>
            <pc:sldMk cId="995610034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485EDB8A-4CA4-531D-5BE1-9AC4D859B69D}" dt="2022-10-28T01:48:17.506" v="94"/>
        <pc:sldMkLst>
          <pc:docMk/>
          <pc:sldMk cId="3794635998" sldId="270"/>
        </pc:sldMkLst>
        <pc:spChg chg="mo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17.506" v="94"/>
          <ac:spMkLst>
            <pc:docMk/>
            <pc:sldMk cId="3794635998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485EDB8A-4CA4-531D-5BE1-9AC4D859B69D}" dt="2022-10-28T01:48:17.506" v="94"/>
          <ac:grpSpMkLst>
            <pc:docMk/>
            <pc:sldMk cId="3794635998" sldId="270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485EDB8A-4CA4-531D-5BE1-9AC4D859B69D}" dt="2022-10-28T01:48:06.631" v="93"/>
        <pc:sldMkLst>
          <pc:docMk/>
          <pc:sldMk cId="3007963576" sldId="271"/>
        </pc:sldMkLst>
        <pc:spChg chg="mo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8" creationId="{827B839B-9ADE-406B-8590-F1CAEDED45A1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0" creationId="{CFE45BF0-46DB-408C-B5F7-7B11716805D4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2" creationId="{2AEBC8F2-97B1-41B4-93F1-2D289E197FBA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4" creationId="{472E3A19-F5D5-48FC-BB9C-48C2F68F598B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6" creationId="{7A62E32F-BB65-43A8-8EB5-92346890E549}"/>
          </ac:spMkLst>
        </pc:spChg>
        <pc:spChg chg="add del">
          <ac:chgData name="Kristina Elen" userId="S::kelen@herzing.ca::79a21bbd-83f7-4e16-a863-8531c314eb69" providerId="AD" clId="Web-{485EDB8A-4CA4-531D-5BE1-9AC4D859B69D}" dt="2022-10-28T01:48:06.631" v="92"/>
          <ac:spMkLst>
            <pc:docMk/>
            <pc:sldMk cId="3007963576" sldId="271"/>
            <ac:spMk id="18" creationId="{14E91B64-9FCC-451E-AFB4-A827D6329367}"/>
          </ac:spMkLst>
        </pc:spChg>
        <pc:spChg chg="ad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8:06.631" v="93"/>
          <ac:spMkLst>
            <pc:docMk/>
            <pc:sldMk cId="3007963576" sldId="271"/>
            <ac:spMk id="21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8:06.631" v="93"/>
          <ac:picMkLst>
            <pc:docMk/>
            <pc:sldMk cId="3007963576" sldId="271"/>
            <ac:picMk id="7" creationId="{D1A25A7E-AF87-7DA4-9887-E388D290FB1D}"/>
          </ac:picMkLst>
        </pc:picChg>
      </pc:sldChg>
      <pc:sldChg chg="addSp modSp add mod setBg">
        <pc:chgData name="Kristina Elen" userId="S::kelen@herzing.ca::79a21bbd-83f7-4e16-a863-8531c314eb69" providerId="AD" clId="Web-{485EDB8A-4CA4-531D-5BE1-9AC4D859B69D}" dt="2022-10-28T01:48:00.459" v="90"/>
        <pc:sldMkLst>
          <pc:docMk/>
          <pc:sldMk cId="3029572908" sldId="272"/>
        </pc:sldMkLst>
        <pc:spChg chg="mo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8:00.459" v="90"/>
          <ac:spMkLst>
            <pc:docMk/>
            <pc:sldMk cId="3029572908" sldId="27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7.022" v="89"/>
        <pc:sldMkLst>
          <pc:docMk/>
          <pc:sldMk cId="3676388690" sldId="273"/>
        </pc:sldMkLst>
        <pc:spChg chg="mo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7.022" v="89"/>
          <ac:spMkLst>
            <pc:docMk/>
            <pc:sldMk cId="3676388690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3.131" v="88"/>
        <pc:sldMkLst>
          <pc:docMk/>
          <pc:sldMk cId="3030394455" sldId="274"/>
        </pc:sldMkLst>
        <pc:spChg chg="mo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3.131" v="88"/>
          <ac:spMkLst>
            <pc:docMk/>
            <pc:sldMk cId="3030394455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50.209" v="87"/>
        <pc:sldMkLst>
          <pc:docMk/>
          <pc:sldMk cId="4252562220" sldId="275"/>
        </pc:sldMkLst>
        <pc:spChg chg="mo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50.209" v="87"/>
          <ac:spMkLst>
            <pc:docMk/>
            <pc:sldMk cId="4252562220" sldId="275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485EDB8A-4CA4-531D-5BE1-9AC4D859B69D}" dt="2022-10-28T01:47:47.100" v="86"/>
        <pc:sldMkLst>
          <pc:docMk/>
          <pc:sldMk cId="2225673861" sldId="276"/>
        </pc:sldMkLst>
        <pc:spChg chg="mo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47.100" v="85"/>
          <ac:spMkLst>
            <pc:docMk/>
            <pc:sldMk cId="2225673861" sldId="276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34.147" v="84"/>
        <pc:sldMkLst>
          <pc:docMk/>
          <pc:sldMk cId="1740686748" sldId="277"/>
        </pc:sldMkLst>
        <pc:spChg chg="mo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34.147" v="84"/>
          <ac:spMkLst>
            <pc:docMk/>
            <pc:sldMk cId="1740686748" sldId="277"/>
            <ac:spMk id="18" creationId="{14E91B64-9FCC-451E-AFB4-A827D6329367}"/>
          </ac:spMkLst>
        </pc:spChg>
      </pc:sldChg>
      <pc:sldChg chg="addSp modSp add mod setBg addAnim">
        <pc:chgData name="Kristina Elen" userId="S::kelen@herzing.ca::79a21bbd-83f7-4e16-a863-8531c314eb69" providerId="AD" clId="Web-{485EDB8A-4CA4-531D-5BE1-9AC4D859B69D}" dt="2022-10-28T01:47:30.834" v="83"/>
        <pc:sldMkLst>
          <pc:docMk/>
          <pc:sldMk cId="1566855428" sldId="278"/>
        </pc:sldMkLst>
        <pc:spChg chg="mo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30.834" v="82"/>
          <ac:spMkLst>
            <pc:docMk/>
            <pc:sldMk cId="1566855428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7.834" v="81"/>
        <pc:sldMkLst>
          <pc:docMk/>
          <pc:sldMk cId="529587652" sldId="279"/>
        </pc:sldMkLst>
        <pc:spChg chg="mo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7.834" v="81"/>
          <ac:spMkLst>
            <pc:docMk/>
            <pc:sldMk cId="529587652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3.069" v="80"/>
        <pc:sldMkLst>
          <pc:docMk/>
          <pc:sldMk cId="1993083556" sldId="280"/>
        </pc:sldMkLst>
        <pc:spChg chg="mo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3.069" v="80"/>
          <ac:spMkLst>
            <pc:docMk/>
            <pc:sldMk cId="1993083556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20.022" v="79"/>
        <pc:sldMkLst>
          <pc:docMk/>
          <pc:sldMk cId="481738591" sldId="281"/>
        </pc:sldMkLst>
        <pc:spChg chg="mo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20.022" v="79"/>
          <ac:spMkLst>
            <pc:docMk/>
            <pc:sldMk cId="481738591" sldId="28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12.600" v="78"/>
        <pc:sldMkLst>
          <pc:docMk/>
          <pc:sldMk cId="3850070371" sldId="282"/>
        </pc:sldMkLst>
        <pc:spChg chg="mo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12.600" v="78"/>
          <ac:spMkLst>
            <pc:docMk/>
            <pc:sldMk cId="3850070371" sldId="28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09.397" v="77"/>
        <pc:sldMkLst>
          <pc:docMk/>
          <pc:sldMk cId="4252232537" sldId="283"/>
        </pc:sldMkLst>
        <pc:spChg chg="mo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09.397" v="77"/>
          <ac:spMkLst>
            <pc:docMk/>
            <pc:sldMk cId="4252232537" sldId="28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7:05.006" v="76"/>
        <pc:sldMkLst>
          <pc:docMk/>
          <pc:sldMk cId="2287514451" sldId="284"/>
        </pc:sldMkLst>
        <pc:spChg chg="mo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485EDB8A-4CA4-531D-5BE1-9AC4D859B69D}" dt="2022-10-28T01:47:05.006" v="76"/>
          <ac:spMkLst>
            <pc:docMk/>
            <pc:sldMk cId="2287514451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485EDB8A-4CA4-531D-5BE1-9AC4D859B69D}" dt="2022-10-28T01:46:53.100" v="75"/>
        <pc:sldMkLst>
          <pc:docMk/>
          <pc:sldMk cId="52258112" sldId="285"/>
        </pc:sldMkLst>
        <pc:spChg chg="mo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6:53.100" v="75"/>
          <ac:spMkLst>
            <pc:docMk/>
            <pc:sldMk cId="52258112" sldId="285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6:53.100" v="75"/>
          <ac:picMkLst>
            <pc:docMk/>
            <pc:sldMk cId="52258112" sldId="285"/>
            <ac:picMk id="7" creationId="{14E09462-E050-46F7-3A90-D8D8A3D1EE72}"/>
          </ac:picMkLst>
        </pc:picChg>
      </pc:sldChg>
      <pc:sldChg chg="add del">
        <pc:chgData name="Kristina Elen" userId="S::kelen@herzing.ca::79a21bbd-83f7-4e16-a863-8531c314eb69" providerId="AD" clId="Web-{485EDB8A-4CA4-531D-5BE1-9AC4D859B69D}" dt="2022-10-28T01:46:46.162" v="74"/>
        <pc:sldMkLst>
          <pc:docMk/>
          <pc:sldMk cId="4058948459" sldId="286"/>
        </pc:sldMkLst>
      </pc:sldChg>
      <pc:sldChg chg="addSp delSp add">
        <pc:chgData name="Kristina Elen" userId="S::kelen@herzing.ca::79a21bbd-83f7-4e16-a863-8531c314eb69" providerId="AD" clId="Web-{485EDB8A-4CA4-531D-5BE1-9AC4D859B69D}" dt="2022-10-28T01:45:03.068" v="60"/>
        <pc:sldMkLst>
          <pc:docMk/>
          <pc:sldMk cId="1742684496" sldId="287"/>
        </pc:sldMkLst>
        <pc:spChg chg="del">
          <ac:chgData name="Kristina Elen" userId="S::kelen@herzing.ca::79a21bbd-83f7-4e16-a863-8531c314eb69" providerId="AD" clId="Web-{485EDB8A-4CA4-531D-5BE1-9AC4D859B69D}" dt="2022-10-28T01:45:03.068" v="60"/>
          <ac:spMkLst>
            <pc:docMk/>
            <pc:sldMk cId="1742684496" sldId="28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485EDB8A-4CA4-531D-5BE1-9AC4D859B69D}" dt="2022-10-28T01:45:03.068" v="60"/>
          <ac:graphicFrameMkLst>
            <pc:docMk/>
            <pc:sldMk cId="1742684496" sldId="287"/>
            <ac:graphicFrameMk id="5" creationId="{C5865C63-1378-2B71-7E3D-BBB3C5310FFA}"/>
          </ac:graphicFrameMkLst>
        </pc:graphicFrameChg>
      </pc:sldChg>
      <pc:sldChg chg="addSp delSp modSp add mod setBg">
        <pc:chgData name="Kristina Elen" userId="S::kelen@herzing.ca::79a21bbd-83f7-4e16-a863-8531c314eb69" providerId="AD" clId="Web-{485EDB8A-4CA4-531D-5BE1-9AC4D859B69D}" dt="2022-10-28T01:45:49.475" v="66" actId="20577"/>
        <pc:sldMkLst>
          <pc:docMk/>
          <pc:sldMk cId="3324807346" sldId="288"/>
        </pc:sldMkLst>
        <pc:spChg chg="mod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2" creationId="{00000000-0000-0000-0000-000000000000}"/>
          </ac:spMkLst>
        </pc:spChg>
        <pc:spChg chg="mod ord">
          <ac:chgData name="Kristina Elen" userId="S::kelen@herzing.ca::79a21bbd-83f7-4e16-a863-8531c314eb69" providerId="AD" clId="Web-{485EDB8A-4CA4-531D-5BE1-9AC4D859B69D}" dt="2022-10-28T01:45:49.475" v="66" actId="20577"/>
          <ac:spMkLst>
            <pc:docMk/>
            <pc:sldMk cId="3324807346" sldId="288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0" creationId="{59A309A7-1751-4ABE-A3C1-EEC40366AD89}"/>
          </ac:spMkLst>
        </pc:spChg>
        <pc:spChg chg="add del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2" creationId="{967D8EB6-EAE1-4F9C-B398-83321E287204}"/>
          </ac:spMkLst>
        </pc:spChg>
        <pc:spChg chg="add">
          <ac:chgData name="Kristina Elen" userId="S::kelen@herzing.ca::79a21bbd-83f7-4e16-a863-8531c314eb69" providerId="AD" clId="Web-{485EDB8A-4CA4-531D-5BE1-9AC4D859B69D}" dt="2022-10-28T01:45:34.131" v="61"/>
          <ac:spMkLst>
            <pc:docMk/>
            <pc:sldMk cId="3324807346" sldId="288"/>
            <ac:spMk id="17" creationId="{427D15F9-FBA9-45B6-A1EE-7E2610907483}"/>
          </ac:spMkLst>
        </pc:spChg>
        <pc:grpChg chg="add">
          <ac:chgData name="Kristina Elen" userId="S::kelen@herzing.ca::79a21bbd-83f7-4e16-a863-8531c314eb69" providerId="AD" clId="Web-{485EDB8A-4CA4-531D-5BE1-9AC4D859B69D}" dt="2022-10-28T01:45:34.131" v="61"/>
          <ac:grpSpMkLst>
            <pc:docMk/>
            <pc:sldMk cId="3324807346" sldId="288"/>
            <ac:grpSpMk id="19" creationId="{549D845D-9A57-49AC-9523-BB0D6DA6FECA}"/>
          </ac:grpSpMkLst>
        </pc:grpChg>
        <pc:picChg chg="add del mod">
          <ac:chgData name="Kristina Elen" userId="S::kelen@herzing.ca::79a21bbd-83f7-4e16-a863-8531c314eb69" providerId="AD" clId="Web-{485EDB8A-4CA4-531D-5BE1-9AC4D859B69D}" dt="2022-10-28T01:45:37.147" v="62"/>
          <ac:picMkLst>
            <pc:docMk/>
            <pc:sldMk cId="3324807346" sldId="288"/>
            <ac:picMk id="7" creationId="{257F0B01-3BD2-9BD1-BAF9-F7E94934A515}"/>
          </ac:picMkLst>
        </pc:picChg>
      </pc:sldChg>
      <pc:sldChg chg="add del">
        <pc:chgData name="Kristina Elen" userId="S::kelen@herzing.ca::79a21bbd-83f7-4e16-a863-8531c314eb69" providerId="AD" clId="Web-{485EDB8A-4CA4-531D-5BE1-9AC4D859B69D}" dt="2022-10-28T01:44:19.006" v="58"/>
        <pc:sldMkLst>
          <pc:docMk/>
          <pc:sldMk cId="734184248" sldId="289"/>
        </pc:sldMkLst>
      </pc:sldChg>
      <pc:sldChg chg="addSp modSp add mod setBg">
        <pc:chgData name="Kristina Elen" userId="S::kelen@herzing.ca::79a21bbd-83f7-4e16-a863-8531c314eb69" providerId="AD" clId="Web-{485EDB8A-4CA4-531D-5BE1-9AC4D859B69D}" dt="2022-10-28T01:43:06.318" v="39"/>
        <pc:sldMkLst>
          <pc:docMk/>
          <pc:sldMk cId="1528148470" sldId="290"/>
        </pc:sldMkLst>
        <pc:spChg chg="mo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485EDB8A-4CA4-531D-5BE1-9AC4D859B69D}" dt="2022-10-28T01:43:06.318" v="39"/>
          <ac:spMkLst>
            <pc:docMk/>
            <pc:sldMk cId="1528148470" sldId="290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485EDB8A-4CA4-531D-5BE1-9AC4D859B69D}" dt="2022-10-28T01:43:06.318" v="39"/>
          <ac:picMkLst>
            <pc:docMk/>
            <pc:sldMk cId="1528148470" sldId="290"/>
            <ac:picMk id="7" creationId="{F346563B-2BAE-7285-B20A-29533E3BBF9E}"/>
          </ac:picMkLst>
        </pc:picChg>
      </pc:sldChg>
      <pc:sldChg chg="addSp delSp add">
        <pc:chgData name="Kristina Elen" userId="S::kelen@herzing.ca::79a21bbd-83f7-4e16-a863-8531c314eb69" providerId="AD" clId="Web-{485EDB8A-4CA4-531D-5BE1-9AC4D859B69D}" dt="2022-10-28T01:42:57.787" v="38"/>
        <pc:sldMkLst>
          <pc:docMk/>
          <pc:sldMk cId="2229199430" sldId="291"/>
        </pc:sldMkLst>
        <pc:spChg chg="del">
          <ac:chgData name="Kristina Elen" userId="S::kelen@herzing.ca::79a21bbd-83f7-4e16-a863-8531c314eb69" providerId="AD" clId="Web-{485EDB8A-4CA4-531D-5BE1-9AC4D859B69D}" dt="2022-10-28T01:42:57.787" v="38"/>
          <ac:spMkLst>
            <pc:docMk/>
            <pc:sldMk cId="2229199430" sldId="291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485EDB8A-4CA4-531D-5BE1-9AC4D859B69D}" dt="2022-10-28T01:42:57.787" v="38"/>
          <ac:graphicFrameMkLst>
            <pc:docMk/>
            <pc:sldMk cId="2229199430" sldId="291"/>
            <ac:graphicFrameMk id="5" creationId="{DEC871D6-81A0-3EA8-81BB-66E25BC3D777}"/>
          </ac:graphicFrameMkLst>
        </pc:graphicFrameChg>
      </pc:sldChg>
      <pc:sldChg chg="add del replId">
        <pc:chgData name="Kristina Elen" userId="S::kelen@herzing.ca::79a21bbd-83f7-4e16-a863-8531c314eb69" providerId="AD" clId="Web-{485EDB8A-4CA4-531D-5BE1-9AC4D859B69D}" dt="2022-10-28T01:43:36.224" v="41"/>
        <pc:sldMkLst>
          <pc:docMk/>
          <pc:sldMk cId="884381720" sldId="292"/>
        </pc:sldMkLst>
      </pc:sldChg>
      <pc:sldChg chg="addSp delSp modSp add replId">
        <pc:chgData name="Kristina Elen" userId="S::kelen@herzing.ca::79a21bbd-83f7-4e16-a863-8531c314eb69" providerId="AD" clId="Web-{485EDB8A-4CA4-531D-5BE1-9AC4D859B69D}" dt="2022-10-28T01:44:13.506" v="57" actId="1076"/>
        <pc:sldMkLst>
          <pc:docMk/>
          <pc:sldMk cId="3925612230" sldId="292"/>
        </pc:sldMkLst>
        <pc:spChg chg="del">
          <ac:chgData name="Kristina Elen" userId="S::kelen@herzing.ca::79a21bbd-83f7-4e16-a863-8531c314eb69" providerId="AD" clId="Web-{485EDB8A-4CA4-531D-5BE1-9AC4D859B69D}" dt="2022-10-28T01:43:46.631" v="43"/>
          <ac:spMkLst>
            <pc:docMk/>
            <pc:sldMk cId="3925612230" sldId="292"/>
            <ac:spMk id="3" creationId="{00000000-0000-0000-0000-000000000000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4:03.912" v="54"/>
          <ac:spMkLst>
            <pc:docMk/>
            <pc:sldMk cId="3925612230" sldId="292"/>
            <ac:spMk id="5" creationId="{E47035AD-ABA3-0860-0C28-B3360A28B682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4:13.506" v="57" actId="1076"/>
          <ac:spMkLst>
            <pc:docMk/>
            <pc:sldMk cId="3925612230" sldId="292"/>
            <ac:spMk id="8" creationId="{EE4FDF61-B6B1-3A2F-5802-15EF5E829BA8}"/>
          </ac:spMkLst>
        </pc:spChg>
      </pc:sldChg>
      <pc:sldChg chg="addSp delSp modSp add ord replId">
        <pc:chgData name="Kristina Elen" userId="S::kelen@herzing.ca::79a21bbd-83f7-4e16-a863-8531c314eb69" providerId="AD" clId="Web-{485EDB8A-4CA4-531D-5BE1-9AC4D859B69D}" dt="2022-10-28T01:46:43.100" v="73" actId="1076"/>
        <pc:sldMkLst>
          <pc:docMk/>
          <pc:sldMk cId="3753619767" sldId="293"/>
        </pc:sldMkLst>
        <pc:spChg chg="del">
          <ac:chgData name="Kristina Elen" userId="S::kelen@herzing.ca::79a21bbd-83f7-4e16-a863-8531c314eb69" providerId="AD" clId="Web-{485EDB8A-4CA4-531D-5BE1-9AC4D859B69D}" dt="2022-10-28T01:46:26.819" v="69"/>
          <ac:spMkLst>
            <pc:docMk/>
            <pc:sldMk cId="3753619767" sldId="293"/>
            <ac:spMk id="3" creationId="{00000000-0000-0000-0000-000000000000}"/>
          </ac:spMkLst>
        </pc:spChg>
        <pc:spChg chg="add del mod">
          <ac:chgData name="Kristina Elen" userId="S::kelen@herzing.ca::79a21bbd-83f7-4e16-a863-8531c314eb69" providerId="AD" clId="Web-{485EDB8A-4CA4-531D-5BE1-9AC4D859B69D}" dt="2022-10-28T01:46:37.881" v="72"/>
          <ac:spMkLst>
            <pc:docMk/>
            <pc:sldMk cId="3753619767" sldId="293"/>
            <ac:spMk id="5" creationId="{AA8A3CD3-5652-6659-62DE-43B2D40B4385}"/>
          </ac:spMkLst>
        </pc:spChg>
        <pc:spChg chg="add mod">
          <ac:chgData name="Kristina Elen" userId="S::kelen@herzing.ca::79a21bbd-83f7-4e16-a863-8531c314eb69" providerId="AD" clId="Web-{485EDB8A-4CA4-531D-5BE1-9AC4D859B69D}" dt="2022-10-28T01:46:43.100" v="73" actId="1076"/>
          <ac:spMkLst>
            <pc:docMk/>
            <pc:sldMk cId="3753619767" sldId="293"/>
            <ac:spMk id="7" creationId="{324D2D8E-6378-98BD-DC4C-9EF99DEA52A0}"/>
          </ac:spMkLst>
        </pc:spChg>
      </pc:sldChg>
      <pc:sldMasterChg chg="replId modSldLayout">
        <pc:chgData name="Kristina Elen" userId="S::kelen@herzing.ca::79a21bbd-83f7-4e16-a863-8531c314eb69" providerId="AD" clId="Web-{485EDB8A-4CA4-531D-5BE1-9AC4D859B69D}" dt="2022-10-28T01:42:20.271" v="6"/>
        <pc:sldMasterMkLst>
          <pc:docMk/>
          <pc:sldMasterMk cId="1639693277" sldId="2147483684"/>
        </pc:sldMasterMkLst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828363358" sldId="2147483685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640294310" sldId="2147483686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012542113" sldId="2147483687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49169128" sldId="2147483688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1079810595" sldId="2147483689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172719024" sldId="2147483690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635915486" sldId="2147483691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2831010471" sldId="2147483692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581849750" sldId="2147483693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646476933" sldId="2147483694"/>
          </pc:sldLayoutMkLst>
        </pc:sldLayoutChg>
        <pc:sldLayoutChg chg="replI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1639693277" sldId="2147483684"/>
            <pc:sldLayoutMk cId="3492749712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485EDB8A-4CA4-531D-5BE1-9AC4D859B69D}" dt="2022-10-28T01:42:20.271" v="6"/>
        <pc:sldMasterMkLst>
          <pc:docMk/>
          <pc:sldMasterMk cId="3192681248" sldId="2147483696"/>
        </pc:sldMasterMkLst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484113981" sldId="2147483697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360521616" sldId="2147483698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822451341" sldId="2147483699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371513652" sldId="2147483700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87069882" sldId="2147483701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290695850" sldId="2147483702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2557632723" sldId="2147483703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115360475" sldId="2147483704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575102156" sldId="2147483705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918006972" sldId="2147483706"/>
          </pc:sldLayoutMkLst>
        </pc:sldLayoutChg>
        <pc:sldLayoutChg chg="add">
          <pc:chgData name="Kristina Elen" userId="S::kelen@herzing.ca::79a21bbd-83f7-4e16-a863-8531c314eb69" providerId="AD" clId="Web-{485EDB8A-4CA4-531D-5BE1-9AC4D859B69D}" dt="2022-10-28T01:42:20.271" v="6"/>
          <pc:sldLayoutMkLst>
            <pc:docMk/>
            <pc:sldMasterMk cId="3192681248" sldId="2147483696"/>
            <pc:sldLayoutMk cId="3259549095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189185E1-C23B-FE9A-18DB-943950248018}"/>
    <pc:docChg chg="addSld delSld modSld addMainMaster modMainMaster">
      <pc:chgData name="Kristina Elen" userId="S::kelen@herzing.ca::79a21bbd-83f7-4e16-a863-8531c314eb69" providerId="AD" clId="Web-{189185E1-C23B-FE9A-18DB-943950248018}" dt="2022-10-31T22:03:41.509" v="35"/>
      <pc:docMkLst>
        <pc:docMk/>
      </pc:docMkLst>
      <pc:sldChg chg="new del">
        <pc:chgData name="Kristina Elen" userId="S::kelen@herzing.ca::79a21bbd-83f7-4e16-a863-8531c314eb69" providerId="AD" clId="Web-{189185E1-C23B-FE9A-18DB-943950248018}" dt="2022-10-31T22:02:22.354" v="24"/>
        <pc:sldMkLst>
          <pc:docMk/>
          <pc:sldMk cId="400254946" sldId="258"/>
        </pc:sldMkLst>
      </pc:sldChg>
      <pc:sldChg chg="addSp delSp add">
        <pc:chgData name="Kristina Elen" userId="S::kelen@herzing.ca::79a21bbd-83f7-4e16-a863-8531c314eb69" providerId="AD" clId="Web-{189185E1-C23B-FE9A-18DB-943950248018}" dt="2022-10-31T22:03:41.509" v="35"/>
        <pc:sldMkLst>
          <pc:docMk/>
          <pc:sldMk cId="1550496710" sldId="259"/>
        </pc:sldMkLst>
        <pc:spChg chg="del">
          <ac:chgData name="Kristina Elen" userId="S::kelen@herzing.ca::79a21bbd-83f7-4e16-a863-8531c314eb69" providerId="AD" clId="Web-{189185E1-C23B-FE9A-18DB-943950248018}" dt="2022-10-31T22:03:41.509" v="35"/>
          <ac:spMkLst>
            <pc:docMk/>
            <pc:sldMk cId="1550496710" sldId="259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189185E1-C23B-FE9A-18DB-943950248018}" dt="2022-10-31T22:03:41.509" v="35"/>
          <ac:graphicFrameMkLst>
            <pc:docMk/>
            <pc:sldMk cId="1550496710" sldId="259"/>
            <ac:graphicFrameMk id="5" creationId="{293C2205-82B8-4004-5CA8-6359F3B7C592}"/>
          </ac:graphicFrameMkLst>
        </pc:graphicFrameChg>
      </pc:sldChg>
      <pc:sldChg chg="del">
        <pc:chgData name="Kristina Elen" userId="S::kelen@herzing.ca::79a21bbd-83f7-4e16-a863-8531c314eb69" providerId="AD" clId="Web-{189185E1-C23B-FE9A-18DB-943950248018}" dt="2022-10-31T22:01:56.417" v="0"/>
        <pc:sldMkLst>
          <pc:docMk/>
          <pc:sldMk cId="3905065405" sldId="259"/>
        </pc:sldMkLst>
      </pc:sldChg>
      <pc:sldChg chg="del">
        <pc:chgData name="Kristina Elen" userId="S::kelen@herzing.ca::79a21bbd-83f7-4e16-a863-8531c314eb69" providerId="AD" clId="Web-{189185E1-C23B-FE9A-18DB-943950248018}" dt="2022-10-31T22:01:56.448" v="1"/>
        <pc:sldMkLst>
          <pc:docMk/>
          <pc:sldMk cId="192898904" sldId="260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3:35.806" v="34"/>
        <pc:sldMkLst>
          <pc:docMk/>
          <pc:sldMk cId="4135109685" sldId="260"/>
        </pc:sldMkLst>
        <pc:spChg chg="mod">
          <ac:chgData name="Kristina Elen" userId="S::kelen@herzing.ca::79a21bbd-83f7-4e16-a863-8531c314eb69" providerId="AD" clId="Web-{189185E1-C23B-FE9A-18DB-943950248018}" dt="2022-10-31T22:03:35.806" v="34"/>
          <ac:spMkLst>
            <pc:docMk/>
            <pc:sldMk cId="4135109685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35.806" v="34"/>
          <ac:spMkLst>
            <pc:docMk/>
            <pc:sldMk cId="4135109685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35.806" v="34"/>
          <ac:spMkLst>
            <pc:docMk/>
            <pc:sldMk cId="4135109685" sldId="260"/>
            <ac:spMk id="10" creationId="{5DD103AA-7536-490B-973F-73CA63A7ED09}"/>
          </ac:spMkLst>
        </pc:spChg>
        <pc:picChg chg="add">
          <ac:chgData name="Kristina Elen" userId="S::kelen@herzing.ca::79a21bbd-83f7-4e16-a863-8531c314eb69" providerId="AD" clId="Web-{189185E1-C23B-FE9A-18DB-943950248018}" dt="2022-10-31T22:03:35.806" v="34"/>
          <ac:picMkLst>
            <pc:docMk/>
            <pc:sldMk cId="4135109685" sldId="260"/>
            <ac:picMk id="7" creationId="{21585F3D-7231-CC8F-2D83-60710F04CD97}"/>
          </ac:picMkLst>
        </pc:picChg>
      </pc:sldChg>
      <pc:sldChg chg="del">
        <pc:chgData name="Kristina Elen" userId="S::kelen@herzing.ca::79a21bbd-83f7-4e16-a863-8531c314eb69" providerId="AD" clId="Web-{189185E1-C23B-FE9A-18DB-943950248018}" dt="2022-10-31T22:01:56.464" v="2"/>
        <pc:sldMkLst>
          <pc:docMk/>
          <pc:sldMk cId="828402167" sldId="261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3:32.447" v="33"/>
        <pc:sldMkLst>
          <pc:docMk/>
          <pc:sldMk cId="1741926178" sldId="261"/>
        </pc:sldMkLst>
        <pc:spChg chg="mo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32.447" v="33"/>
          <ac:spMkLst>
            <pc:docMk/>
            <pc:sldMk cId="1741926178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189185E1-C23B-FE9A-18DB-943950248018}" dt="2022-10-31T22:03:29.306" v="32"/>
        <pc:sldMkLst>
          <pc:docMk/>
          <pc:sldMk cId="3703555123" sldId="262"/>
        </pc:sldMkLst>
        <pc:spChg chg="mo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29.306" v="32"/>
          <ac:spMkLst>
            <pc:docMk/>
            <pc:sldMk cId="3703555123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80" v="3"/>
        <pc:sldMkLst>
          <pc:docMk/>
          <pc:sldMk cId="3706376714" sldId="262"/>
        </pc:sldMkLst>
      </pc:sldChg>
      <pc:sldChg chg="del">
        <pc:chgData name="Kristina Elen" userId="S::kelen@herzing.ca::79a21bbd-83f7-4e16-a863-8531c314eb69" providerId="AD" clId="Web-{189185E1-C23B-FE9A-18DB-943950248018}" dt="2022-10-31T22:01:56.480" v="4"/>
        <pc:sldMkLst>
          <pc:docMk/>
          <pc:sldMk cId="3321448929" sldId="263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3:26.666" v="31"/>
        <pc:sldMkLst>
          <pc:docMk/>
          <pc:sldMk cId="4096444064" sldId="263"/>
        </pc:sldMkLst>
        <pc:spChg chg="mo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26.666" v="31"/>
          <ac:spMkLst>
            <pc:docMk/>
            <pc:sldMk cId="409644406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95" v="5"/>
        <pc:sldMkLst>
          <pc:docMk/>
          <pc:sldMk cId="2110526594" sldId="264"/>
        </pc:sldMkLst>
      </pc:sldChg>
      <pc:sldChg chg="addSp modSp add mod setBg addAnim">
        <pc:chgData name="Kristina Elen" userId="S::kelen@herzing.ca::79a21bbd-83f7-4e16-a863-8531c314eb69" providerId="AD" clId="Web-{189185E1-C23B-FE9A-18DB-943950248018}" dt="2022-10-31T22:03:23.478" v="30"/>
        <pc:sldMkLst>
          <pc:docMk/>
          <pc:sldMk cId="2245855083" sldId="264"/>
        </pc:sldMkLst>
        <pc:spChg chg="mo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8" creationId="{B26EE4FD-480F-42A5-9FEB-DA630457CFB7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0" creationId="{A187062F-BE14-42FC-B06A-607DB23849C3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2" creationId="{731FE21B-2A45-4BF5-8B03-E12341988774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4" creationId="{2DC5A94D-79ED-48F5-9DC5-96CBB507CEC8}"/>
          </ac:spMkLst>
        </pc:spChg>
        <pc:spChg chg="add">
          <ac:chgData name="Kristina Elen" userId="S::kelen@herzing.ca::79a21bbd-83f7-4e16-a863-8531c314eb69" providerId="AD" clId="Web-{189185E1-C23B-FE9A-18DB-943950248018}" dt="2022-10-31T22:03:23.478" v="29"/>
          <ac:spMkLst>
            <pc:docMk/>
            <pc:sldMk cId="2245855083" sldId="264"/>
            <ac:spMk id="16" creationId="{93A3D4BE-AF25-4F9A-9C29-1145CCE24A28}"/>
          </ac:spMkLst>
        </pc:spChg>
      </pc:sldChg>
      <pc:sldChg chg="addSp modSp add mod setBg">
        <pc:chgData name="Kristina Elen" userId="S::kelen@herzing.ca::79a21bbd-83f7-4e16-a863-8531c314eb69" providerId="AD" clId="Web-{189185E1-C23B-FE9A-18DB-943950248018}" dt="2022-10-31T22:03:18.166" v="28"/>
        <pc:sldMkLst>
          <pc:docMk/>
          <pc:sldMk cId="134301471" sldId="265"/>
        </pc:sldMkLst>
        <pc:spChg chg="mo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3:18.166" v="28"/>
          <ac:spMkLst>
            <pc:docMk/>
            <pc:sldMk cId="134301471" sldId="265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95" v="6"/>
        <pc:sldMkLst>
          <pc:docMk/>
          <pc:sldMk cId="2793952246" sldId="265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2:48.619" v="27"/>
        <pc:sldMkLst>
          <pc:docMk/>
          <pc:sldMk cId="1486066596" sldId="266"/>
        </pc:sldMkLst>
        <pc:spChg chg="mo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2:48.619" v="27"/>
          <ac:spMkLst>
            <pc:docMk/>
            <pc:sldMk cId="1486066596" sldId="266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189185E1-C23B-FE9A-18DB-943950248018}" dt="2022-10-31T22:01:56.495" v="7"/>
        <pc:sldMkLst>
          <pc:docMk/>
          <pc:sldMk cId="3011655191" sldId="266"/>
        </pc:sldMkLst>
      </pc:sldChg>
      <pc:sldChg chg="del">
        <pc:chgData name="Kristina Elen" userId="S::kelen@herzing.ca::79a21bbd-83f7-4e16-a863-8531c314eb69" providerId="AD" clId="Web-{189185E1-C23B-FE9A-18DB-943950248018}" dt="2022-10-31T22:01:56.511" v="8"/>
        <pc:sldMkLst>
          <pc:docMk/>
          <pc:sldMk cId="1986913388" sldId="267"/>
        </pc:sldMkLst>
      </pc:sldChg>
      <pc:sldChg chg="addSp modSp add mod setBg">
        <pc:chgData name="Kristina Elen" userId="S::kelen@herzing.ca::79a21bbd-83f7-4e16-a863-8531c314eb69" providerId="AD" clId="Web-{189185E1-C23B-FE9A-18DB-943950248018}" dt="2022-10-31T22:02:44.010" v="26"/>
        <pc:sldMkLst>
          <pc:docMk/>
          <pc:sldMk cId="3401188832" sldId="267"/>
        </pc:sldMkLst>
        <pc:spChg chg="mo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189185E1-C23B-FE9A-18DB-943950248018}" dt="2022-10-31T22:02:44.010" v="26"/>
          <ac:spMkLst>
            <pc:docMk/>
            <pc:sldMk cId="3401188832" sldId="267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189185E1-C23B-FE9A-18DB-943950248018}" dt="2022-10-31T22:02:40.369" v="25"/>
        <pc:sldMkLst>
          <pc:docMk/>
          <pc:sldMk cId="793067123" sldId="268"/>
        </pc:sldMkLst>
        <pc:spChg chg="del">
          <ac:chgData name="Kristina Elen" userId="S::kelen@herzing.ca::79a21bbd-83f7-4e16-a863-8531c314eb69" providerId="AD" clId="Web-{189185E1-C23B-FE9A-18DB-943950248018}" dt="2022-10-31T22:02:40.369" v="25"/>
          <ac:spMkLst>
            <pc:docMk/>
            <pc:sldMk cId="793067123" sldId="268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189185E1-C23B-FE9A-18DB-943950248018}" dt="2022-10-31T22:02:40.369" v="25"/>
          <ac:graphicFrameMkLst>
            <pc:docMk/>
            <pc:sldMk cId="793067123" sldId="268"/>
            <ac:graphicFrameMk id="5" creationId="{0B26330D-7FBF-C3C3-3F9F-613175E27BE3}"/>
          </ac:graphicFrameMkLst>
        </pc:graphicFrameChg>
      </pc:sldChg>
      <pc:sldChg chg="del">
        <pc:chgData name="Kristina Elen" userId="S::kelen@herzing.ca::79a21bbd-83f7-4e16-a863-8531c314eb69" providerId="AD" clId="Web-{189185E1-C23B-FE9A-18DB-943950248018}" dt="2022-10-31T22:01:56.511" v="9"/>
        <pc:sldMkLst>
          <pc:docMk/>
          <pc:sldMk cId="1911096653" sldId="268"/>
        </pc:sldMkLst>
      </pc:sldChg>
      <pc:sldChg chg="del">
        <pc:chgData name="Kristina Elen" userId="S::kelen@herzing.ca::79a21bbd-83f7-4e16-a863-8531c314eb69" providerId="AD" clId="Web-{189185E1-C23B-FE9A-18DB-943950248018}" dt="2022-10-31T22:01:56.526" v="10"/>
        <pc:sldMkLst>
          <pc:docMk/>
          <pc:sldMk cId="438927597" sldId="269"/>
        </pc:sldMkLst>
      </pc:sldChg>
      <pc:sldChg chg="del">
        <pc:chgData name="Kristina Elen" userId="S::kelen@herzing.ca::79a21bbd-83f7-4e16-a863-8531c314eb69" providerId="AD" clId="Web-{189185E1-C23B-FE9A-18DB-943950248018}" dt="2022-10-31T22:01:56.542" v="11"/>
        <pc:sldMkLst>
          <pc:docMk/>
          <pc:sldMk cId="1351242174" sldId="270"/>
        </pc:sldMkLst>
      </pc:sldChg>
      <pc:sldChg chg="del">
        <pc:chgData name="Kristina Elen" userId="S::kelen@herzing.ca::79a21bbd-83f7-4e16-a863-8531c314eb69" providerId="AD" clId="Web-{189185E1-C23B-FE9A-18DB-943950248018}" dt="2022-10-31T22:01:56.542" v="12"/>
        <pc:sldMkLst>
          <pc:docMk/>
          <pc:sldMk cId="1845529820" sldId="271"/>
        </pc:sldMkLst>
      </pc:sldChg>
      <pc:sldMasterChg chg="add addSldLayout">
        <pc:chgData name="Kristina Elen" userId="S::kelen@herzing.ca::79a21bbd-83f7-4e16-a863-8531c314eb69" providerId="AD" clId="Web-{189185E1-C23B-FE9A-18DB-943950248018}" dt="2022-10-31T22:02:18.839" v="14"/>
        <pc:sldMasterMkLst>
          <pc:docMk/>
          <pc:sldMasterMk cId="662645734" sldId="2147483648"/>
        </pc:sldMasterMkLst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648"/>
            <pc:sldLayoutMk cId="1847985886" sldId="2147483649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648"/>
            <pc:sldLayoutMk cId="1750456570" sldId="2147483650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648"/>
            <pc:sldLayoutMk cId="3744986427" sldId="2147483651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648"/>
            <pc:sldLayoutMk cId="860500119" sldId="2147483652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648"/>
            <pc:sldLayoutMk cId="1426499295" sldId="2147483653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648"/>
            <pc:sldLayoutMk cId="663649613" sldId="2147483654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648"/>
            <pc:sldLayoutMk cId="3753706804" sldId="2147483655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648"/>
            <pc:sldLayoutMk cId="2919296850" sldId="2147483656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648"/>
            <pc:sldLayoutMk cId="424228665" sldId="2147483657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648"/>
            <pc:sldLayoutMk cId="1184534346" sldId="2147483658"/>
          </pc:sldLayoutMkLst>
        </pc:sldLayoutChg>
        <pc:sldLayoutChg chg="ad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662645734" sldId="2147483648"/>
            <pc:sldLayoutMk cId="3641259083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189185E1-C23B-FE9A-18DB-943950248018}" dt="2022-10-31T22:02:18.839" v="14"/>
        <pc:sldMasterMkLst>
          <pc:docMk/>
          <pc:sldMasterMk cId="772129693" sldId="2147483720"/>
        </pc:sldMasterMkLst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247753050" sldId="2147483721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364261388" sldId="2147483722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4186475794" sldId="2147483723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287197254" sldId="2147483724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1927743652" sldId="2147483725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3772406163" sldId="2147483726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4101508065" sldId="2147483727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407925050" sldId="2147483728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228701501" sldId="2147483729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351760998" sldId="2147483730"/>
          </pc:sldLayoutMkLst>
        </pc:sldLayoutChg>
        <pc:sldLayoutChg chg="replId">
          <pc:chgData name="Kristina Elen" userId="S::kelen@herzing.ca::79a21bbd-83f7-4e16-a863-8531c314eb69" providerId="AD" clId="Web-{189185E1-C23B-FE9A-18DB-943950248018}" dt="2022-10-31T22:02:18.839" v="14"/>
          <pc:sldLayoutMkLst>
            <pc:docMk/>
            <pc:sldMasterMk cId="772129693" sldId="2147483720"/>
            <pc:sldLayoutMk cId="1379400583" sldId="2147483731"/>
          </pc:sldLayoutMkLst>
        </pc:sldLayoutChg>
      </pc:sldMasterChg>
    </pc:docChg>
  </pc:docChgLst>
  <pc:docChgLst>
    <pc:chgData name="Kristina Elen" userId="S::kelen@herzing.ca::79a21bbd-83f7-4e16-a863-8531c314eb69" providerId="AD" clId="Web-{817957DF-95A4-C9C8-9959-3EC1C88FC6F6}"/>
    <pc:docChg chg="addSld delSld modSld addMainMaster modMainMaster">
      <pc:chgData name="Kristina Elen" userId="S::kelen@herzing.ca::79a21bbd-83f7-4e16-a863-8531c314eb69" providerId="AD" clId="Web-{817957DF-95A4-C9C8-9959-3EC1C88FC6F6}" dt="2022-10-31T21:51:45.682" v="66"/>
      <pc:docMkLst>
        <pc:docMk/>
      </pc:docMkLst>
      <pc:sldChg chg="modSp">
        <pc:chgData name="Kristina Elen" userId="S::kelen@herzing.ca::79a21bbd-83f7-4e16-a863-8531c314eb69" providerId="AD" clId="Web-{817957DF-95A4-C9C8-9959-3EC1C88FC6F6}" dt="2022-10-31T21:44:27.239" v="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817957DF-95A4-C9C8-9959-3EC1C88FC6F6}" dt="2022-10-31T21:44:27.239" v="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817957DF-95A4-C9C8-9959-3EC1C88FC6F6}" dt="2022-10-31T21:45:46.225" v="34"/>
        <pc:sldMkLst>
          <pc:docMk/>
          <pc:sldMk cId="2692741177" sldId="258"/>
        </pc:sldMkLst>
      </pc:sldChg>
      <pc:sldChg chg="del">
        <pc:chgData name="Kristina Elen" userId="S::kelen@herzing.ca::79a21bbd-83f7-4e16-a863-8531c314eb69" providerId="AD" clId="Web-{817957DF-95A4-C9C8-9959-3EC1C88FC6F6}" dt="2022-10-31T21:44:45.661" v="4"/>
        <pc:sldMkLst>
          <pc:docMk/>
          <pc:sldMk cId="1402122492" sldId="259"/>
        </pc:sldMkLst>
      </pc:sldChg>
      <pc:sldChg chg="addSp delSp modSp add mod setBg addAnim delAnim">
        <pc:chgData name="Kristina Elen" userId="S::kelen@herzing.ca::79a21bbd-83f7-4e16-a863-8531c314eb69" providerId="AD" clId="Web-{817957DF-95A4-C9C8-9959-3EC1C88FC6F6}" dt="2022-10-31T21:51:45.682" v="66"/>
        <pc:sldMkLst>
          <pc:docMk/>
          <pc:sldMk cId="3905065405" sldId="259"/>
        </pc:sldMkLst>
        <pc:spChg chg="mo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8" creationId="{2029D5AD-8348-4446-B191-6A9B6FE03F21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10" creationId="{A3F395A2-2B64-4749-BD93-2F159C7E1FB5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12" creationId="{5CF0135B-EAB8-4CA0-896C-2D897ECD28BC}"/>
          </ac:spMkLst>
        </pc:spChg>
        <pc:spChg chg="add del">
          <ac:chgData name="Kristina Elen" userId="S::kelen@herzing.ca::79a21bbd-83f7-4e16-a863-8531c314eb69" providerId="AD" clId="Web-{817957DF-95A4-C9C8-9959-3EC1C88FC6F6}" dt="2022-10-31T21:51:45.667" v="64"/>
          <ac:spMkLst>
            <pc:docMk/>
            <pc:sldMk cId="3905065405" sldId="259"/>
            <ac:spMk id="14" creationId="{92C3387C-D24F-4737-8A37-1DC5CFF09CFA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6" creationId="{93A3D4BE-AF25-4F9A-9C29-1145CCE24A28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7" creationId="{B26EE4FD-480F-42A5-9FEB-DA630457CFB7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8" creationId="{A187062F-BE14-42FC-B06A-607DB23849C3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19" creationId="{731FE21B-2A45-4BF5-8B03-E12341988774}"/>
          </ac:spMkLst>
        </pc:spChg>
        <pc:spChg chg="add">
          <ac:chgData name="Kristina Elen" userId="S::kelen@herzing.ca::79a21bbd-83f7-4e16-a863-8531c314eb69" providerId="AD" clId="Web-{817957DF-95A4-C9C8-9959-3EC1C88FC6F6}" dt="2022-10-31T21:51:45.682" v="65"/>
          <ac:spMkLst>
            <pc:docMk/>
            <pc:sldMk cId="3905065405" sldId="259"/>
            <ac:spMk id="20" creationId="{2DC5A94D-79ED-48F5-9DC5-96CBB507CEC8}"/>
          </ac:spMkLst>
        </pc:spChg>
      </pc:sldChg>
      <pc:sldChg chg="addSp delSp modSp add mod setBg">
        <pc:chgData name="Kristina Elen" userId="S::kelen@herzing.ca::79a21bbd-83f7-4e16-a863-8531c314eb69" providerId="AD" clId="Web-{817957DF-95A4-C9C8-9959-3EC1C88FC6F6}" dt="2022-10-31T21:50:16.728" v="60"/>
        <pc:sldMkLst>
          <pc:docMk/>
          <pc:sldMk cId="192898904" sldId="260"/>
        </pc:sldMkLst>
        <pc:spChg chg="mod">
          <ac:chgData name="Kristina Elen" userId="S::kelen@herzing.ca::79a21bbd-83f7-4e16-a863-8531c314eb69" providerId="AD" clId="Web-{817957DF-95A4-C9C8-9959-3EC1C88FC6F6}" dt="2022-10-31T21:50:16.728" v="60"/>
          <ac:spMkLst>
            <pc:docMk/>
            <pc:sldMk cId="192898904" sldId="260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50:16.728" v="60"/>
          <ac:spMkLst>
            <pc:docMk/>
            <pc:sldMk cId="192898904" sldId="26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50:16.713" v="59"/>
          <ac:spMkLst>
            <pc:docMk/>
            <pc:sldMk cId="192898904" sldId="260"/>
            <ac:spMk id="9" creationId="{56E9B3E6-E277-4D68-BA48-9CB43FFBD6E2}"/>
          </ac:spMkLst>
        </pc:spChg>
        <pc:spChg chg="add del">
          <ac:chgData name="Kristina Elen" userId="S::kelen@herzing.ca::79a21bbd-83f7-4e16-a863-8531c314eb69" providerId="AD" clId="Web-{817957DF-95A4-C9C8-9959-3EC1C88FC6F6}" dt="2022-10-31T21:50:16.713" v="59"/>
          <ac:spMkLst>
            <pc:docMk/>
            <pc:sldMk cId="192898904" sldId="260"/>
            <ac:spMk id="16" creationId="{D5B0017B-2ECA-49AF-B397-DC140825DF8D}"/>
          </ac:spMkLst>
        </pc:spChg>
        <pc:spChg chg="add">
          <ac:chgData name="Kristina Elen" userId="S::kelen@herzing.ca::79a21bbd-83f7-4e16-a863-8531c314eb69" providerId="AD" clId="Web-{817957DF-95A4-C9C8-9959-3EC1C88FC6F6}" dt="2022-10-31T21:50:16.728" v="60"/>
          <ac:spMkLst>
            <pc:docMk/>
            <pc:sldMk cId="192898904" sldId="260"/>
            <ac:spMk id="20" creationId="{6D19922F-AD68-4E94-85E8-0AA44A1B1AFC}"/>
          </ac:spMkLst>
        </pc:spChg>
        <pc:grpChg chg="add del">
          <ac:chgData name="Kristina Elen" userId="S::kelen@herzing.ca::79a21bbd-83f7-4e16-a863-8531c314eb69" providerId="AD" clId="Web-{817957DF-95A4-C9C8-9959-3EC1C88FC6F6}" dt="2022-10-31T21:50:16.713" v="59"/>
          <ac:grpSpMkLst>
            <pc:docMk/>
            <pc:sldMk cId="192898904" sldId="260"/>
            <ac:grpSpMk id="11" creationId="{AE1C45F0-260A-458C-96ED-C1F6D2151219}"/>
          </ac:grpSpMkLst>
        </pc:grpChg>
        <pc:graphicFrameChg chg="add del">
          <ac:chgData name="Kristina Elen" userId="S::kelen@herzing.ca::79a21bbd-83f7-4e16-a863-8531c314eb69" providerId="AD" clId="Web-{817957DF-95A4-C9C8-9959-3EC1C88FC6F6}" dt="2022-10-31T21:50:16.713" v="59"/>
          <ac:graphicFrameMkLst>
            <pc:docMk/>
            <pc:sldMk cId="192898904" sldId="260"/>
            <ac:graphicFrameMk id="5" creationId="{28541661-F7D5-6536-EBED-60834E3F3707}"/>
          </ac:graphicFrameMkLst>
        </pc:graphicFrameChg>
        <pc:graphicFrameChg chg="add">
          <ac:chgData name="Kristina Elen" userId="S::kelen@herzing.ca::79a21bbd-83f7-4e16-a863-8531c314eb69" providerId="AD" clId="Web-{817957DF-95A4-C9C8-9959-3EC1C88FC6F6}" dt="2022-10-31T21:50:16.728" v="60"/>
          <ac:graphicFrameMkLst>
            <pc:docMk/>
            <pc:sldMk cId="192898904" sldId="260"/>
            <ac:graphicFrameMk id="21" creationId="{FEAF5C9D-C2A2-547A-39F2-C7D088504EDD}"/>
          </ac:graphicFrameMkLst>
        </pc:graphicFrameChg>
        <pc:cxnChg chg="add del">
          <ac:chgData name="Kristina Elen" userId="S::kelen@herzing.ca::79a21bbd-83f7-4e16-a863-8531c314eb69" providerId="AD" clId="Web-{817957DF-95A4-C9C8-9959-3EC1C88FC6F6}" dt="2022-10-31T21:50:16.713" v="59"/>
          <ac:cxnSpMkLst>
            <pc:docMk/>
            <pc:sldMk cId="192898904" sldId="260"/>
            <ac:cxnSpMk id="18" creationId="{6CF1BAF6-AD41-4082-B212-8A1F9A2E8779}"/>
          </ac:cxnSpMkLst>
        </pc:cxnChg>
      </pc:sldChg>
      <pc:sldChg chg="del">
        <pc:chgData name="Kristina Elen" userId="S::kelen@herzing.ca::79a21bbd-83f7-4e16-a863-8531c314eb69" providerId="AD" clId="Web-{817957DF-95A4-C9C8-9959-3EC1C88FC6F6}" dt="2022-10-31T21:44:45.661" v="5"/>
        <pc:sldMkLst>
          <pc:docMk/>
          <pc:sldMk cId="4078655244" sldId="260"/>
        </pc:sldMkLst>
      </pc:sldChg>
      <pc:sldChg chg="addSp delSp add">
        <pc:chgData name="Kristina Elen" userId="S::kelen@herzing.ca::79a21bbd-83f7-4e16-a863-8531c314eb69" providerId="AD" clId="Web-{817957DF-95A4-C9C8-9959-3EC1C88FC6F6}" dt="2022-10-31T21:50:08.259" v="57"/>
        <pc:sldMkLst>
          <pc:docMk/>
          <pc:sldMk cId="828402167" sldId="261"/>
        </pc:sldMkLst>
        <pc:spChg chg="del">
          <ac:chgData name="Kristina Elen" userId="S::kelen@herzing.ca::79a21bbd-83f7-4e16-a863-8531c314eb69" providerId="AD" clId="Web-{817957DF-95A4-C9C8-9959-3EC1C88FC6F6}" dt="2022-10-31T21:50:08.259" v="57"/>
          <ac:spMkLst>
            <pc:docMk/>
            <pc:sldMk cId="828402167" sldId="261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50:08.259" v="57"/>
          <ac:graphicFrameMkLst>
            <pc:docMk/>
            <pc:sldMk cId="828402167" sldId="261"/>
            <ac:graphicFrameMk id="5" creationId="{1C96EC7C-9254-FC6A-F2FC-8C1BAE9E6EC8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61" v="6"/>
        <pc:sldMkLst>
          <pc:docMk/>
          <pc:sldMk cId="4019926981" sldId="261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7"/>
        <pc:sldMkLst>
          <pc:docMk/>
          <pc:sldMk cId="1866113265" sldId="262"/>
        </pc:sldMkLst>
      </pc:sldChg>
      <pc:sldChg chg="addSp delSp add">
        <pc:chgData name="Kristina Elen" userId="S::kelen@herzing.ca::79a21bbd-83f7-4e16-a863-8531c314eb69" providerId="AD" clId="Web-{817957DF-95A4-C9C8-9959-3EC1C88FC6F6}" dt="2022-10-31T21:50:02.650" v="56"/>
        <pc:sldMkLst>
          <pc:docMk/>
          <pc:sldMk cId="3706376714" sldId="262"/>
        </pc:sldMkLst>
        <pc:spChg chg="del">
          <ac:chgData name="Kristina Elen" userId="S::kelen@herzing.ca::79a21bbd-83f7-4e16-a863-8531c314eb69" providerId="AD" clId="Web-{817957DF-95A4-C9C8-9959-3EC1C88FC6F6}" dt="2022-10-31T21:50:02.650" v="56"/>
          <ac:spMkLst>
            <pc:docMk/>
            <pc:sldMk cId="3706376714" sldId="262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50:02.650" v="56"/>
          <ac:graphicFrameMkLst>
            <pc:docMk/>
            <pc:sldMk cId="3706376714" sldId="262"/>
            <ac:graphicFrameMk id="5" creationId="{3A5DD9D1-A718-4384-572C-50DACECB2A9E}"/>
          </ac:graphicFrameMkLst>
        </pc:graphicFrameChg>
      </pc:sldChg>
      <pc:sldChg chg="addSp delSp add">
        <pc:chgData name="Kristina Elen" userId="S::kelen@herzing.ca::79a21bbd-83f7-4e16-a863-8531c314eb69" providerId="AD" clId="Web-{817957DF-95A4-C9C8-9959-3EC1C88FC6F6}" dt="2022-10-31T21:49:54.697" v="55"/>
        <pc:sldMkLst>
          <pc:docMk/>
          <pc:sldMk cId="3321448929" sldId="263"/>
        </pc:sldMkLst>
        <pc:spChg chg="del">
          <ac:chgData name="Kristina Elen" userId="S::kelen@herzing.ca::79a21bbd-83f7-4e16-a863-8531c314eb69" providerId="AD" clId="Web-{817957DF-95A4-C9C8-9959-3EC1C88FC6F6}" dt="2022-10-31T21:49:54.697" v="55"/>
          <ac:spMkLst>
            <pc:docMk/>
            <pc:sldMk cId="3321448929" sldId="263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9:54.697" v="55"/>
          <ac:graphicFrameMkLst>
            <pc:docMk/>
            <pc:sldMk cId="3321448929" sldId="263"/>
            <ac:graphicFrameMk id="5" creationId="{1F0CFF3E-2144-F364-F256-AF72D240D55A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8"/>
        <pc:sldMkLst>
          <pc:docMk/>
          <pc:sldMk cId="3693846645" sldId="263"/>
        </pc:sldMkLst>
      </pc:sldChg>
      <pc:sldChg chg="addSp delSp add">
        <pc:chgData name="Kristina Elen" userId="S::kelen@herzing.ca::79a21bbd-83f7-4e16-a863-8531c314eb69" providerId="AD" clId="Web-{817957DF-95A4-C9C8-9959-3EC1C88FC6F6}" dt="2022-10-31T21:49:46.462" v="54"/>
        <pc:sldMkLst>
          <pc:docMk/>
          <pc:sldMk cId="2110526594" sldId="264"/>
        </pc:sldMkLst>
        <pc:spChg chg="del">
          <ac:chgData name="Kristina Elen" userId="S::kelen@herzing.ca::79a21bbd-83f7-4e16-a863-8531c314eb69" providerId="AD" clId="Web-{817957DF-95A4-C9C8-9959-3EC1C88FC6F6}" dt="2022-10-31T21:49:46.462" v="54"/>
          <ac:spMkLst>
            <pc:docMk/>
            <pc:sldMk cId="2110526594" sldId="264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9:46.462" v="54"/>
          <ac:graphicFrameMkLst>
            <pc:docMk/>
            <pc:sldMk cId="2110526594" sldId="264"/>
            <ac:graphicFrameMk id="5" creationId="{DA8D17F0-C4EB-BFB8-1452-AC79273AD25B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9"/>
        <pc:sldMkLst>
          <pc:docMk/>
          <pc:sldMk cId="3603570555" sldId="264"/>
        </pc:sldMkLst>
      </pc:sldChg>
      <pc:sldChg chg="addSp modSp add mod setBg">
        <pc:chgData name="Kristina Elen" userId="S::kelen@herzing.ca::79a21bbd-83f7-4e16-a863-8531c314eb69" providerId="AD" clId="Web-{817957DF-95A4-C9C8-9959-3EC1C88FC6F6}" dt="2022-10-31T21:48:19.602" v="43"/>
        <pc:sldMkLst>
          <pc:docMk/>
          <pc:sldMk cId="2793952246" sldId="265"/>
        </pc:sldMkLst>
        <pc:spChg chg="mo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817957DF-95A4-C9C8-9959-3EC1C88FC6F6}" dt="2022-10-31T21:48:19.602" v="43"/>
          <ac:spMkLst>
            <pc:docMk/>
            <pc:sldMk cId="2793952246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817957DF-95A4-C9C8-9959-3EC1C88FC6F6}" dt="2022-10-31T21:44:45.677" v="10"/>
        <pc:sldMkLst>
          <pc:docMk/>
          <pc:sldMk cId="2849463304" sldId="265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1"/>
        <pc:sldMkLst>
          <pc:docMk/>
          <pc:sldMk cId="2025788501" sldId="266"/>
        </pc:sldMkLst>
      </pc:sldChg>
      <pc:sldChg chg="addSp delSp modSp add mod setBg">
        <pc:chgData name="Kristina Elen" userId="S::kelen@herzing.ca::79a21bbd-83f7-4e16-a863-8531c314eb69" providerId="AD" clId="Web-{817957DF-95A4-C9C8-9959-3EC1C88FC6F6}" dt="2022-10-31T21:49:33.274" v="53" actId="20577"/>
        <pc:sldMkLst>
          <pc:docMk/>
          <pc:sldMk cId="3011655191" sldId="266"/>
        </pc:sldMkLst>
        <pc:spChg chg="mod">
          <ac:chgData name="Kristina Elen" userId="S::kelen@herzing.ca::79a21bbd-83f7-4e16-a863-8531c314eb69" providerId="AD" clId="Web-{817957DF-95A4-C9C8-9959-3EC1C88FC6F6}" dt="2022-10-31T21:48:44.133" v="44"/>
          <ac:spMkLst>
            <pc:docMk/>
            <pc:sldMk cId="3011655191" sldId="266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817957DF-95A4-C9C8-9959-3EC1C88FC6F6}" dt="2022-10-31T21:47:43.601" v="42"/>
          <ac:spMkLst>
            <pc:docMk/>
            <pc:sldMk cId="301165519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17957DF-95A4-C9C8-9959-3EC1C88FC6F6}" dt="2022-10-31T21:48:44.133" v="44"/>
          <ac:spMkLst>
            <pc:docMk/>
            <pc:sldMk cId="3011655191" sldId="266"/>
            <ac:spMk id="12" creationId="{DD38EE57-B708-47C9-A4A4-E25F09FAB029}"/>
          </ac:spMkLst>
        </pc:spChg>
        <pc:grpChg chg="add">
          <ac:chgData name="Kristina Elen" userId="S::kelen@herzing.ca::79a21bbd-83f7-4e16-a863-8531c314eb69" providerId="AD" clId="Web-{817957DF-95A4-C9C8-9959-3EC1C88FC6F6}" dt="2022-10-31T21:48:44.133" v="44"/>
          <ac:grpSpMkLst>
            <pc:docMk/>
            <pc:sldMk cId="3011655191" sldId="266"/>
            <ac:grpSpMk id="14" creationId="{57A28182-58A5-4DBB-8F64-BD944BCA8154}"/>
          </ac:grpSpMkLst>
        </pc:grpChg>
        <pc:graphicFrameChg chg="add del">
          <ac:chgData name="Kristina Elen" userId="S::kelen@herzing.ca::79a21bbd-83f7-4e16-a863-8531c314eb69" providerId="AD" clId="Web-{817957DF-95A4-C9C8-9959-3EC1C88FC6F6}" dt="2022-10-31T21:47:43.586" v="41"/>
          <ac:graphicFrameMkLst>
            <pc:docMk/>
            <pc:sldMk cId="3011655191" sldId="266"/>
            <ac:graphicFrameMk id="5" creationId="{4BE9CA97-194D-916E-4701-2EE4C3F59B37}"/>
          </ac:graphicFrameMkLst>
        </pc:graphicFrameChg>
        <pc:graphicFrameChg chg="add mod modGraphic">
          <ac:chgData name="Kristina Elen" userId="S::kelen@herzing.ca::79a21bbd-83f7-4e16-a863-8531c314eb69" providerId="AD" clId="Web-{817957DF-95A4-C9C8-9959-3EC1C88FC6F6}" dt="2022-10-31T21:49:33.274" v="53" actId="20577"/>
          <ac:graphicFrameMkLst>
            <pc:docMk/>
            <pc:sldMk cId="3011655191" sldId="266"/>
            <ac:graphicFrameMk id="7" creationId="{4DA938E7-B0DC-8DB8-2636-A37D71E16B5B}"/>
          </ac:graphicFrameMkLst>
        </pc:graphicFrameChg>
      </pc:sldChg>
      <pc:sldChg chg="addSp delSp modSp add mod setBg">
        <pc:chgData name="Kristina Elen" userId="S::kelen@herzing.ca::79a21bbd-83f7-4e16-a863-8531c314eb69" providerId="AD" clId="Web-{817957DF-95A4-C9C8-9959-3EC1C88FC6F6}" dt="2022-10-31T21:47:28.726" v="39"/>
        <pc:sldMkLst>
          <pc:docMk/>
          <pc:sldMk cId="1986913388" sldId="267"/>
        </pc:sldMkLst>
        <pc:spChg chg="mod">
          <ac:chgData name="Kristina Elen" userId="S::kelen@herzing.ca::79a21bbd-83f7-4e16-a863-8531c314eb69" providerId="AD" clId="Web-{817957DF-95A4-C9C8-9959-3EC1C88FC6F6}" dt="2022-10-31T21:47:28.726" v="39"/>
          <ac:spMkLst>
            <pc:docMk/>
            <pc:sldMk cId="1986913388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817957DF-95A4-C9C8-9959-3EC1C88FC6F6}" dt="2022-10-31T21:47:28.726" v="39"/>
          <ac:spMkLst>
            <pc:docMk/>
            <pc:sldMk cId="198691338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817957DF-95A4-C9C8-9959-3EC1C88FC6F6}" dt="2022-10-31T21:47:28.726" v="39"/>
          <ac:spMkLst>
            <pc:docMk/>
            <pc:sldMk cId="1986913388" sldId="267"/>
            <ac:spMk id="9" creationId="{07E773EB-1EC1-4E49-9DE2-E6F460497242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7:28.726" v="39"/>
          <ac:graphicFrameMkLst>
            <pc:docMk/>
            <pc:sldMk cId="1986913388" sldId="267"/>
            <ac:graphicFrameMk id="5" creationId="{C4FDB71E-95EF-73DC-25FA-BF0E4814B254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12"/>
        <pc:sldMkLst>
          <pc:docMk/>
          <pc:sldMk cId="2926888768" sldId="267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3"/>
        <pc:sldMkLst>
          <pc:docMk/>
          <pc:sldMk cId="297584059" sldId="268"/>
        </pc:sldMkLst>
      </pc:sldChg>
      <pc:sldChg chg="addSp delSp add">
        <pc:chgData name="Kristina Elen" userId="S::kelen@herzing.ca::79a21bbd-83f7-4e16-a863-8531c314eb69" providerId="AD" clId="Web-{817957DF-95A4-C9C8-9959-3EC1C88FC6F6}" dt="2022-10-31T21:47:09.038" v="38"/>
        <pc:sldMkLst>
          <pc:docMk/>
          <pc:sldMk cId="1911096653" sldId="268"/>
        </pc:sldMkLst>
        <pc:spChg chg="del">
          <ac:chgData name="Kristina Elen" userId="S::kelen@herzing.ca::79a21bbd-83f7-4e16-a863-8531c314eb69" providerId="AD" clId="Web-{817957DF-95A4-C9C8-9959-3EC1C88FC6F6}" dt="2022-10-31T21:47:09.038" v="38"/>
          <ac:spMkLst>
            <pc:docMk/>
            <pc:sldMk cId="1911096653" sldId="268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7:09.038" v="38"/>
          <ac:graphicFrameMkLst>
            <pc:docMk/>
            <pc:sldMk cId="1911096653" sldId="268"/>
            <ac:graphicFrameMk id="5" creationId="{2F2E5851-7312-A1FE-414E-F69F7DB54EEE}"/>
          </ac:graphicFrameMkLst>
        </pc:graphicFrameChg>
      </pc:sldChg>
      <pc:sldChg chg="addSp delSp add">
        <pc:chgData name="Kristina Elen" userId="S::kelen@herzing.ca::79a21bbd-83f7-4e16-a863-8531c314eb69" providerId="AD" clId="Web-{817957DF-95A4-C9C8-9959-3EC1C88FC6F6}" dt="2022-10-31T21:46:10.803" v="37"/>
        <pc:sldMkLst>
          <pc:docMk/>
          <pc:sldMk cId="438927597" sldId="269"/>
        </pc:sldMkLst>
        <pc:spChg chg="del">
          <ac:chgData name="Kristina Elen" userId="S::kelen@herzing.ca::79a21bbd-83f7-4e16-a863-8531c314eb69" providerId="AD" clId="Web-{817957DF-95A4-C9C8-9959-3EC1C88FC6F6}" dt="2022-10-31T21:46:10.803" v="37"/>
          <ac:spMkLst>
            <pc:docMk/>
            <pc:sldMk cId="438927597" sldId="269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6:10.803" v="37"/>
          <ac:graphicFrameMkLst>
            <pc:docMk/>
            <pc:sldMk cId="438927597" sldId="269"/>
            <ac:graphicFrameMk id="5" creationId="{FA2C3785-7B93-C66A-1D7F-AA75EEF33C45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14"/>
        <pc:sldMkLst>
          <pc:docMk/>
          <pc:sldMk cId="3533748214" sldId="269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5"/>
        <pc:sldMkLst>
          <pc:docMk/>
          <pc:sldMk cId="1177381126" sldId="270"/>
        </pc:sldMkLst>
      </pc:sldChg>
      <pc:sldChg chg="addSp delSp add">
        <pc:chgData name="Kristina Elen" userId="S::kelen@herzing.ca::79a21bbd-83f7-4e16-a863-8531c314eb69" providerId="AD" clId="Web-{817957DF-95A4-C9C8-9959-3EC1C88FC6F6}" dt="2022-10-31T21:46:03.069" v="36"/>
        <pc:sldMkLst>
          <pc:docMk/>
          <pc:sldMk cId="1351242174" sldId="270"/>
        </pc:sldMkLst>
        <pc:spChg chg="del">
          <ac:chgData name="Kristina Elen" userId="S::kelen@herzing.ca::79a21bbd-83f7-4e16-a863-8531c314eb69" providerId="AD" clId="Web-{817957DF-95A4-C9C8-9959-3EC1C88FC6F6}" dt="2022-10-31T21:46:03.069" v="36"/>
          <ac:spMkLst>
            <pc:docMk/>
            <pc:sldMk cId="1351242174" sldId="27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817957DF-95A4-C9C8-9959-3EC1C88FC6F6}" dt="2022-10-31T21:46:03.069" v="36"/>
          <ac:graphicFrameMkLst>
            <pc:docMk/>
            <pc:sldMk cId="1351242174" sldId="270"/>
            <ac:graphicFrameMk id="5" creationId="{6DA76F37-4226-D2F7-2969-4E81227B1C80}"/>
          </ac:graphicFrameMkLst>
        </pc:graphicFrameChg>
      </pc:sldChg>
      <pc:sldChg chg="del">
        <pc:chgData name="Kristina Elen" userId="S::kelen@herzing.ca::79a21bbd-83f7-4e16-a863-8531c314eb69" providerId="AD" clId="Web-{817957DF-95A4-C9C8-9959-3EC1C88FC6F6}" dt="2022-10-31T21:44:45.677" v="16"/>
        <pc:sldMkLst>
          <pc:docMk/>
          <pc:sldMk cId="1350645108" sldId="271"/>
        </pc:sldMkLst>
      </pc:sldChg>
      <pc:sldChg chg="addSp modSp add mod setBg">
        <pc:chgData name="Kristina Elen" userId="S::kelen@herzing.ca::79a21bbd-83f7-4e16-a863-8531c314eb69" providerId="AD" clId="Web-{817957DF-95A4-C9C8-9959-3EC1C88FC6F6}" dt="2022-10-31T21:45:55.303" v="35"/>
        <pc:sldMkLst>
          <pc:docMk/>
          <pc:sldMk cId="1845529820" sldId="271"/>
        </pc:sldMkLst>
        <pc:spChg chg="mod">
          <ac:chgData name="Kristina Elen" userId="S::kelen@herzing.ca::79a21bbd-83f7-4e16-a863-8531c314eb69" providerId="AD" clId="Web-{817957DF-95A4-C9C8-9959-3EC1C88FC6F6}" dt="2022-10-31T21:45:55.303" v="35"/>
          <ac:spMkLst>
            <pc:docMk/>
            <pc:sldMk cId="1845529820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817957DF-95A4-C9C8-9959-3EC1C88FC6F6}" dt="2022-10-31T21:45:55.303" v="35"/>
          <ac:spMkLst>
            <pc:docMk/>
            <pc:sldMk cId="1845529820" sldId="271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817957DF-95A4-C9C8-9959-3EC1C88FC6F6}" dt="2022-10-31T21:45:55.303" v="35"/>
          <ac:picMkLst>
            <pc:docMk/>
            <pc:sldMk cId="1845529820" sldId="271"/>
            <ac:picMk id="5" creationId="{F788C96B-59A1-E7FA-1067-E89359C5A7D8}"/>
          </ac:picMkLst>
        </pc:picChg>
        <pc:cxnChg chg="add">
          <ac:chgData name="Kristina Elen" userId="S::kelen@herzing.ca::79a21bbd-83f7-4e16-a863-8531c314eb69" providerId="AD" clId="Web-{817957DF-95A4-C9C8-9959-3EC1C88FC6F6}" dt="2022-10-31T21:45:55.303" v="35"/>
          <ac:cxnSpMkLst>
            <pc:docMk/>
            <pc:sldMk cId="1845529820" sldId="271"/>
            <ac:cxnSpMk id="9" creationId="{A7F400EE-A8A5-48AF-B4D6-291B52C6F0B0}"/>
          </ac:cxnSpMkLst>
        </pc:cxnChg>
      </pc:sldChg>
      <pc:sldChg chg="del">
        <pc:chgData name="Kristina Elen" userId="S::kelen@herzing.ca::79a21bbd-83f7-4e16-a863-8531c314eb69" providerId="AD" clId="Web-{817957DF-95A4-C9C8-9959-3EC1C88FC6F6}" dt="2022-10-31T21:44:45.677" v="17"/>
        <pc:sldMkLst>
          <pc:docMk/>
          <pc:sldMk cId="1358860480" sldId="272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8"/>
        <pc:sldMkLst>
          <pc:docMk/>
          <pc:sldMk cId="4031842315" sldId="273"/>
        </pc:sldMkLst>
      </pc:sldChg>
      <pc:sldChg chg="del">
        <pc:chgData name="Kristina Elen" userId="S::kelen@herzing.ca::79a21bbd-83f7-4e16-a863-8531c314eb69" providerId="AD" clId="Web-{817957DF-95A4-C9C8-9959-3EC1C88FC6F6}" dt="2022-10-31T21:44:45.677" v="19"/>
        <pc:sldMkLst>
          <pc:docMk/>
          <pc:sldMk cId="1438284417" sldId="274"/>
        </pc:sldMkLst>
      </pc:sldChg>
      <pc:sldChg chg="del">
        <pc:chgData name="Kristina Elen" userId="S::kelen@herzing.ca::79a21bbd-83f7-4e16-a863-8531c314eb69" providerId="AD" clId="Web-{817957DF-95A4-C9C8-9959-3EC1C88FC6F6}" dt="2022-10-31T21:44:36.114" v="3"/>
        <pc:sldMkLst>
          <pc:docMk/>
          <pc:sldMk cId="3873890643" sldId="275"/>
        </pc:sldMkLst>
      </pc:sldChg>
      <pc:sldMasterChg chg="replId modSldLayout">
        <pc:chgData name="Kristina Elen" userId="S::kelen@herzing.ca::79a21bbd-83f7-4e16-a863-8531c314eb69" providerId="AD" clId="Web-{817957DF-95A4-C9C8-9959-3EC1C88FC6F6}" dt="2022-10-31T21:45:43.131" v="21"/>
        <pc:sldMasterMkLst>
          <pc:docMk/>
          <pc:sldMasterMk cId="1549053606" sldId="2147483708"/>
        </pc:sldMasterMkLst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2254254833" sldId="2147483709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3527934086" sldId="2147483710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2021970237" sldId="2147483711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300125051" sldId="2147483712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435267465" sldId="2147483713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2099423845" sldId="2147483714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435208924" sldId="2147483715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3018465949" sldId="2147483716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1894796758" sldId="2147483717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799781104" sldId="2147483718"/>
          </pc:sldLayoutMkLst>
        </pc:sldLayoutChg>
        <pc:sldLayoutChg chg="replI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1549053606" sldId="2147483708"/>
            <pc:sldLayoutMk cId="1023438173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817957DF-95A4-C9C8-9959-3EC1C88FC6F6}" dt="2022-10-31T21:45:43.131" v="21"/>
        <pc:sldMasterMkLst>
          <pc:docMk/>
          <pc:sldMasterMk cId="772129693" sldId="2147483720"/>
        </pc:sldMasterMkLst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247753050" sldId="2147483721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364261388" sldId="2147483722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4186475794" sldId="2147483723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287197254" sldId="2147483724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1927743652" sldId="2147483725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3772406163" sldId="2147483726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4101508065" sldId="2147483727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407925050" sldId="2147483728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228701501" sldId="2147483729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351760998" sldId="2147483730"/>
          </pc:sldLayoutMkLst>
        </pc:sldLayoutChg>
        <pc:sldLayoutChg chg="add">
          <pc:chgData name="Kristina Elen" userId="S::kelen@herzing.ca::79a21bbd-83f7-4e16-a863-8531c314eb69" providerId="AD" clId="Web-{817957DF-95A4-C9C8-9959-3EC1C88FC6F6}" dt="2022-10-31T21:45:43.131" v="21"/>
          <pc:sldLayoutMkLst>
            <pc:docMk/>
            <pc:sldMasterMk cId="772129693" sldId="2147483720"/>
            <pc:sldLayoutMk cId="1379400583" sldId="214748373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376FC-DC93-4760-A335-699B36C612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DCE50F-DFDB-48DA-8668-AB11EB70F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programming, sometimes we want to keep track of more than one or two variables. </a:t>
          </a:r>
        </a:p>
      </dgm:t>
    </dgm:pt>
    <dgm:pt modelId="{D5C788BE-407C-4950-A297-F4AAC3E47B33}" type="parTrans" cxnId="{AC190485-02A4-4113-AE0B-D057D1C1E7CA}">
      <dgm:prSet/>
      <dgm:spPr/>
      <dgm:t>
        <a:bodyPr/>
        <a:lstStyle/>
        <a:p>
          <a:endParaRPr lang="en-US"/>
        </a:p>
      </dgm:t>
    </dgm:pt>
    <dgm:pt modelId="{3DBB5851-0A99-404E-A52D-621E30F3061C}" type="sibTrans" cxnId="{AC190485-02A4-4113-AE0B-D057D1C1E7CA}">
      <dgm:prSet/>
      <dgm:spPr/>
      <dgm:t>
        <a:bodyPr/>
        <a:lstStyle/>
        <a:p>
          <a:endParaRPr lang="en-US"/>
        </a:p>
      </dgm:t>
    </dgm:pt>
    <dgm:pt modelId="{7B4ECBF8-7D9A-4794-B464-DCB62809D1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might want to store collections of similar data, for example, student grades.</a:t>
          </a:r>
        </a:p>
      </dgm:t>
    </dgm:pt>
    <dgm:pt modelId="{AE8EBC31-5115-4AAD-BC91-1AD339A079D3}" type="parTrans" cxnId="{B4CBEC71-7346-4094-8D83-F725449AF832}">
      <dgm:prSet/>
      <dgm:spPr/>
      <dgm:t>
        <a:bodyPr/>
        <a:lstStyle/>
        <a:p>
          <a:endParaRPr lang="en-US"/>
        </a:p>
      </dgm:t>
    </dgm:pt>
    <dgm:pt modelId="{33A9FCDC-1F80-4BC1-9692-242D37DFDD36}" type="sibTrans" cxnId="{B4CBEC71-7346-4094-8D83-F725449AF832}">
      <dgm:prSet/>
      <dgm:spPr/>
      <dgm:t>
        <a:bodyPr/>
        <a:lstStyle/>
        <a:p>
          <a:endParaRPr lang="en-US"/>
        </a:p>
      </dgm:t>
    </dgm:pt>
    <dgm:pt modelId="{9B6682DF-B590-4A52-A856-B2FC853AAE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can use Arrays to store multiple values in a single variable.</a:t>
          </a:r>
        </a:p>
      </dgm:t>
    </dgm:pt>
    <dgm:pt modelId="{348D79C9-2497-43AE-B508-6113321B38D3}" type="parTrans" cxnId="{C5D1EAA9-EA13-4903-A855-0F22FA682C04}">
      <dgm:prSet/>
      <dgm:spPr/>
      <dgm:t>
        <a:bodyPr/>
        <a:lstStyle/>
        <a:p>
          <a:endParaRPr lang="en-US"/>
        </a:p>
      </dgm:t>
    </dgm:pt>
    <dgm:pt modelId="{E49A3A6E-BF6B-4094-B48D-A6E101E2482E}" type="sibTrans" cxnId="{C5D1EAA9-EA13-4903-A855-0F22FA682C04}">
      <dgm:prSet/>
      <dgm:spPr/>
      <dgm:t>
        <a:bodyPr/>
        <a:lstStyle/>
        <a:p>
          <a:endParaRPr lang="en-US"/>
        </a:p>
      </dgm:t>
    </dgm:pt>
    <dgm:pt modelId="{687A80E7-6137-4E97-B836-A5E7E00B6C17}" type="pres">
      <dgm:prSet presAssocID="{4A1376FC-DC93-4760-A335-699B36C6129F}" presName="root" presStyleCnt="0">
        <dgm:presLayoutVars>
          <dgm:dir/>
          <dgm:resizeHandles val="exact"/>
        </dgm:presLayoutVars>
      </dgm:prSet>
      <dgm:spPr/>
    </dgm:pt>
    <dgm:pt modelId="{E2AC34ED-68D6-4C16-8149-EDD6C0D05DF3}" type="pres">
      <dgm:prSet presAssocID="{09DCE50F-DFDB-48DA-8668-AB11EB70FC50}" presName="compNode" presStyleCnt="0"/>
      <dgm:spPr/>
    </dgm:pt>
    <dgm:pt modelId="{791DD2ED-5583-4C4D-A866-7E27962152A8}" type="pres">
      <dgm:prSet presAssocID="{09DCE50F-DFDB-48DA-8668-AB11EB70FC50}" presName="bgRect" presStyleLbl="bgShp" presStyleIdx="0" presStyleCnt="3"/>
      <dgm:spPr/>
    </dgm:pt>
    <dgm:pt modelId="{04CD6F26-02A5-4B48-8273-6C70EBC760D6}" type="pres">
      <dgm:prSet presAssocID="{09DCE50F-DFDB-48DA-8668-AB11EB70FC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40F5605-2D46-45D5-9D84-731266A10113}" type="pres">
      <dgm:prSet presAssocID="{09DCE50F-DFDB-48DA-8668-AB11EB70FC50}" presName="spaceRect" presStyleCnt="0"/>
      <dgm:spPr/>
    </dgm:pt>
    <dgm:pt modelId="{9F0F2C26-CD0E-4FA0-B047-C2EDFFDD5E25}" type="pres">
      <dgm:prSet presAssocID="{09DCE50F-DFDB-48DA-8668-AB11EB70FC50}" presName="parTx" presStyleLbl="revTx" presStyleIdx="0" presStyleCnt="3">
        <dgm:presLayoutVars>
          <dgm:chMax val="0"/>
          <dgm:chPref val="0"/>
        </dgm:presLayoutVars>
      </dgm:prSet>
      <dgm:spPr/>
    </dgm:pt>
    <dgm:pt modelId="{1D12405A-BBE7-4C58-B3DE-241031EBA4C2}" type="pres">
      <dgm:prSet presAssocID="{3DBB5851-0A99-404E-A52D-621E30F3061C}" presName="sibTrans" presStyleCnt="0"/>
      <dgm:spPr/>
    </dgm:pt>
    <dgm:pt modelId="{E5AA7884-9F48-446C-9F61-970D365304A0}" type="pres">
      <dgm:prSet presAssocID="{7B4ECBF8-7D9A-4794-B464-DCB62809D112}" presName="compNode" presStyleCnt="0"/>
      <dgm:spPr/>
    </dgm:pt>
    <dgm:pt modelId="{77F7C564-37DB-45EE-8A1F-85E992686B6C}" type="pres">
      <dgm:prSet presAssocID="{7B4ECBF8-7D9A-4794-B464-DCB62809D112}" presName="bgRect" presStyleLbl="bgShp" presStyleIdx="1" presStyleCnt="3"/>
      <dgm:spPr/>
    </dgm:pt>
    <dgm:pt modelId="{2507FB46-50CC-487C-8CBE-B8963D81AD5A}" type="pres">
      <dgm:prSet presAssocID="{7B4ECBF8-7D9A-4794-B464-DCB62809D1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68DED622-A59B-4A72-ACD7-441B76EC7C7D}" type="pres">
      <dgm:prSet presAssocID="{7B4ECBF8-7D9A-4794-B464-DCB62809D112}" presName="spaceRect" presStyleCnt="0"/>
      <dgm:spPr/>
    </dgm:pt>
    <dgm:pt modelId="{CDB72CEE-60E3-458C-A4B1-7886B1C9ABB9}" type="pres">
      <dgm:prSet presAssocID="{7B4ECBF8-7D9A-4794-B464-DCB62809D112}" presName="parTx" presStyleLbl="revTx" presStyleIdx="1" presStyleCnt="3">
        <dgm:presLayoutVars>
          <dgm:chMax val="0"/>
          <dgm:chPref val="0"/>
        </dgm:presLayoutVars>
      </dgm:prSet>
      <dgm:spPr/>
    </dgm:pt>
    <dgm:pt modelId="{2FA0DC70-2C28-435E-94D1-2E2278CC0791}" type="pres">
      <dgm:prSet presAssocID="{33A9FCDC-1F80-4BC1-9692-242D37DFDD36}" presName="sibTrans" presStyleCnt="0"/>
      <dgm:spPr/>
    </dgm:pt>
    <dgm:pt modelId="{045BD1FD-6A9B-4B96-B500-65807A821C8D}" type="pres">
      <dgm:prSet presAssocID="{9B6682DF-B590-4A52-A856-B2FC853AAE51}" presName="compNode" presStyleCnt="0"/>
      <dgm:spPr/>
    </dgm:pt>
    <dgm:pt modelId="{E4190E9A-9C1A-43E5-8F22-53019B3D08F8}" type="pres">
      <dgm:prSet presAssocID="{9B6682DF-B590-4A52-A856-B2FC853AAE51}" presName="bgRect" presStyleLbl="bgShp" presStyleIdx="2" presStyleCnt="3"/>
      <dgm:spPr/>
    </dgm:pt>
    <dgm:pt modelId="{57C55DFB-6F33-4228-80AD-7D545459E8D1}" type="pres">
      <dgm:prSet presAssocID="{9B6682DF-B590-4A52-A856-B2FC853AAE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D0C66D4-EF41-4CA6-BF82-BC8330700022}" type="pres">
      <dgm:prSet presAssocID="{9B6682DF-B590-4A52-A856-B2FC853AAE51}" presName="spaceRect" presStyleCnt="0"/>
      <dgm:spPr/>
    </dgm:pt>
    <dgm:pt modelId="{632F658F-1842-4546-A1C6-6F0E455DD593}" type="pres">
      <dgm:prSet presAssocID="{9B6682DF-B590-4A52-A856-B2FC853AAE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49BC04-89D3-4FD6-96AF-21D26C4928C5}" type="presOf" srcId="{09DCE50F-DFDB-48DA-8668-AB11EB70FC50}" destId="{9F0F2C26-CD0E-4FA0-B047-C2EDFFDD5E25}" srcOrd="0" destOrd="0" presId="urn:microsoft.com/office/officeart/2018/2/layout/IconVerticalSolidList"/>
    <dgm:cxn modelId="{B4CBEC71-7346-4094-8D83-F725449AF832}" srcId="{4A1376FC-DC93-4760-A335-699B36C6129F}" destId="{7B4ECBF8-7D9A-4794-B464-DCB62809D112}" srcOrd="1" destOrd="0" parTransId="{AE8EBC31-5115-4AAD-BC91-1AD339A079D3}" sibTransId="{33A9FCDC-1F80-4BC1-9692-242D37DFDD36}"/>
    <dgm:cxn modelId="{A8FA747F-1E1C-418D-837C-228A21E06EF3}" type="presOf" srcId="{9B6682DF-B590-4A52-A856-B2FC853AAE51}" destId="{632F658F-1842-4546-A1C6-6F0E455DD593}" srcOrd="0" destOrd="0" presId="urn:microsoft.com/office/officeart/2018/2/layout/IconVerticalSolidList"/>
    <dgm:cxn modelId="{AC190485-02A4-4113-AE0B-D057D1C1E7CA}" srcId="{4A1376FC-DC93-4760-A335-699B36C6129F}" destId="{09DCE50F-DFDB-48DA-8668-AB11EB70FC50}" srcOrd="0" destOrd="0" parTransId="{D5C788BE-407C-4950-A297-F4AAC3E47B33}" sibTransId="{3DBB5851-0A99-404E-A52D-621E30F3061C}"/>
    <dgm:cxn modelId="{C22EE2A0-A620-4CAB-AB03-02CBF96B3EA7}" type="presOf" srcId="{4A1376FC-DC93-4760-A335-699B36C6129F}" destId="{687A80E7-6137-4E97-B836-A5E7E00B6C17}" srcOrd="0" destOrd="0" presId="urn:microsoft.com/office/officeart/2018/2/layout/IconVerticalSolidList"/>
    <dgm:cxn modelId="{029327A7-934B-4AC9-9083-91B4E1E0B83A}" type="presOf" srcId="{7B4ECBF8-7D9A-4794-B464-DCB62809D112}" destId="{CDB72CEE-60E3-458C-A4B1-7886B1C9ABB9}" srcOrd="0" destOrd="0" presId="urn:microsoft.com/office/officeart/2018/2/layout/IconVerticalSolidList"/>
    <dgm:cxn modelId="{C5D1EAA9-EA13-4903-A855-0F22FA682C04}" srcId="{4A1376FC-DC93-4760-A335-699B36C6129F}" destId="{9B6682DF-B590-4A52-A856-B2FC853AAE51}" srcOrd="2" destOrd="0" parTransId="{348D79C9-2497-43AE-B508-6113321B38D3}" sibTransId="{E49A3A6E-BF6B-4094-B48D-A6E101E2482E}"/>
    <dgm:cxn modelId="{C9AFB8B3-43E4-4859-A498-836FF9D2857D}" type="presParOf" srcId="{687A80E7-6137-4E97-B836-A5E7E00B6C17}" destId="{E2AC34ED-68D6-4C16-8149-EDD6C0D05DF3}" srcOrd="0" destOrd="0" presId="urn:microsoft.com/office/officeart/2018/2/layout/IconVerticalSolidList"/>
    <dgm:cxn modelId="{4C1293EE-46FC-48ED-B54D-45653AFAB887}" type="presParOf" srcId="{E2AC34ED-68D6-4C16-8149-EDD6C0D05DF3}" destId="{791DD2ED-5583-4C4D-A866-7E27962152A8}" srcOrd="0" destOrd="0" presId="urn:microsoft.com/office/officeart/2018/2/layout/IconVerticalSolidList"/>
    <dgm:cxn modelId="{2E9A5457-7428-4830-9AEB-8E3FC21A115E}" type="presParOf" srcId="{E2AC34ED-68D6-4C16-8149-EDD6C0D05DF3}" destId="{04CD6F26-02A5-4B48-8273-6C70EBC760D6}" srcOrd="1" destOrd="0" presId="urn:microsoft.com/office/officeart/2018/2/layout/IconVerticalSolidList"/>
    <dgm:cxn modelId="{2FC32D7D-1BB7-4F60-A84F-EE84B06E1469}" type="presParOf" srcId="{E2AC34ED-68D6-4C16-8149-EDD6C0D05DF3}" destId="{640F5605-2D46-45D5-9D84-731266A10113}" srcOrd="2" destOrd="0" presId="urn:microsoft.com/office/officeart/2018/2/layout/IconVerticalSolidList"/>
    <dgm:cxn modelId="{AD92B501-49EB-439B-A64D-6A7220DDADFD}" type="presParOf" srcId="{E2AC34ED-68D6-4C16-8149-EDD6C0D05DF3}" destId="{9F0F2C26-CD0E-4FA0-B047-C2EDFFDD5E25}" srcOrd="3" destOrd="0" presId="urn:microsoft.com/office/officeart/2018/2/layout/IconVerticalSolidList"/>
    <dgm:cxn modelId="{610DFD32-BCEE-46FE-8C5E-BBDC172592AD}" type="presParOf" srcId="{687A80E7-6137-4E97-B836-A5E7E00B6C17}" destId="{1D12405A-BBE7-4C58-B3DE-241031EBA4C2}" srcOrd="1" destOrd="0" presId="urn:microsoft.com/office/officeart/2018/2/layout/IconVerticalSolidList"/>
    <dgm:cxn modelId="{34808F47-44FA-47BD-ADF5-D05ABC557BA1}" type="presParOf" srcId="{687A80E7-6137-4E97-B836-A5E7E00B6C17}" destId="{E5AA7884-9F48-446C-9F61-970D365304A0}" srcOrd="2" destOrd="0" presId="urn:microsoft.com/office/officeart/2018/2/layout/IconVerticalSolidList"/>
    <dgm:cxn modelId="{76682058-872E-4D5D-B909-90C263FEE86E}" type="presParOf" srcId="{E5AA7884-9F48-446C-9F61-970D365304A0}" destId="{77F7C564-37DB-45EE-8A1F-85E992686B6C}" srcOrd="0" destOrd="0" presId="urn:microsoft.com/office/officeart/2018/2/layout/IconVerticalSolidList"/>
    <dgm:cxn modelId="{ECDAF35A-3E15-4137-9870-D5F590FC3B69}" type="presParOf" srcId="{E5AA7884-9F48-446C-9F61-970D365304A0}" destId="{2507FB46-50CC-487C-8CBE-B8963D81AD5A}" srcOrd="1" destOrd="0" presId="urn:microsoft.com/office/officeart/2018/2/layout/IconVerticalSolidList"/>
    <dgm:cxn modelId="{0FB45361-56B3-4312-BAD1-6BAEDD00AA11}" type="presParOf" srcId="{E5AA7884-9F48-446C-9F61-970D365304A0}" destId="{68DED622-A59B-4A72-ACD7-441B76EC7C7D}" srcOrd="2" destOrd="0" presId="urn:microsoft.com/office/officeart/2018/2/layout/IconVerticalSolidList"/>
    <dgm:cxn modelId="{934B3DA3-D7D4-4A4B-A05F-353D1B678BA2}" type="presParOf" srcId="{E5AA7884-9F48-446C-9F61-970D365304A0}" destId="{CDB72CEE-60E3-458C-A4B1-7886B1C9ABB9}" srcOrd="3" destOrd="0" presId="urn:microsoft.com/office/officeart/2018/2/layout/IconVerticalSolidList"/>
    <dgm:cxn modelId="{09BD589F-C373-4B0F-8C59-C8719A95B735}" type="presParOf" srcId="{687A80E7-6137-4E97-B836-A5E7E00B6C17}" destId="{2FA0DC70-2C28-435E-94D1-2E2278CC0791}" srcOrd="3" destOrd="0" presId="urn:microsoft.com/office/officeart/2018/2/layout/IconVerticalSolidList"/>
    <dgm:cxn modelId="{1AC7C860-108B-47DD-BF51-3B93D90136EE}" type="presParOf" srcId="{687A80E7-6137-4E97-B836-A5E7E00B6C17}" destId="{045BD1FD-6A9B-4B96-B500-65807A821C8D}" srcOrd="4" destOrd="0" presId="urn:microsoft.com/office/officeart/2018/2/layout/IconVerticalSolidList"/>
    <dgm:cxn modelId="{1A61A864-DD8B-48EF-A14F-AEBA9C3D8B8E}" type="presParOf" srcId="{045BD1FD-6A9B-4B96-B500-65807A821C8D}" destId="{E4190E9A-9C1A-43E5-8F22-53019B3D08F8}" srcOrd="0" destOrd="0" presId="urn:microsoft.com/office/officeart/2018/2/layout/IconVerticalSolidList"/>
    <dgm:cxn modelId="{111AEFC3-217A-4F29-96B4-2E4586E7C7AE}" type="presParOf" srcId="{045BD1FD-6A9B-4B96-B500-65807A821C8D}" destId="{57C55DFB-6F33-4228-80AD-7D545459E8D1}" srcOrd="1" destOrd="0" presId="urn:microsoft.com/office/officeart/2018/2/layout/IconVerticalSolidList"/>
    <dgm:cxn modelId="{3A7C4CDE-DDA2-4F5F-9138-29282BFD4BBB}" type="presParOf" srcId="{045BD1FD-6A9B-4B96-B500-65807A821C8D}" destId="{8D0C66D4-EF41-4CA6-BF82-BC8330700022}" srcOrd="2" destOrd="0" presId="urn:microsoft.com/office/officeart/2018/2/layout/IconVerticalSolidList"/>
    <dgm:cxn modelId="{BB40CC78-6AE2-4CB1-BAD7-1806D431E752}" type="presParOf" srcId="{045BD1FD-6A9B-4B96-B500-65807A821C8D}" destId="{632F658F-1842-4546-A1C6-6F0E455DD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E32E12-E3D6-4073-893F-DB2E292ED0D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18D364-45A2-47A6-A42F-F0F11F3F461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Demo Storing data in a file</a:t>
          </a:r>
          <a:endParaRPr lang="en-US"/>
        </a:p>
      </dgm:t>
    </dgm:pt>
    <dgm:pt modelId="{EFC026EA-AF07-488E-8987-C28E22CDB8D9}" type="parTrans" cxnId="{C4BC4AF9-2B08-47EC-85C3-B2026D84B4DE}">
      <dgm:prSet/>
      <dgm:spPr/>
      <dgm:t>
        <a:bodyPr/>
        <a:lstStyle/>
        <a:p>
          <a:endParaRPr lang="en-US"/>
        </a:p>
      </dgm:t>
    </dgm:pt>
    <dgm:pt modelId="{6EF59D12-BDF2-419C-8E30-E928B97A800F}" type="sibTrans" cxnId="{C4BC4AF9-2B08-47EC-85C3-B2026D84B4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98E990-6BA3-4236-8102-098CFEF604E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writetofile.py</a:t>
          </a:r>
          <a:endParaRPr lang="en-US"/>
        </a:p>
      </dgm:t>
    </dgm:pt>
    <dgm:pt modelId="{191FD494-44E7-48AC-90E5-3201F5ABC15B}" type="parTrans" cxnId="{4E80F9BB-6064-4A38-82AE-6D40E0352193}">
      <dgm:prSet/>
      <dgm:spPr/>
      <dgm:t>
        <a:bodyPr/>
        <a:lstStyle/>
        <a:p>
          <a:endParaRPr lang="en-US"/>
        </a:p>
      </dgm:t>
    </dgm:pt>
    <dgm:pt modelId="{674867D0-B040-4D75-82B8-77D50F28B67B}" type="sibTrans" cxnId="{4E80F9BB-6064-4A38-82AE-6D40E0352193}">
      <dgm:prSet/>
      <dgm:spPr/>
      <dgm:t>
        <a:bodyPr/>
        <a:lstStyle/>
        <a:p>
          <a:endParaRPr lang="en-US"/>
        </a:p>
      </dgm:t>
    </dgm:pt>
    <dgm:pt modelId="{1C871D46-5201-49A0-9495-231BC249A649}" type="pres">
      <dgm:prSet presAssocID="{E2E32E12-E3D6-4073-893F-DB2E292ED0DD}" presName="root" presStyleCnt="0">
        <dgm:presLayoutVars>
          <dgm:dir/>
          <dgm:resizeHandles val="exact"/>
        </dgm:presLayoutVars>
      </dgm:prSet>
      <dgm:spPr/>
    </dgm:pt>
    <dgm:pt modelId="{BFE7674D-0686-4BFF-838A-E4006E3C89FF}" type="pres">
      <dgm:prSet presAssocID="{E2E32E12-E3D6-4073-893F-DB2E292ED0DD}" presName="container" presStyleCnt="0">
        <dgm:presLayoutVars>
          <dgm:dir/>
          <dgm:resizeHandles val="exact"/>
        </dgm:presLayoutVars>
      </dgm:prSet>
      <dgm:spPr/>
    </dgm:pt>
    <dgm:pt modelId="{FAB7A660-F609-4739-8C67-CD5317AA90DA}" type="pres">
      <dgm:prSet presAssocID="{8C18D364-45A2-47A6-A42F-F0F11F3F4610}" presName="compNode" presStyleCnt="0"/>
      <dgm:spPr/>
    </dgm:pt>
    <dgm:pt modelId="{3A34E949-DE13-40F1-A083-85D86971456B}" type="pres">
      <dgm:prSet presAssocID="{8C18D364-45A2-47A6-A42F-F0F11F3F4610}" presName="iconBgRect" presStyleLbl="bgShp" presStyleIdx="0" presStyleCnt="2"/>
      <dgm:spPr/>
    </dgm:pt>
    <dgm:pt modelId="{A21392AC-B53D-45A6-A55E-DFEF8833021F}" type="pres">
      <dgm:prSet presAssocID="{8C18D364-45A2-47A6-A42F-F0F11F3F46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288ECBA-1763-4130-9008-124FE4733065}" type="pres">
      <dgm:prSet presAssocID="{8C18D364-45A2-47A6-A42F-F0F11F3F4610}" presName="spaceRect" presStyleCnt="0"/>
      <dgm:spPr/>
    </dgm:pt>
    <dgm:pt modelId="{FB469ADE-84BE-4549-B567-A1A496664588}" type="pres">
      <dgm:prSet presAssocID="{8C18D364-45A2-47A6-A42F-F0F11F3F4610}" presName="textRect" presStyleLbl="revTx" presStyleIdx="0" presStyleCnt="2">
        <dgm:presLayoutVars>
          <dgm:chMax val="1"/>
          <dgm:chPref val="1"/>
        </dgm:presLayoutVars>
      </dgm:prSet>
      <dgm:spPr/>
    </dgm:pt>
    <dgm:pt modelId="{B99E2D90-9BBE-4312-93AE-3FC95C55A02A}" type="pres">
      <dgm:prSet presAssocID="{6EF59D12-BDF2-419C-8E30-E928B97A800F}" presName="sibTrans" presStyleLbl="sibTrans2D1" presStyleIdx="0" presStyleCnt="0"/>
      <dgm:spPr/>
    </dgm:pt>
    <dgm:pt modelId="{AE8A816B-5C2B-40B0-9348-3CAD5ABFC1E8}" type="pres">
      <dgm:prSet presAssocID="{7698E990-6BA3-4236-8102-098CFEF604E4}" presName="compNode" presStyleCnt="0"/>
      <dgm:spPr/>
    </dgm:pt>
    <dgm:pt modelId="{ECB7D3F5-2DE2-4FAE-A52A-954CC682E6C2}" type="pres">
      <dgm:prSet presAssocID="{7698E990-6BA3-4236-8102-098CFEF604E4}" presName="iconBgRect" presStyleLbl="bgShp" presStyleIdx="1" presStyleCnt="2"/>
      <dgm:spPr/>
    </dgm:pt>
    <dgm:pt modelId="{2C54E1F6-785C-46AB-99A0-10F3ADFF74C6}" type="pres">
      <dgm:prSet presAssocID="{7698E990-6BA3-4236-8102-098CFEF604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7C6AE75-DFDD-4E6C-A72F-CCE9E4BF1A6E}" type="pres">
      <dgm:prSet presAssocID="{7698E990-6BA3-4236-8102-098CFEF604E4}" presName="spaceRect" presStyleCnt="0"/>
      <dgm:spPr/>
    </dgm:pt>
    <dgm:pt modelId="{52075012-DDD8-4A5C-A54A-110BDD5CCE50}" type="pres">
      <dgm:prSet presAssocID="{7698E990-6BA3-4236-8102-098CFEF604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9F0426-7A94-43C1-BCEE-2282B322D84B}" type="presOf" srcId="{E2E32E12-E3D6-4073-893F-DB2E292ED0DD}" destId="{1C871D46-5201-49A0-9495-231BC249A649}" srcOrd="0" destOrd="0" presId="urn:microsoft.com/office/officeart/2018/2/layout/IconCircleList"/>
    <dgm:cxn modelId="{4E80F9BB-6064-4A38-82AE-6D40E0352193}" srcId="{E2E32E12-E3D6-4073-893F-DB2E292ED0DD}" destId="{7698E990-6BA3-4236-8102-098CFEF604E4}" srcOrd="1" destOrd="0" parTransId="{191FD494-44E7-48AC-90E5-3201F5ABC15B}" sibTransId="{674867D0-B040-4D75-82B8-77D50F28B67B}"/>
    <dgm:cxn modelId="{10D6FDD1-C409-42BC-A162-BD8A4DEBDAEC}" type="presOf" srcId="{8C18D364-45A2-47A6-A42F-F0F11F3F4610}" destId="{FB469ADE-84BE-4549-B567-A1A496664588}" srcOrd="0" destOrd="0" presId="urn:microsoft.com/office/officeart/2018/2/layout/IconCircleList"/>
    <dgm:cxn modelId="{15935EF2-3C0E-400C-8911-AA37B426CC05}" type="presOf" srcId="{7698E990-6BA3-4236-8102-098CFEF604E4}" destId="{52075012-DDD8-4A5C-A54A-110BDD5CCE50}" srcOrd="0" destOrd="0" presId="urn:microsoft.com/office/officeart/2018/2/layout/IconCircleList"/>
    <dgm:cxn modelId="{69D12BF6-00F3-48D0-8031-3DA07DCE4088}" type="presOf" srcId="{6EF59D12-BDF2-419C-8E30-E928B97A800F}" destId="{B99E2D90-9BBE-4312-93AE-3FC95C55A02A}" srcOrd="0" destOrd="0" presId="urn:microsoft.com/office/officeart/2018/2/layout/IconCircleList"/>
    <dgm:cxn modelId="{C4BC4AF9-2B08-47EC-85C3-B2026D84B4DE}" srcId="{E2E32E12-E3D6-4073-893F-DB2E292ED0DD}" destId="{8C18D364-45A2-47A6-A42F-F0F11F3F4610}" srcOrd="0" destOrd="0" parTransId="{EFC026EA-AF07-488E-8987-C28E22CDB8D9}" sibTransId="{6EF59D12-BDF2-419C-8E30-E928B97A800F}"/>
    <dgm:cxn modelId="{06FF860B-7134-4AA4-A7A9-2042BE8D5B2A}" type="presParOf" srcId="{1C871D46-5201-49A0-9495-231BC249A649}" destId="{BFE7674D-0686-4BFF-838A-E4006E3C89FF}" srcOrd="0" destOrd="0" presId="urn:microsoft.com/office/officeart/2018/2/layout/IconCircleList"/>
    <dgm:cxn modelId="{363E77B3-E995-43F1-8B93-092F677C6873}" type="presParOf" srcId="{BFE7674D-0686-4BFF-838A-E4006E3C89FF}" destId="{FAB7A660-F609-4739-8C67-CD5317AA90DA}" srcOrd="0" destOrd="0" presId="urn:microsoft.com/office/officeart/2018/2/layout/IconCircleList"/>
    <dgm:cxn modelId="{3BC41695-4EFA-47D2-A546-22ED301600AD}" type="presParOf" srcId="{FAB7A660-F609-4739-8C67-CD5317AA90DA}" destId="{3A34E949-DE13-40F1-A083-85D86971456B}" srcOrd="0" destOrd="0" presId="urn:microsoft.com/office/officeart/2018/2/layout/IconCircleList"/>
    <dgm:cxn modelId="{F05C9877-56D2-4597-962C-47CFE3B3AC75}" type="presParOf" srcId="{FAB7A660-F609-4739-8C67-CD5317AA90DA}" destId="{A21392AC-B53D-45A6-A55E-DFEF8833021F}" srcOrd="1" destOrd="0" presId="urn:microsoft.com/office/officeart/2018/2/layout/IconCircleList"/>
    <dgm:cxn modelId="{B2FF61F0-E888-4981-B29F-FE2AC51281D4}" type="presParOf" srcId="{FAB7A660-F609-4739-8C67-CD5317AA90DA}" destId="{0288ECBA-1763-4130-9008-124FE4733065}" srcOrd="2" destOrd="0" presId="urn:microsoft.com/office/officeart/2018/2/layout/IconCircleList"/>
    <dgm:cxn modelId="{BC1F9890-F881-49C8-9ACC-5897B7E4CC57}" type="presParOf" srcId="{FAB7A660-F609-4739-8C67-CD5317AA90DA}" destId="{FB469ADE-84BE-4549-B567-A1A496664588}" srcOrd="3" destOrd="0" presId="urn:microsoft.com/office/officeart/2018/2/layout/IconCircleList"/>
    <dgm:cxn modelId="{A7CF8EC5-DECF-4322-8A05-096AA5448259}" type="presParOf" srcId="{BFE7674D-0686-4BFF-838A-E4006E3C89FF}" destId="{B99E2D90-9BBE-4312-93AE-3FC95C55A02A}" srcOrd="1" destOrd="0" presId="urn:microsoft.com/office/officeart/2018/2/layout/IconCircleList"/>
    <dgm:cxn modelId="{73CE5C4C-5233-4FF8-9FB7-D94AF4A97871}" type="presParOf" srcId="{BFE7674D-0686-4BFF-838A-E4006E3C89FF}" destId="{AE8A816B-5C2B-40B0-9348-3CAD5ABFC1E8}" srcOrd="2" destOrd="0" presId="urn:microsoft.com/office/officeart/2018/2/layout/IconCircleList"/>
    <dgm:cxn modelId="{5578EEDF-910A-453D-9458-F66DB24EC036}" type="presParOf" srcId="{AE8A816B-5C2B-40B0-9348-3CAD5ABFC1E8}" destId="{ECB7D3F5-2DE2-4FAE-A52A-954CC682E6C2}" srcOrd="0" destOrd="0" presId="urn:microsoft.com/office/officeart/2018/2/layout/IconCircleList"/>
    <dgm:cxn modelId="{7B25A0DD-5FCE-4411-A705-568B2D920973}" type="presParOf" srcId="{AE8A816B-5C2B-40B0-9348-3CAD5ABFC1E8}" destId="{2C54E1F6-785C-46AB-99A0-10F3ADFF74C6}" srcOrd="1" destOrd="0" presId="urn:microsoft.com/office/officeart/2018/2/layout/IconCircleList"/>
    <dgm:cxn modelId="{F1567EBE-F3FE-4E2A-AE8A-190C9964CF74}" type="presParOf" srcId="{AE8A816B-5C2B-40B0-9348-3CAD5ABFC1E8}" destId="{57C6AE75-DFDD-4E6C-A72F-CCE9E4BF1A6E}" srcOrd="2" destOrd="0" presId="urn:microsoft.com/office/officeart/2018/2/layout/IconCircleList"/>
    <dgm:cxn modelId="{EAE55C22-A229-4686-BF2F-846C42599313}" type="presParOf" srcId="{AE8A816B-5C2B-40B0-9348-3CAD5ABFC1E8}" destId="{52075012-DDD8-4A5C-A54A-110BDD5CCE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DD2ED-5583-4C4D-A866-7E27962152A8}">
      <dsp:nvSpPr>
        <dsp:cNvPr id="0" name=""/>
        <dsp:cNvSpPr/>
      </dsp:nvSpPr>
      <dsp:spPr>
        <a:xfrm>
          <a:off x="0" y="552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D6F26-02A5-4B48-8273-6C70EBC760D6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F2C26-CD0E-4FA0-B047-C2EDFFDD5E25}">
      <dsp:nvSpPr>
        <dsp:cNvPr id="0" name=""/>
        <dsp:cNvSpPr/>
      </dsp:nvSpPr>
      <dsp:spPr>
        <a:xfrm>
          <a:off x="1493203" y="552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programming, sometimes we want to keep track of more than one or two variables. </a:t>
          </a:r>
        </a:p>
      </dsp:txBody>
      <dsp:txXfrm>
        <a:off x="1493203" y="552"/>
        <a:ext cx="9479596" cy="1292816"/>
      </dsp:txXfrm>
    </dsp:sp>
    <dsp:sp modelId="{77F7C564-37DB-45EE-8A1F-85E992686B6C}">
      <dsp:nvSpPr>
        <dsp:cNvPr id="0" name=""/>
        <dsp:cNvSpPr/>
      </dsp:nvSpPr>
      <dsp:spPr>
        <a:xfrm>
          <a:off x="0" y="1616573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7FB46-50CC-487C-8CBE-B8963D81AD5A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72CEE-60E3-458C-A4B1-7886B1C9ABB9}">
      <dsp:nvSpPr>
        <dsp:cNvPr id="0" name=""/>
        <dsp:cNvSpPr/>
      </dsp:nvSpPr>
      <dsp:spPr>
        <a:xfrm>
          <a:off x="1493203" y="161657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might want to store collections of similar data, for example, student grades.</a:t>
          </a:r>
        </a:p>
      </dsp:txBody>
      <dsp:txXfrm>
        <a:off x="1493203" y="1616573"/>
        <a:ext cx="9479596" cy="1292816"/>
      </dsp:txXfrm>
    </dsp:sp>
    <dsp:sp modelId="{E4190E9A-9C1A-43E5-8F22-53019B3D08F8}">
      <dsp:nvSpPr>
        <dsp:cNvPr id="0" name=""/>
        <dsp:cNvSpPr/>
      </dsp:nvSpPr>
      <dsp:spPr>
        <a:xfrm>
          <a:off x="0" y="3232593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55DFB-6F33-4228-80AD-7D545459E8D1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F658F-1842-4546-A1C6-6F0E455DD593}">
      <dsp:nvSpPr>
        <dsp:cNvPr id="0" name=""/>
        <dsp:cNvSpPr/>
      </dsp:nvSpPr>
      <dsp:spPr>
        <a:xfrm>
          <a:off x="1493203" y="323259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 use Arrays to store multiple values in a single variable.</a:t>
          </a:r>
        </a:p>
      </dsp:txBody>
      <dsp:txXfrm>
        <a:off x="1493203" y="3232593"/>
        <a:ext cx="9479596" cy="129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4E949-DE13-40F1-A083-85D86971456B}">
      <dsp:nvSpPr>
        <dsp:cNvPr id="0" name=""/>
        <dsp:cNvSpPr/>
      </dsp:nvSpPr>
      <dsp:spPr>
        <a:xfrm>
          <a:off x="25368" y="1973209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392AC-B53D-45A6-A55E-DFEF8833021F}">
      <dsp:nvSpPr>
        <dsp:cNvPr id="0" name=""/>
        <dsp:cNvSpPr/>
      </dsp:nvSpPr>
      <dsp:spPr>
        <a:xfrm>
          <a:off x="252752" y="2200593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69ADE-84BE-4549-B567-A1A496664588}">
      <dsp:nvSpPr>
        <dsp:cNvPr id="0" name=""/>
        <dsp:cNvSpPr/>
      </dsp:nvSpPr>
      <dsp:spPr>
        <a:xfrm>
          <a:off x="1340173" y="1973209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Demo Storing data in a file</a:t>
          </a:r>
          <a:endParaRPr lang="en-US" sz="2400" kern="1200"/>
        </a:p>
      </dsp:txBody>
      <dsp:txXfrm>
        <a:off x="1340173" y="1973209"/>
        <a:ext cx="2552269" cy="1082781"/>
      </dsp:txXfrm>
    </dsp:sp>
    <dsp:sp modelId="{ECB7D3F5-2DE2-4FAE-A52A-954CC682E6C2}">
      <dsp:nvSpPr>
        <dsp:cNvPr id="0" name=""/>
        <dsp:cNvSpPr/>
      </dsp:nvSpPr>
      <dsp:spPr>
        <a:xfrm>
          <a:off x="4337156" y="1973209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4E1F6-785C-46AB-99A0-10F3ADFF74C6}">
      <dsp:nvSpPr>
        <dsp:cNvPr id="0" name=""/>
        <dsp:cNvSpPr/>
      </dsp:nvSpPr>
      <dsp:spPr>
        <a:xfrm>
          <a:off x="4564540" y="2200593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75012-DDD8-4A5C-A54A-110BDD5CCE50}">
      <dsp:nvSpPr>
        <dsp:cNvPr id="0" name=""/>
        <dsp:cNvSpPr/>
      </dsp:nvSpPr>
      <dsp:spPr>
        <a:xfrm>
          <a:off x="5651962" y="1973209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writetofile.py</a:t>
          </a:r>
          <a:endParaRPr lang="en-US" sz="2400" kern="1200"/>
        </a:p>
      </dsp:txBody>
      <dsp:txXfrm>
        <a:off x="5651962" y="1973209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3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4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2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0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9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0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6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9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3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16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13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3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327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2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6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90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48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40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02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3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089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5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67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1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81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530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613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57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36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61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80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0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15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005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58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65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01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92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96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68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968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6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43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DC7D-5115-4295-9CD0-3E31DBD7CE6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BCE8-8EEB-44C4-81D0-6B92C1667BA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8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309D-2251-4324-8385-B0CACC86A16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E22E-C84B-40EF-953E-FA602D90984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BCE2-C673-4A6E-9313-FA6DFD016D5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Programming Language: Python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4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Storing data from a file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21585F3D-7231-CC8F-2D83-60710F04C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Writing to a file only takes a little bit more, we need to simply call the write function and pass some data to it.</a:t>
            </a:r>
            <a:endParaRPr lang="en-CA"/>
          </a:p>
          <a:p>
            <a:pPr>
              <a:lnSpc>
                <a:spcPct val="90000"/>
              </a:lnSpc>
            </a:pPr>
            <a:r>
              <a:rPr lang="en-CA" dirty="0"/>
              <a:t>Open the file</a:t>
            </a:r>
            <a:endParaRPr lang="en-CA"/>
          </a:p>
          <a:p>
            <a:pPr>
              <a:lnSpc>
                <a:spcPct val="90000"/>
              </a:lnSpc>
            </a:pPr>
            <a:r>
              <a:rPr lang="en-CA" dirty="0"/>
              <a:t>Write to the file</a:t>
            </a:r>
            <a:endParaRPr lang="en-CA"/>
          </a:p>
          <a:p>
            <a:pPr>
              <a:lnSpc>
                <a:spcPct val="90000"/>
              </a:lnSpc>
            </a:pPr>
            <a:r>
              <a:rPr lang="en-CA" dirty="0"/>
              <a:t>Close the file</a:t>
            </a:r>
            <a:endParaRPr lang="en-CA"/>
          </a:p>
          <a:p>
            <a:pPr>
              <a:lnSpc>
                <a:spcPct val="90000"/>
              </a:lnSpc>
            </a:pPr>
            <a:r>
              <a:rPr lang="en-CA" dirty="0"/>
              <a:t>We also need to use a second parameter, the string value “r+” this is read plus write which will give us the ability to write to the file.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0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from a file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3C2205-82B8-4004-5CA8-6359F3B7C5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3716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49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Collections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26330D-7FBF-C3C3-3F9F-613175E27B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0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Declaring and using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Declaring an Array in Python is similar to declaring other variables, it is a variable that holds one or more variables.</a:t>
            </a:r>
          </a:p>
          <a:p>
            <a:r>
              <a:rPr lang="en-CA" sz="2400"/>
              <a:t>Use the square brackets and a comma separated list of elements.</a:t>
            </a:r>
          </a:p>
          <a:p>
            <a:r>
              <a:rPr lang="en-CA" sz="2400"/>
              <a:t>Array = [“string1”, “string2”, “string3”]</a:t>
            </a:r>
          </a:p>
          <a:p>
            <a:r>
              <a:rPr lang="en-CA" sz="2400"/>
              <a:t>Numbers = [1, 7, 9, 15, 8, 92]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118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Declaring and using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Keep in mind that array indexes start at 0.</a:t>
            </a:r>
          </a:p>
          <a:p>
            <a:r>
              <a:rPr lang="en-CA" sz="2400"/>
              <a:t>Array = [1, 2, 3]</a:t>
            </a:r>
          </a:p>
          <a:p>
            <a:r>
              <a:rPr lang="en-CA" sz="2400"/>
              <a:t>The element at position 0 is the number 1</a:t>
            </a:r>
          </a:p>
          <a:p>
            <a:r>
              <a:rPr lang="en-CA" sz="2400"/>
              <a:t>The element at position 1 is the number 2</a:t>
            </a:r>
          </a:p>
          <a:p>
            <a:r>
              <a:rPr lang="en-CA" sz="2400"/>
              <a:t>The element at position 2 is the number 3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8606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Declaring and using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/>
              <a:t>Declaring arrays is easy </a:t>
            </a:r>
          </a:p>
          <a:p>
            <a:pPr>
              <a:lnSpc>
                <a:spcPct val="90000"/>
              </a:lnSpc>
            </a:pPr>
            <a:r>
              <a:rPr lang="en-CA" sz="2200"/>
              <a:t>Just declare a variable name</a:t>
            </a:r>
          </a:p>
          <a:p>
            <a:pPr>
              <a:lnSpc>
                <a:spcPct val="90000"/>
              </a:lnSpc>
            </a:pPr>
            <a:r>
              <a:rPr lang="en-CA" sz="2200"/>
              <a:t>Assign it square brackets</a:t>
            </a:r>
          </a:p>
          <a:p>
            <a:pPr lvl="1">
              <a:lnSpc>
                <a:spcPct val="90000"/>
              </a:lnSpc>
            </a:pPr>
            <a:r>
              <a:rPr lang="en-CA" sz="2200"/>
              <a:t>listOfNames = []</a:t>
            </a:r>
          </a:p>
          <a:p>
            <a:pPr>
              <a:lnSpc>
                <a:spcPct val="90000"/>
              </a:lnSpc>
            </a:pPr>
            <a:r>
              <a:rPr lang="en-CA" sz="2200"/>
              <a:t>You can assign elements on declaration</a:t>
            </a:r>
          </a:p>
          <a:p>
            <a:pPr lvl="1">
              <a:lnSpc>
                <a:spcPct val="90000"/>
              </a:lnSpc>
            </a:pPr>
            <a:r>
              <a:rPr lang="en-CA" sz="2200"/>
              <a:t>listOfNames[“Bob”, “Jenn”, “Chris”]</a:t>
            </a:r>
          </a:p>
          <a:p>
            <a:pPr>
              <a:lnSpc>
                <a:spcPct val="90000"/>
              </a:lnSpc>
            </a:pPr>
            <a:r>
              <a:rPr lang="en-CA" sz="2200"/>
              <a:t>Select value by element index</a:t>
            </a:r>
          </a:p>
          <a:p>
            <a:pPr lvl="1">
              <a:lnSpc>
                <a:spcPct val="90000"/>
              </a:lnSpc>
            </a:pPr>
            <a:r>
              <a:rPr lang="en-CA" sz="2200"/>
              <a:t>Zero based</a:t>
            </a:r>
          </a:p>
          <a:p>
            <a:pPr lvl="1">
              <a:lnSpc>
                <a:spcPct val="90000"/>
              </a:lnSpc>
            </a:pPr>
            <a:r>
              <a:rPr lang="en-CA" sz="2200"/>
              <a:t>listOfNames[1] #the value of this is “Jenn”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430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Sorting arrays in a basic way is easy thanks to built in methods</a:t>
            </a:r>
          </a:p>
        </p:txBody>
      </p:sp>
    </p:spTree>
    <p:extLst>
      <p:ext uri="{BB962C8B-B14F-4D97-AF65-F5344CB8AC3E}">
        <p14:creationId xmlns:p14="http://schemas.microsoft.com/office/powerpoint/2010/main" val="22458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Working with Existing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One way to keep track of a list of data or save it to the hard drive is through the use of external files. </a:t>
            </a:r>
            <a:br>
              <a:rPr lang="en-US" sz="2400"/>
            </a:br>
            <a:br>
              <a:rPr lang="en-US" sz="2400"/>
            </a:br>
            <a:r>
              <a:rPr lang="en-US" sz="2400"/>
              <a:t>Smaller groups of data can be stored in text files and this is a way of keeping track of data that you are no longer using. </a:t>
            </a:r>
          </a:p>
        </p:txBody>
      </p:sp>
    </p:spTree>
    <p:extLst>
      <p:ext uri="{BB962C8B-B14F-4D97-AF65-F5344CB8AC3E}">
        <p14:creationId xmlns:p14="http://schemas.microsoft.com/office/powerpoint/2010/main" val="409644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Reading data from a text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Lets first read data from a file and work with it. </a:t>
            </a:r>
          </a:p>
          <a:p>
            <a:r>
              <a:rPr lang="en-CA" sz="2400"/>
              <a:t>We first attach a variable to the file</a:t>
            </a:r>
          </a:p>
          <a:p>
            <a:r>
              <a:rPr lang="en-CA" sz="2400"/>
              <a:t>We then read through each line of the file, using a for loop.</a:t>
            </a:r>
          </a:p>
          <a:p>
            <a:r>
              <a:rPr lang="en-CA" sz="2400"/>
              <a:t>As we go through the file line by line we can extract details about the file.</a:t>
            </a:r>
          </a:p>
          <a:p>
            <a:r>
              <a:rPr lang="en-CA" sz="2400"/>
              <a:t>We must close the file when we are finished with it and this will release it to the operating system and close it.</a:t>
            </a:r>
          </a:p>
          <a:p>
            <a:r>
              <a:rPr lang="en-CA" sz="2400"/>
              <a:t>If we want to reuse the file again we need to reassign it to a variable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0355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Reading data from a text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/>
              <a:t>Read From File Demo</a:t>
            </a:r>
          </a:p>
          <a:p>
            <a:r>
              <a:rPr lang="en-CA" sz="2400"/>
              <a:t>readfromfile.py and results.txt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4192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Arrays and Collections </vt:lpstr>
      <vt:lpstr>Declaring and using arrays </vt:lpstr>
      <vt:lpstr>Declaring and using arrays </vt:lpstr>
      <vt:lpstr>Declaring and using arrays </vt:lpstr>
      <vt:lpstr>Sorting Data</vt:lpstr>
      <vt:lpstr>Working with Existing Files </vt:lpstr>
      <vt:lpstr>Reading data from a text file </vt:lpstr>
      <vt:lpstr>Reading data from a text file </vt:lpstr>
      <vt:lpstr>Storing data from a file </vt:lpstr>
      <vt:lpstr>Storing data from a file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132</cp:revision>
  <dcterms:created xsi:type="dcterms:W3CDTF">2021-03-04T05:19:41Z</dcterms:created>
  <dcterms:modified xsi:type="dcterms:W3CDTF">2022-11-15T02:52:23Z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