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2" r:id="rId5"/>
    <p:sldMasterId id="2147483684" r:id="rId6"/>
    <p:sldMasterId id="2147483648" r:id="rId7"/>
  </p:sldMasterIdLst>
  <p:sldIdLst>
    <p:sldId id="256" r:id="rId8"/>
    <p:sldId id="262" r:id="rId9"/>
    <p:sldId id="261" r:id="rId10"/>
    <p:sldId id="260" r:id="rId11"/>
    <p:sldId id="259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0F14D-63F6-02B5-397B-9F96AF3B10D8}" v="34" dt="2022-10-13T02:18:34.675"/>
    <p1510:client id="{19016ACD-44D8-8930-ECA3-0F1828F8AD71}" v="64" dt="2022-10-14T00:59:58.250"/>
    <p1510:client id="{1CF5FA5D-CF27-284A-2FC6-587A9D1D2DC9}" v="8" dt="2022-10-11T10:45:07.105"/>
    <p1510:client id="{45AB32A8-88C3-E243-9DC0-BC4E1B9EA278}" v="41" dt="2022-10-13T01:44:59.361"/>
    <p1510:client id="{578774B0-9202-A353-DBFF-9DC4BC54F549}" v="47" dt="2022-10-14T01:41:36.553"/>
    <p1510:client id="{70B44173-FB20-AE18-4306-27DD085E33E7}" v="85" dt="2022-10-13T02:33:04.591"/>
    <p1510:client id="{A36D5363-A68A-F0D3-3765-C3B1D2A844CD}" v="50" dt="2022-10-11T10:47:45.936"/>
    <p1510:client id="{C6ED2567-9C76-AE41-1E69-23C4D6595BBE}" v="63" dt="2022-10-14T01:26:04.002"/>
    <p1510:client id="{D9D6E36E-AA37-906F-849D-FB21A9186404}" v="62" dt="2022-10-11T10:44:31.495"/>
    <p1510:client id="{DA6E565F-7CFB-7214-BDF9-6BF595158107}" v="21" dt="2022-10-14T01:58:57.017"/>
    <p1510:client id="{E65A3C31-816B-755A-DEB0-6F4D9C25CBA4}" v="30" dt="2022-10-13T02:03:52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na Elen" userId="S::kelen@herzing.ca::79a21bbd-83f7-4e16-a863-8531c314eb69" providerId="AD" clId="Web-{45AB32A8-88C3-E243-9DC0-BC4E1B9EA278}"/>
    <pc:docChg chg="addSld delSld modSld addMainMaster modMainMaster">
      <pc:chgData name="Kristina Elen" userId="S::kelen@herzing.ca::79a21bbd-83f7-4e16-a863-8531c314eb69" providerId="AD" clId="Web-{45AB32A8-88C3-E243-9DC0-BC4E1B9EA278}" dt="2022-10-13T01:44:59.361" v="51" actId="20577"/>
      <pc:docMkLst>
        <pc:docMk/>
      </pc:docMkLst>
      <pc:sldChg chg="modSp">
        <pc:chgData name="Kristina Elen" userId="S::kelen@herzing.ca::79a21bbd-83f7-4e16-a863-8531c314eb69" providerId="AD" clId="Web-{45AB32A8-88C3-E243-9DC0-BC4E1B9EA278}" dt="2022-10-13T01:44:59.361" v="51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45AB32A8-88C3-E243-9DC0-BC4E1B9EA278}" dt="2022-10-13T01:44:59.361" v="51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585" v="2"/>
        <pc:sldMkLst>
          <pc:docMk/>
          <pc:sldMk cId="2200211860" sldId="258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40.224" v="43"/>
        <pc:sldMkLst>
          <pc:docMk/>
          <pc:sldMk cId="2711128931" sldId="258"/>
        </pc:sldMkLst>
        <pc:spChg chg="mod">
          <ac:chgData name="Kristina Elen" userId="S::kelen@herzing.ca::79a21bbd-83f7-4e16-a863-8531c314eb69" providerId="AD" clId="Web-{45AB32A8-88C3-E243-9DC0-BC4E1B9EA278}" dt="2022-10-13T01:36:40.224" v="43"/>
          <ac:spMkLst>
            <pc:docMk/>
            <pc:sldMk cId="2711128931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40.224" v="43"/>
          <ac:spMkLst>
            <pc:docMk/>
            <pc:sldMk cId="2711128931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40.224" v="43"/>
          <ac:spMkLst>
            <pc:docMk/>
            <pc:sldMk cId="2711128931" sldId="25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6:40.224" v="43"/>
          <ac:spMkLst>
            <pc:docMk/>
            <pc:sldMk cId="2711128931" sldId="258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40.224" v="43"/>
          <ac:spMkLst>
            <pc:docMk/>
            <pc:sldMk cId="2711128931" sldId="258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585" v="3"/>
        <pc:sldMkLst>
          <pc:docMk/>
          <pc:sldMk cId="229552637" sldId="259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36.849" v="42"/>
        <pc:sldMkLst>
          <pc:docMk/>
          <pc:sldMk cId="885415615" sldId="259"/>
        </pc:sldMkLst>
        <pc:spChg chg="mod">
          <ac:chgData name="Kristina Elen" userId="S::kelen@herzing.ca::79a21bbd-83f7-4e16-a863-8531c314eb69" providerId="AD" clId="Web-{45AB32A8-88C3-E243-9DC0-BC4E1B9EA278}" dt="2022-10-13T01:36:36.849" v="42"/>
          <ac:spMkLst>
            <pc:docMk/>
            <pc:sldMk cId="885415615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36.849" v="42"/>
          <ac:spMkLst>
            <pc:docMk/>
            <pc:sldMk cId="885415615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36.849" v="42"/>
          <ac:spMkLst>
            <pc:docMk/>
            <pc:sldMk cId="885415615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6:36.849" v="42"/>
          <ac:spMkLst>
            <pc:docMk/>
            <pc:sldMk cId="885415615" sldId="25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36.849" v="42"/>
          <ac:spMkLst>
            <pc:docMk/>
            <pc:sldMk cId="885415615" sldId="259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585" v="4"/>
        <pc:sldMkLst>
          <pc:docMk/>
          <pc:sldMk cId="581253696" sldId="260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31.678" v="41"/>
        <pc:sldMkLst>
          <pc:docMk/>
          <pc:sldMk cId="2752579811" sldId="260"/>
        </pc:sldMkLst>
        <pc:spChg chg="mod">
          <ac:chgData name="Kristina Elen" userId="S::kelen@herzing.ca::79a21bbd-83f7-4e16-a863-8531c314eb69" providerId="AD" clId="Web-{45AB32A8-88C3-E243-9DC0-BC4E1B9EA278}" dt="2022-10-13T01:36:31.678" v="41"/>
          <ac:spMkLst>
            <pc:docMk/>
            <pc:sldMk cId="2752579811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31.678" v="41"/>
          <ac:spMkLst>
            <pc:docMk/>
            <pc:sldMk cId="2752579811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31.678" v="41"/>
          <ac:spMkLst>
            <pc:docMk/>
            <pc:sldMk cId="2752579811" sldId="260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31.678" v="41"/>
          <ac:spMkLst>
            <pc:docMk/>
            <pc:sldMk cId="2752579811" sldId="260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45AB32A8-88C3-E243-9DC0-BC4E1B9EA278}" dt="2022-10-13T01:36:31.678" v="41"/>
          <ac:spMkLst>
            <pc:docMk/>
            <pc:sldMk cId="2752579811" sldId="260"/>
            <ac:spMk id="12" creationId="{A35BD09B-BC3A-45C0-AF8E-950F364CDD42}"/>
          </ac:spMkLst>
        </pc:spChg>
        <pc:spChg chg="add">
          <ac:chgData name="Kristina Elen" userId="S::kelen@herzing.ca::79a21bbd-83f7-4e16-a863-8531c314eb69" providerId="AD" clId="Web-{45AB32A8-88C3-E243-9DC0-BC4E1B9EA278}" dt="2022-10-13T01:36:31.678" v="41"/>
          <ac:spMkLst>
            <pc:docMk/>
            <pc:sldMk cId="2752579811" sldId="260"/>
            <ac:spMk id="14" creationId="{05CC4153-3F0D-4F4C-8F12-E8FC3FA40AEE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585" v="5"/>
        <pc:sldMkLst>
          <pc:docMk/>
          <pc:sldMk cId="1196352707" sldId="261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26.240" v="40"/>
        <pc:sldMkLst>
          <pc:docMk/>
          <pc:sldMk cId="3329748974" sldId="261"/>
        </pc:sldMkLst>
        <pc:spChg chg="mod">
          <ac:chgData name="Kristina Elen" userId="S::kelen@herzing.ca::79a21bbd-83f7-4e16-a863-8531c314eb69" providerId="AD" clId="Web-{45AB32A8-88C3-E243-9DC0-BC4E1B9EA278}" dt="2022-10-13T01:36:26.240" v="40"/>
          <ac:spMkLst>
            <pc:docMk/>
            <pc:sldMk cId="3329748974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26.240" v="40"/>
          <ac:spMkLst>
            <pc:docMk/>
            <pc:sldMk cId="3329748974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26.240" v="40"/>
          <ac:spMkLst>
            <pc:docMk/>
            <pc:sldMk cId="3329748974" sldId="261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26.240" v="40"/>
          <ac:spMkLst>
            <pc:docMk/>
            <pc:sldMk cId="3329748974" sldId="261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45AB32A8-88C3-E243-9DC0-BC4E1B9EA278}" dt="2022-10-13T01:36:26.240" v="40"/>
          <ac:spMkLst>
            <pc:docMk/>
            <pc:sldMk cId="3329748974" sldId="261"/>
            <ac:spMk id="12" creationId="{A35BD09B-BC3A-45C0-AF8E-950F364CDD42}"/>
          </ac:spMkLst>
        </pc:spChg>
        <pc:spChg chg="add">
          <ac:chgData name="Kristina Elen" userId="S::kelen@herzing.ca::79a21bbd-83f7-4e16-a863-8531c314eb69" providerId="AD" clId="Web-{45AB32A8-88C3-E243-9DC0-BC4E1B9EA278}" dt="2022-10-13T01:36:26.240" v="40"/>
          <ac:spMkLst>
            <pc:docMk/>
            <pc:sldMk cId="3329748974" sldId="261"/>
            <ac:spMk id="14" creationId="{05CC4153-3F0D-4F4C-8F12-E8FC3FA40AEE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585" v="6"/>
        <pc:sldMkLst>
          <pc:docMk/>
          <pc:sldMk cId="232373687" sldId="262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22.318" v="39"/>
        <pc:sldMkLst>
          <pc:docMk/>
          <pc:sldMk cId="3070067705" sldId="262"/>
        </pc:sldMkLst>
        <pc:spChg chg="mod">
          <ac:chgData name="Kristina Elen" userId="S::kelen@herzing.ca::79a21bbd-83f7-4e16-a863-8531c314eb69" providerId="AD" clId="Web-{45AB32A8-88C3-E243-9DC0-BC4E1B9EA278}" dt="2022-10-13T01:36:22.318" v="39"/>
          <ac:spMkLst>
            <pc:docMk/>
            <pc:sldMk cId="3070067705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22.318" v="39"/>
          <ac:spMkLst>
            <pc:docMk/>
            <pc:sldMk cId="3070067705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22.318" v="39"/>
          <ac:spMkLst>
            <pc:docMk/>
            <pc:sldMk cId="3070067705" sldId="262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22.318" v="39"/>
          <ac:spMkLst>
            <pc:docMk/>
            <pc:sldMk cId="3070067705" sldId="262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45AB32A8-88C3-E243-9DC0-BC4E1B9EA278}" dt="2022-10-13T01:36:22.318" v="39"/>
          <ac:spMkLst>
            <pc:docMk/>
            <pc:sldMk cId="3070067705" sldId="262"/>
            <ac:spMk id="12" creationId="{A35BD09B-BC3A-45C0-AF8E-950F364CDD42}"/>
          </ac:spMkLst>
        </pc:spChg>
        <pc:spChg chg="add">
          <ac:chgData name="Kristina Elen" userId="S::kelen@herzing.ca::79a21bbd-83f7-4e16-a863-8531c314eb69" providerId="AD" clId="Web-{45AB32A8-88C3-E243-9DC0-BC4E1B9EA278}" dt="2022-10-13T01:36:22.318" v="39"/>
          <ac:spMkLst>
            <pc:docMk/>
            <pc:sldMk cId="3070067705" sldId="262"/>
            <ac:spMk id="14" creationId="{05CC4153-3F0D-4F4C-8F12-E8FC3FA40AEE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585" v="7"/>
        <pc:sldMkLst>
          <pc:docMk/>
          <pc:sldMk cId="77282394" sldId="263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14.100" v="38"/>
        <pc:sldMkLst>
          <pc:docMk/>
          <pc:sldMk cId="549196763" sldId="263"/>
        </pc:sldMkLst>
        <pc:spChg chg="mod">
          <ac:chgData name="Kristina Elen" userId="S::kelen@herzing.ca::79a21bbd-83f7-4e16-a863-8531c314eb69" providerId="AD" clId="Web-{45AB32A8-88C3-E243-9DC0-BC4E1B9EA278}" dt="2022-10-13T01:36:14.100" v="38"/>
          <ac:spMkLst>
            <pc:docMk/>
            <pc:sldMk cId="549196763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14.100" v="38"/>
          <ac:spMkLst>
            <pc:docMk/>
            <pc:sldMk cId="549196763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14.100" v="38"/>
          <ac:spMkLst>
            <pc:docMk/>
            <pc:sldMk cId="549196763" sldId="26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6:14.100" v="38"/>
          <ac:spMkLst>
            <pc:docMk/>
            <pc:sldMk cId="549196763" sldId="26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14.100" v="38"/>
          <ac:spMkLst>
            <pc:docMk/>
            <pc:sldMk cId="549196763" sldId="263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45AB32A8-88C3-E243-9DC0-BC4E1B9EA278}" dt="2022-10-13T01:36:11.084" v="37"/>
        <pc:sldMkLst>
          <pc:docMk/>
          <pc:sldMk cId="1790198839" sldId="264"/>
        </pc:sldMkLst>
        <pc:spChg chg="mod">
          <ac:chgData name="Kristina Elen" userId="S::kelen@herzing.ca::79a21bbd-83f7-4e16-a863-8531c314eb69" providerId="AD" clId="Web-{45AB32A8-88C3-E243-9DC0-BC4E1B9EA278}" dt="2022-10-13T01:36:11.084" v="37"/>
          <ac:spMkLst>
            <pc:docMk/>
            <pc:sldMk cId="1790198839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11.084" v="37"/>
          <ac:spMkLst>
            <pc:docMk/>
            <pc:sldMk cId="1790198839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11.084" v="37"/>
          <ac:spMkLst>
            <pc:docMk/>
            <pc:sldMk cId="1790198839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6:11.084" v="37"/>
          <ac:spMkLst>
            <pc:docMk/>
            <pc:sldMk cId="1790198839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11.084" v="37"/>
          <ac:spMkLst>
            <pc:docMk/>
            <pc:sldMk cId="1790198839" sldId="264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600" v="8"/>
        <pc:sldMkLst>
          <pc:docMk/>
          <pc:sldMk cId="2587246198" sldId="264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06.709" v="36"/>
        <pc:sldMkLst>
          <pc:docMk/>
          <pc:sldMk cId="688102405" sldId="265"/>
        </pc:sldMkLst>
        <pc:spChg chg="mod">
          <ac:chgData name="Kristina Elen" userId="S::kelen@herzing.ca::79a21bbd-83f7-4e16-a863-8531c314eb69" providerId="AD" clId="Web-{45AB32A8-88C3-E243-9DC0-BC4E1B9EA278}" dt="2022-10-13T01:36:06.709" v="36"/>
          <ac:spMkLst>
            <pc:docMk/>
            <pc:sldMk cId="688102405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06.709" v="36"/>
          <ac:spMkLst>
            <pc:docMk/>
            <pc:sldMk cId="688102405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06.709" v="36"/>
          <ac:spMkLst>
            <pc:docMk/>
            <pc:sldMk cId="688102405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6:06.709" v="36"/>
          <ac:spMkLst>
            <pc:docMk/>
            <pc:sldMk cId="688102405" sldId="26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06.709" v="36"/>
          <ac:spMkLst>
            <pc:docMk/>
            <pc:sldMk cId="688102405" sldId="265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600" v="9"/>
        <pc:sldMkLst>
          <pc:docMk/>
          <pc:sldMk cId="2557072970" sldId="265"/>
        </pc:sldMkLst>
      </pc:sldChg>
      <pc:sldChg chg="addSp delSp modSp add mod setBg">
        <pc:chgData name="Kristina Elen" userId="S::kelen@herzing.ca::79a21bbd-83f7-4e16-a863-8531c314eb69" providerId="AD" clId="Web-{45AB32A8-88C3-E243-9DC0-BC4E1B9EA278}" dt="2022-10-13T01:36:03.443" v="35"/>
        <pc:sldMkLst>
          <pc:docMk/>
          <pc:sldMk cId="26994253" sldId="266"/>
        </pc:sldMkLst>
        <pc:spChg chg="mod">
          <ac:chgData name="Kristina Elen" userId="S::kelen@herzing.ca::79a21bbd-83f7-4e16-a863-8531c314eb69" providerId="AD" clId="Web-{45AB32A8-88C3-E243-9DC0-BC4E1B9EA278}" dt="2022-10-13T01:36:03.443" v="35"/>
          <ac:spMkLst>
            <pc:docMk/>
            <pc:sldMk cId="26994253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03.443" v="35"/>
          <ac:spMkLst>
            <pc:docMk/>
            <pc:sldMk cId="26994253" sldId="266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45AB32A8-88C3-E243-9DC0-BC4E1B9EA278}" dt="2022-10-13T01:35:45.178" v="31"/>
          <ac:spMkLst>
            <pc:docMk/>
            <pc:sldMk cId="26994253" sldId="266"/>
            <ac:spMk id="8" creationId="{DE7FFD28-545C-4C88-A2E7-152FB234C92C}"/>
          </ac:spMkLst>
        </pc:spChg>
        <pc:spChg chg="add del">
          <ac:chgData name="Kristina Elen" userId="S::kelen@herzing.ca::79a21bbd-83f7-4e16-a863-8531c314eb69" providerId="AD" clId="Web-{45AB32A8-88C3-E243-9DC0-BC4E1B9EA278}" dt="2022-10-13T01:35:47.693" v="33"/>
          <ac:spMkLst>
            <pc:docMk/>
            <pc:sldMk cId="26994253" sldId="266"/>
            <ac:spMk id="32" creationId="{6BEF4656-0683-4420-BED2-A1C88CED7D80}"/>
          </ac:spMkLst>
        </pc:spChg>
        <pc:spChg chg="add del">
          <ac:chgData name="Kristina Elen" userId="S::kelen@herzing.ca::79a21bbd-83f7-4e16-a863-8531c314eb69" providerId="AD" clId="Web-{45AB32A8-88C3-E243-9DC0-BC4E1B9EA278}" dt="2022-10-13T01:35:47.693" v="33"/>
          <ac:spMkLst>
            <pc:docMk/>
            <pc:sldMk cId="26994253" sldId="266"/>
            <ac:spMk id="33" creationId="{C4CCB850-8E75-43A0-AE24-BEE25764B197}"/>
          </ac:spMkLst>
        </pc:spChg>
        <pc:spChg chg="add del">
          <ac:chgData name="Kristina Elen" userId="S::kelen@herzing.ca::79a21bbd-83f7-4e16-a863-8531c314eb69" providerId="AD" clId="Web-{45AB32A8-88C3-E243-9DC0-BC4E1B9EA278}" dt="2022-10-13T01:36:03.443" v="35"/>
          <ac:spMkLst>
            <pc:docMk/>
            <pc:sldMk cId="26994253" sldId="266"/>
            <ac:spMk id="35" creationId="{DE7FFD28-545C-4C88-A2E7-152FB234C92C}"/>
          </ac:spMkLst>
        </pc:spChg>
        <pc:spChg chg="add">
          <ac:chgData name="Kristina Elen" userId="S::kelen@herzing.ca::79a21bbd-83f7-4e16-a863-8531c314eb69" providerId="AD" clId="Web-{45AB32A8-88C3-E243-9DC0-BC4E1B9EA278}" dt="2022-10-13T01:36:03.443" v="35"/>
          <ac:spMkLst>
            <pc:docMk/>
            <pc:sldMk cId="26994253" sldId="266"/>
            <ac:spMk id="40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6:03.443" v="35"/>
          <ac:spMkLst>
            <pc:docMk/>
            <pc:sldMk cId="26994253" sldId="266"/>
            <ac:spMk id="42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03.443" v="35"/>
          <ac:spMkLst>
            <pc:docMk/>
            <pc:sldMk cId="26994253" sldId="266"/>
            <ac:spMk id="44" creationId="{1C091803-41C2-48E0-9228-5148460C7479}"/>
          </ac:spMkLst>
        </pc:spChg>
        <pc:grpChg chg="add del">
          <ac:chgData name="Kristina Elen" userId="S::kelen@herzing.ca::79a21bbd-83f7-4e16-a863-8531c314eb69" providerId="AD" clId="Web-{45AB32A8-88C3-E243-9DC0-BC4E1B9EA278}" dt="2022-10-13T01:35:47.693" v="33"/>
          <ac:grpSpMkLst>
            <pc:docMk/>
            <pc:sldMk cId="26994253" sldId="266"/>
            <ac:grpSpMk id="10" creationId="{C40C6DFE-A65D-4403-B6BC-B3955D185AF4}"/>
          </ac:grpSpMkLst>
        </pc:grpChg>
      </pc:sldChg>
      <pc:sldChg chg="del">
        <pc:chgData name="Kristina Elen" userId="S::kelen@herzing.ca::79a21bbd-83f7-4e16-a863-8531c314eb69" providerId="AD" clId="Web-{45AB32A8-88C3-E243-9DC0-BC4E1B9EA278}" dt="2022-10-13T01:34:09.600" v="10"/>
        <pc:sldMkLst>
          <pc:docMk/>
          <pc:sldMk cId="2456897201" sldId="266"/>
        </pc:sldMkLst>
      </pc:sldChg>
      <pc:sldChg chg="del">
        <pc:chgData name="Kristina Elen" userId="S::kelen@herzing.ca::79a21bbd-83f7-4e16-a863-8531c314eb69" providerId="AD" clId="Web-{45AB32A8-88C3-E243-9DC0-BC4E1B9EA278}" dt="2022-10-13T01:34:04.069" v="1"/>
        <pc:sldMkLst>
          <pc:docMk/>
          <pc:sldMk cId="2941664047" sldId="267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5:21.256" v="29"/>
        <pc:sldMkLst>
          <pc:docMk/>
          <pc:sldMk cId="3203564453" sldId="267"/>
        </pc:sldMkLst>
        <pc:spChg chg="mod">
          <ac:chgData name="Kristina Elen" userId="S::kelen@herzing.ca::79a21bbd-83f7-4e16-a863-8531c314eb69" providerId="AD" clId="Web-{45AB32A8-88C3-E243-9DC0-BC4E1B9EA278}" dt="2022-10-13T01:35:21.256" v="29"/>
          <ac:spMkLst>
            <pc:docMk/>
            <pc:sldMk cId="3203564453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5:21.256" v="29"/>
          <ac:spMkLst>
            <pc:docMk/>
            <pc:sldMk cId="3203564453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5:21.256" v="29"/>
          <ac:spMkLst>
            <pc:docMk/>
            <pc:sldMk cId="3203564453" sldId="26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5:21.256" v="29"/>
          <ac:spMkLst>
            <pc:docMk/>
            <pc:sldMk cId="3203564453" sldId="267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5:21.256" v="29"/>
          <ac:spMkLst>
            <pc:docMk/>
            <pc:sldMk cId="3203564453" sldId="267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45AB32A8-88C3-E243-9DC0-BC4E1B9EA278}" dt="2022-10-13T01:35:21.256" v="29"/>
          <ac:spMkLst>
            <pc:docMk/>
            <pc:sldMk cId="3203564453" sldId="267"/>
            <ac:spMk id="14" creationId="{1C091803-41C2-48E0-9228-5148460C7479}"/>
          </ac:spMkLst>
        </pc:spChg>
      </pc:sldChg>
      <pc:sldChg chg="addSp delSp modSp add mod setBg">
        <pc:chgData name="Kristina Elen" userId="S::kelen@herzing.ca::79a21bbd-83f7-4e16-a863-8531c314eb69" providerId="AD" clId="Web-{45AB32A8-88C3-E243-9DC0-BC4E1B9EA278}" dt="2022-10-13T01:35:13.866" v="28"/>
        <pc:sldMkLst>
          <pc:docMk/>
          <pc:sldMk cId="230888494" sldId="268"/>
        </pc:sldMkLst>
        <pc:spChg chg="mod">
          <ac:chgData name="Kristina Elen" userId="S::kelen@herzing.ca::79a21bbd-83f7-4e16-a863-8531c314eb69" providerId="AD" clId="Web-{45AB32A8-88C3-E243-9DC0-BC4E1B9EA278}" dt="2022-10-13T01:35:13.866" v="28"/>
          <ac:spMkLst>
            <pc:docMk/>
            <pc:sldMk cId="230888494" sldId="268"/>
            <ac:spMk id="2" creationId="{00000000-0000-0000-0000-000000000000}"/>
          </ac:spMkLst>
        </pc:spChg>
        <pc:spChg chg="add del mod">
          <ac:chgData name="Kristina Elen" userId="S::kelen@herzing.ca::79a21bbd-83f7-4e16-a863-8531c314eb69" providerId="AD" clId="Web-{45AB32A8-88C3-E243-9DC0-BC4E1B9EA278}" dt="2022-10-13T01:35:13.866" v="28"/>
          <ac:spMkLst>
            <pc:docMk/>
            <pc:sldMk cId="230888494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5:13.866" v="28"/>
          <ac:spMkLst>
            <pc:docMk/>
            <pc:sldMk cId="230888494" sldId="26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5:13.866" v="28"/>
          <ac:spMkLst>
            <pc:docMk/>
            <pc:sldMk cId="230888494" sldId="268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5:13.866" v="28"/>
          <ac:spMkLst>
            <pc:docMk/>
            <pc:sldMk cId="230888494" sldId="268"/>
            <ac:spMk id="12" creationId="{1C091803-41C2-48E0-9228-5148460C7479}"/>
          </ac:spMkLst>
        </pc:spChg>
        <pc:graphicFrameChg chg="add del">
          <ac:chgData name="Kristina Elen" userId="S::kelen@herzing.ca::79a21bbd-83f7-4e16-a863-8531c314eb69" providerId="AD" clId="Web-{45AB32A8-88C3-E243-9DC0-BC4E1B9EA278}" dt="2022-10-13T01:34:57.288" v="25"/>
          <ac:graphicFrameMkLst>
            <pc:docMk/>
            <pc:sldMk cId="230888494" sldId="268"/>
            <ac:graphicFrameMk id="5" creationId="{D1E45985-84C9-B93B-32D3-EDE0B9A75D93}"/>
          </ac:graphicFrameMkLst>
        </pc:graphicFrameChg>
      </pc:sldChg>
      <pc:sldChg chg="del">
        <pc:chgData name="Kristina Elen" userId="S::kelen@herzing.ca::79a21bbd-83f7-4e16-a863-8531c314eb69" providerId="AD" clId="Web-{45AB32A8-88C3-E243-9DC0-BC4E1B9EA278}" dt="2022-10-13T01:34:03.522" v="0"/>
        <pc:sldMkLst>
          <pc:docMk/>
          <pc:sldMk cId="2511419958" sldId="268"/>
        </pc:sldMkLst>
      </pc:sldChg>
      <pc:sldChg chg="addSp delSp modSp add mod setBg">
        <pc:chgData name="Kristina Elen" userId="S::kelen@herzing.ca::79a21bbd-83f7-4e16-a863-8531c314eb69" providerId="AD" clId="Web-{45AB32A8-88C3-E243-9DC0-BC4E1B9EA278}" dt="2022-10-13T01:35:09.866" v="27"/>
        <pc:sldMkLst>
          <pc:docMk/>
          <pc:sldMk cId="74221019" sldId="269"/>
        </pc:sldMkLst>
        <pc:spChg chg="mod">
          <ac:chgData name="Kristina Elen" userId="S::kelen@herzing.ca::79a21bbd-83f7-4e16-a863-8531c314eb69" providerId="AD" clId="Web-{45AB32A8-88C3-E243-9DC0-BC4E1B9EA278}" dt="2022-10-13T01:35:09.866" v="27"/>
          <ac:spMkLst>
            <pc:docMk/>
            <pc:sldMk cId="74221019" sldId="269"/>
            <ac:spMk id="2" creationId="{00000000-0000-0000-0000-000000000000}"/>
          </ac:spMkLst>
        </pc:spChg>
        <pc:spChg chg="add del mod">
          <ac:chgData name="Kristina Elen" userId="S::kelen@herzing.ca::79a21bbd-83f7-4e16-a863-8531c314eb69" providerId="AD" clId="Web-{45AB32A8-88C3-E243-9DC0-BC4E1B9EA278}" dt="2022-10-13T01:35:09.866" v="27"/>
          <ac:spMkLst>
            <pc:docMk/>
            <pc:sldMk cId="74221019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5:09.866" v="27"/>
          <ac:spMkLst>
            <pc:docMk/>
            <pc:sldMk cId="74221019" sldId="26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5:09.866" v="27"/>
          <ac:spMkLst>
            <pc:docMk/>
            <pc:sldMk cId="74221019" sldId="26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5:09.866" v="27"/>
          <ac:spMkLst>
            <pc:docMk/>
            <pc:sldMk cId="74221019" sldId="269"/>
            <ac:spMk id="12" creationId="{1C091803-41C2-48E0-9228-5148460C7479}"/>
          </ac:spMkLst>
        </pc:spChg>
        <pc:graphicFrameChg chg="add del">
          <ac:chgData name="Kristina Elen" userId="S::kelen@herzing.ca::79a21bbd-83f7-4e16-a863-8531c314eb69" providerId="AD" clId="Web-{45AB32A8-88C3-E243-9DC0-BC4E1B9EA278}" dt="2022-10-13T01:34:59.881" v="26"/>
          <ac:graphicFrameMkLst>
            <pc:docMk/>
            <pc:sldMk cId="74221019" sldId="269"/>
            <ac:graphicFrameMk id="5" creationId="{CDB9669B-B76F-1A69-855C-E777BC7037F8}"/>
          </ac:graphicFrameMkLst>
        </pc:graphicFrameChg>
      </pc:sldChg>
      <pc:sldMasterChg chg="replId modSldLayout">
        <pc:chgData name="Kristina Elen" userId="S::kelen@herzing.ca::79a21bbd-83f7-4e16-a863-8531c314eb69" providerId="AD" clId="Web-{45AB32A8-88C3-E243-9DC0-BC4E1B9EA278}" dt="2022-10-13T01:34:28.507" v="11"/>
        <pc:sldMasterMkLst>
          <pc:docMk/>
          <pc:sldMasterMk cId="2424151694" sldId="2147483684"/>
        </pc:sldMasterMkLst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2685454558" sldId="2147483685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582762378" sldId="2147483686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3298805252" sldId="2147483687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2924863155" sldId="2147483688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4173195677" sldId="2147483689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971538164" sldId="2147483690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2722099430" sldId="2147483691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1136029545" sldId="2147483692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3730944468" sldId="2147483693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3504382157" sldId="2147483694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1250758570" sldId="2147483695"/>
          </pc:sldLayoutMkLst>
        </pc:sldLayoutChg>
      </pc:sldMasterChg>
      <pc:sldMasterChg chg="add addSldLayout">
        <pc:chgData name="Kristina Elen" userId="S::kelen@herzing.ca::79a21bbd-83f7-4e16-a863-8531c314eb69" providerId="AD" clId="Web-{45AB32A8-88C3-E243-9DC0-BC4E1B9EA278}" dt="2022-10-13T01:34:28.507" v="11"/>
        <pc:sldMasterMkLst>
          <pc:docMk/>
          <pc:sldMasterMk cId="2137400511" sldId="2147483696"/>
        </pc:sldMasterMkLst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4044235786" sldId="2147483697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3490555399" sldId="2147483698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249310686" sldId="2147483699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1809661874" sldId="2147483700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64655273" sldId="2147483701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3289261402" sldId="2147483702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1415265869" sldId="2147483703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717951350" sldId="2147483704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338616955" sldId="2147483705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1601781422" sldId="2147483706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860953609" sldId="2147483707"/>
          </pc:sldLayoutMkLst>
        </pc:sldLayoutChg>
      </pc:sldMasterChg>
    </pc:docChg>
  </pc:docChgLst>
  <pc:docChgLst>
    <pc:chgData name="Kristina Elen" userId="S::kelen@herzing.ca::79a21bbd-83f7-4e16-a863-8531c314eb69" providerId="AD" clId="Web-{0800F14D-63F6-02B5-397B-9F96AF3B10D8}"/>
    <pc:docChg chg="addSld delSld modSld addMainMaster modMainMaster">
      <pc:chgData name="Kristina Elen" userId="S::kelen@herzing.ca::79a21bbd-83f7-4e16-a863-8531c314eb69" providerId="AD" clId="Web-{0800F14D-63F6-02B5-397B-9F96AF3B10D8}" dt="2022-10-13T02:19:04.284" v="51"/>
      <pc:docMkLst>
        <pc:docMk/>
      </pc:docMkLst>
      <pc:sldChg chg="modSp">
        <pc:chgData name="Kristina Elen" userId="S::kelen@herzing.ca::79a21bbd-83f7-4e16-a863-8531c314eb69" providerId="AD" clId="Web-{0800F14D-63F6-02B5-397B-9F96AF3B10D8}" dt="2022-10-13T02:16:04.394" v="1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0800F14D-63F6-02B5-397B-9F96AF3B10D8}" dt="2022-10-13T02:16:04.394" v="1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delSp modSp add mod setBg">
        <pc:chgData name="Kristina Elen" userId="S::kelen@herzing.ca::79a21bbd-83f7-4e16-a863-8531c314eb69" providerId="AD" clId="Web-{0800F14D-63F6-02B5-397B-9F96AF3B10D8}" dt="2022-10-13T02:18:55.174" v="49"/>
        <pc:sldMkLst>
          <pc:docMk/>
          <pc:sldMk cId="3274018390" sldId="258"/>
        </pc:sldMkLst>
        <pc:spChg chg="mod">
          <ac:chgData name="Kristina Elen" userId="S::kelen@herzing.ca::79a21bbd-83f7-4e16-a863-8531c314eb69" providerId="AD" clId="Web-{0800F14D-63F6-02B5-397B-9F96AF3B10D8}" dt="2022-10-13T02:18:55.174" v="49"/>
          <ac:spMkLst>
            <pc:docMk/>
            <pc:sldMk cId="3274018390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8:55.174" v="49"/>
          <ac:spMkLst>
            <pc:docMk/>
            <pc:sldMk cId="3274018390" sldId="258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0800F14D-63F6-02B5-397B-9F96AF3B10D8}" dt="2022-10-13T02:18:55.174" v="48"/>
          <ac:spMkLst>
            <pc:docMk/>
            <pc:sldMk cId="3274018390" sldId="258"/>
            <ac:spMk id="8" creationId="{6166C6D1-23AC-49C4-BA07-238E4E9F8CEB}"/>
          </ac:spMkLst>
        </pc:spChg>
        <pc:spChg chg="add del">
          <ac:chgData name="Kristina Elen" userId="S::kelen@herzing.ca::79a21bbd-83f7-4e16-a863-8531c314eb69" providerId="AD" clId="Web-{0800F14D-63F6-02B5-397B-9F96AF3B10D8}" dt="2022-10-13T02:18:55.174" v="48"/>
          <ac:spMkLst>
            <pc:docMk/>
            <pc:sldMk cId="3274018390" sldId="258"/>
            <ac:spMk id="10" creationId="{1C091803-41C2-48E0-9228-5148460C7479}"/>
          </ac:spMkLst>
        </pc:spChg>
        <pc:spChg chg="add del">
          <ac:chgData name="Kristina Elen" userId="S::kelen@herzing.ca::79a21bbd-83f7-4e16-a863-8531c314eb69" providerId="AD" clId="Web-{0800F14D-63F6-02B5-397B-9F96AF3B10D8}" dt="2022-10-13T02:18:55.174" v="48"/>
          <ac:spMkLst>
            <pc:docMk/>
            <pc:sldMk cId="3274018390" sldId="258"/>
            <ac:spMk id="12" creationId="{A35BD09B-BC3A-45C0-AF8E-950F364CDD42}"/>
          </ac:spMkLst>
        </pc:spChg>
        <pc:spChg chg="add del">
          <ac:chgData name="Kristina Elen" userId="S::kelen@herzing.ca::79a21bbd-83f7-4e16-a863-8531c314eb69" providerId="AD" clId="Web-{0800F14D-63F6-02B5-397B-9F96AF3B10D8}" dt="2022-10-13T02:18:55.174" v="48"/>
          <ac:spMkLst>
            <pc:docMk/>
            <pc:sldMk cId="3274018390" sldId="258"/>
            <ac:spMk id="14" creationId="{05CC4153-3F0D-4F4C-8F12-E8FC3FA40AEE}"/>
          </ac:spMkLst>
        </pc:spChg>
        <pc:spChg chg="add">
          <ac:chgData name="Kristina Elen" userId="S::kelen@herzing.ca::79a21bbd-83f7-4e16-a863-8531c314eb69" providerId="AD" clId="Web-{0800F14D-63F6-02B5-397B-9F96AF3B10D8}" dt="2022-10-13T02:18:55.174" v="49"/>
          <ac:spMkLst>
            <pc:docMk/>
            <pc:sldMk cId="3274018390" sldId="258"/>
            <ac:spMk id="16" creationId="{B775CD93-9DF2-48CB-9F57-1BCA9A46C7FA}"/>
          </ac:spMkLst>
        </pc:spChg>
        <pc:spChg chg="add">
          <ac:chgData name="Kristina Elen" userId="S::kelen@herzing.ca::79a21bbd-83f7-4e16-a863-8531c314eb69" providerId="AD" clId="Web-{0800F14D-63F6-02B5-397B-9F96AF3B10D8}" dt="2022-10-13T02:18:55.174" v="49"/>
          <ac:spMkLst>
            <pc:docMk/>
            <pc:sldMk cId="3274018390" sldId="258"/>
            <ac:spMk id="17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8:55.174" v="49"/>
          <ac:spMkLst>
            <pc:docMk/>
            <pc:sldMk cId="3274018390" sldId="258"/>
            <ac:spMk id="18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0800F14D-63F6-02B5-397B-9F96AF3B10D8}" dt="2022-10-13T02:16:07.957" v="2"/>
        <pc:sldMkLst>
          <pc:docMk/>
          <pc:sldMk cId="4150833884" sldId="258"/>
        </pc:sldMkLst>
      </pc:sldChg>
      <pc:sldChg chg="del">
        <pc:chgData name="Kristina Elen" userId="S::kelen@herzing.ca::79a21bbd-83f7-4e16-a863-8531c314eb69" providerId="AD" clId="Web-{0800F14D-63F6-02B5-397B-9F96AF3B10D8}" dt="2022-10-13T02:16:07.972" v="3"/>
        <pc:sldMkLst>
          <pc:docMk/>
          <pc:sldMk cId="652263042" sldId="259"/>
        </pc:sldMkLst>
      </pc:sldChg>
      <pc:sldChg chg="addSp delSp modSp add mod setBg">
        <pc:chgData name="Kristina Elen" userId="S::kelen@herzing.ca::79a21bbd-83f7-4e16-a863-8531c314eb69" providerId="AD" clId="Web-{0800F14D-63F6-02B5-397B-9F96AF3B10D8}" dt="2022-10-13T02:19:01.049" v="50"/>
        <pc:sldMkLst>
          <pc:docMk/>
          <pc:sldMk cId="1046840763" sldId="259"/>
        </pc:sldMkLst>
        <pc:spChg chg="mod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8" creationId="{6166C6D1-23AC-49C4-BA07-238E4E9F8CEB}"/>
          </ac:spMkLst>
        </pc:spChg>
        <pc:spChg chg="add del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10" creationId="{1C091803-41C2-48E0-9228-5148460C7479}"/>
          </ac:spMkLst>
        </pc:spChg>
        <pc:spChg chg="add del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12" creationId="{A35BD09B-BC3A-45C0-AF8E-950F364CDD42}"/>
          </ac:spMkLst>
        </pc:spChg>
        <pc:spChg chg="add del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14" creationId="{05CC4153-3F0D-4F4C-8F12-E8FC3FA40AEE}"/>
          </ac:spMkLst>
        </pc:spChg>
        <pc:spChg chg="add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19" creationId="{B775CD93-9DF2-48CB-9F57-1BCA9A46C7FA}"/>
          </ac:spMkLst>
        </pc:spChg>
        <pc:spChg chg="add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21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23" creationId="{1C091803-41C2-48E0-9228-5148460C7479}"/>
          </ac:spMkLst>
        </pc:spChg>
      </pc:sldChg>
      <pc:sldChg chg="addSp delSp modSp add mod setBg">
        <pc:chgData name="Kristina Elen" userId="S::kelen@herzing.ca::79a21bbd-83f7-4e16-a863-8531c314eb69" providerId="AD" clId="Web-{0800F14D-63F6-02B5-397B-9F96AF3B10D8}" dt="2022-10-13T02:19:04.284" v="51"/>
        <pc:sldMkLst>
          <pc:docMk/>
          <pc:sldMk cId="491155975" sldId="260"/>
        </pc:sldMkLst>
        <pc:spChg chg="mod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8" creationId="{6166C6D1-23AC-49C4-BA07-238E4E9F8CEB}"/>
          </ac:spMkLst>
        </pc:spChg>
        <pc:spChg chg="add del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10" creationId="{1C091803-41C2-48E0-9228-5148460C7479}"/>
          </ac:spMkLst>
        </pc:spChg>
        <pc:spChg chg="add del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12" creationId="{A35BD09B-BC3A-45C0-AF8E-950F364CDD42}"/>
          </ac:spMkLst>
        </pc:spChg>
        <pc:spChg chg="add del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14" creationId="{05CC4153-3F0D-4F4C-8F12-E8FC3FA40AEE}"/>
          </ac:spMkLst>
        </pc:spChg>
        <pc:spChg chg="add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19" creationId="{B775CD93-9DF2-48CB-9F57-1BCA9A46C7FA}"/>
          </ac:spMkLst>
        </pc:spChg>
        <pc:spChg chg="add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21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23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0800F14D-63F6-02B5-397B-9F96AF3B10D8}" dt="2022-10-13T02:16:07.972" v="4"/>
        <pc:sldMkLst>
          <pc:docMk/>
          <pc:sldMk cId="911169406" sldId="260"/>
        </pc:sldMkLst>
      </pc:sldChg>
      <pc:sldChg chg="del">
        <pc:chgData name="Kristina Elen" userId="S::kelen@herzing.ca::79a21bbd-83f7-4e16-a863-8531c314eb69" providerId="AD" clId="Web-{0800F14D-63F6-02B5-397B-9F96AF3B10D8}" dt="2022-10-13T02:16:07.972" v="5"/>
        <pc:sldMkLst>
          <pc:docMk/>
          <pc:sldMk cId="1460971598" sldId="261"/>
        </pc:sldMkLst>
      </pc:sldChg>
      <pc:sldChg chg="addSp delSp modSp add mod setBg">
        <pc:chgData name="Kristina Elen" userId="S::kelen@herzing.ca::79a21bbd-83f7-4e16-a863-8531c314eb69" providerId="AD" clId="Web-{0800F14D-63F6-02B5-397B-9F96AF3B10D8}" dt="2022-10-13T02:18:37.003" v="44"/>
        <pc:sldMkLst>
          <pc:docMk/>
          <pc:sldMk cId="2194963880" sldId="261"/>
        </pc:sldMkLst>
        <pc:spChg chg="mod">
          <ac:chgData name="Kristina Elen" userId="S::kelen@herzing.ca::79a21bbd-83f7-4e16-a863-8531c314eb69" providerId="AD" clId="Web-{0800F14D-63F6-02B5-397B-9F96AF3B10D8}" dt="2022-10-13T02:18:37.003" v="44"/>
          <ac:spMkLst>
            <pc:docMk/>
            <pc:sldMk cId="2194963880" sldId="261"/>
            <ac:spMk id="2" creationId="{00000000-0000-0000-0000-000000000000}"/>
          </ac:spMkLst>
        </pc:spChg>
        <pc:spChg chg="add del">
          <ac:chgData name="Kristina Elen" userId="S::kelen@herzing.ca::79a21bbd-83f7-4e16-a863-8531c314eb69" providerId="AD" clId="Web-{0800F14D-63F6-02B5-397B-9F96AF3B10D8}" dt="2022-10-13T02:18:37.003" v="42"/>
          <ac:spMkLst>
            <pc:docMk/>
            <pc:sldMk cId="2194963880" sldId="261"/>
            <ac:spMk id="8" creationId="{E5A49435-E075-4822-9D18-0D1331C9FBD3}"/>
          </ac:spMkLst>
        </pc:spChg>
        <pc:spChg chg="add del">
          <ac:chgData name="Kristina Elen" userId="S::kelen@herzing.ca::79a21bbd-83f7-4e16-a863-8531c314eb69" providerId="AD" clId="Web-{0800F14D-63F6-02B5-397B-9F96AF3B10D8}" dt="2022-10-13T02:18:37.003" v="42"/>
          <ac:spMkLst>
            <pc:docMk/>
            <pc:sldMk cId="2194963880" sldId="261"/>
            <ac:spMk id="10" creationId="{580077DD-A7EE-9678-40E6-95496F2C50FC}"/>
          </ac:spMkLst>
        </pc:spChg>
        <pc:spChg chg="add del">
          <ac:chgData name="Kristina Elen" userId="S::kelen@herzing.ca::79a21bbd-83f7-4e16-a863-8531c314eb69" providerId="AD" clId="Web-{0800F14D-63F6-02B5-397B-9F96AF3B10D8}" dt="2022-10-13T02:17:55.034" v="39"/>
          <ac:spMkLst>
            <pc:docMk/>
            <pc:sldMk cId="2194963880" sldId="261"/>
            <ac:spMk id="11" creationId="{AB45A142-4255-493C-8284-5D566C121B10}"/>
          </ac:spMkLst>
        </pc:spChg>
        <pc:spChg chg="add del">
          <ac:chgData name="Kristina Elen" userId="S::kelen@herzing.ca::79a21bbd-83f7-4e16-a863-8531c314eb69" providerId="AD" clId="Web-{0800F14D-63F6-02B5-397B-9F96AF3B10D8}" dt="2022-10-13T02:18:37.003" v="42"/>
          <ac:spMkLst>
            <pc:docMk/>
            <pc:sldMk cId="2194963880" sldId="261"/>
            <ac:spMk id="15" creationId="{3CD1EA40-7116-4FCB-9369-70F29FAA91EC}"/>
          </ac:spMkLst>
        </pc:spChg>
        <pc:spChg chg="add del">
          <ac:chgData name="Kristina Elen" userId="S::kelen@herzing.ca::79a21bbd-83f7-4e16-a863-8531c314eb69" providerId="AD" clId="Web-{0800F14D-63F6-02B5-397B-9F96AF3B10D8}" dt="2022-10-13T02:18:37.003" v="42"/>
          <ac:spMkLst>
            <pc:docMk/>
            <pc:sldMk cId="2194963880" sldId="261"/>
            <ac:spMk id="17" creationId="{A5271697-90F1-4A23-8EF2-0179F2EAFACB}"/>
          </ac:spMkLst>
        </pc:spChg>
        <pc:spChg chg="add del">
          <ac:chgData name="Kristina Elen" userId="S::kelen@herzing.ca::79a21bbd-83f7-4e16-a863-8531c314eb69" providerId="AD" clId="Web-{0800F14D-63F6-02B5-397B-9F96AF3B10D8}" dt="2022-10-13T02:18:37.003" v="42"/>
          <ac:spMkLst>
            <pc:docMk/>
            <pc:sldMk cId="2194963880" sldId="261"/>
            <ac:spMk id="41" creationId="{D9F5512A-48E1-4C07-B75E-3CCC517B6804}"/>
          </ac:spMkLst>
        </pc:spChg>
        <pc:spChg chg="add">
          <ac:chgData name="Kristina Elen" userId="S::kelen@herzing.ca::79a21bbd-83f7-4e16-a863-8531c314eb69" providerId="AD" clId="Web-{0800F14D-63F6-02B5-397B-9F96AF3B10D8}" dt="2022-10-13T02:18:37.003" v="44"/>
          <ac:spMkLst>
            <pc:docMk/>
            <pc:sldMk cId="2194963880" sldId="261"/>
            <ac:spMk id="43" creationId="{AB45A142-4255-493C-8284-5D566C121B10}"/>
          </ac:spMkLst>
        </pc:spChg>
        <pc:grpChg chg="add del">
          <ac:chgData name="Kristina Elen" userId="S::kelen@herzing.ca::79a21bbd-83f7-4e16-a863-8531c314eb69" providerId="AD" clId="Web-{0800F14D-63F6-02B5-397B-9F96AF3B10D8}" dt="2022-10-13T02:18:37.003" v="42"/>
          <ac:grpSpMkLst>
            <pc:docMk/>
            <pc:sldMk cId="2194963880" sldId="261"/>
            <ac:grpSpMk id="19" creationId="{23AE24FC-E697-4150-A4E9-7038F72322EE}"/>
          </ac:grpSpMkLst>
        </pc:grpChg>
        <pc:picChg chg="add del">
          <ac:chgData name="Kristina Elen" userId="S::kelen@herzing.ca::79a21bbd-83f7-4e16-a863-8531c314eb69" providerId="AD" clId="Web-{0800F14D-63F6-02B5-397B-9F96AF3B10D8}" dt="2022-10-13T02:18:37.003" v="42"/>
          <ac:picMkLst>
            <pc:docMk/>
            <pc:sldMk cId="2194963880" sldId="261"/>
            <ac:picMk id="6" creationId="{00000000-0000-0000-0000-000000000000}"/>
          </ac:picMkLst>
        </pc:picChg>
        <pc:cxnChg chg="add del">
          <ac:chgData name="Kristina Elen" userId="S::kelen@herzing.ca::79a21bbd-83f7-4e16-a863-8531c314eb69" providerId="AD" clId="Web-{0800F14D-63F6-02B5-397B-9F96AF3B10D8}" dt="2022-10-13T02:17:55.034" v="39"/>
          <ac:cxnSpMkLst>
            <pc:docMk/>
            <pc:sldMk cId="2194963880" sldId="261"/>
            <ac:cxnSpMk id="13" creationId="{38FB9660-F42F-4313-BBC4-47C007FE484C}"/>
          </ac:cxnSpMkLst>
        </pc:cxnChg>
        <pc:cxnChg chg="add">
          <ac:chgData name="Kristina Elen" userId="S::kelen@herzing.ca::79a21bbd-83f7-4e16-a863-8531c314eb69" providerId="AD" clId="Web-{0800F14D-63F6-02B5-397B-9F96AF3B10D8}" dt="2022-10-13T02:18:37.003" v="44"/>
          <ac:cxnSpMkLst>
            <pc:docMk/>
            <pc:sldMk cId="2194963880" sldId="261"/>
            <ac:cxnSpMk id="44" creationId="{38FB9660-F42F-4313-BBC4-47C007FE484C}"/>
          </ac:cxnSpMkLst>
        </pc:cxnChg>
      </pc:sldChg>
      <pc:sldChg chg="addSp delSp add">
        <pc:chgData name="Kristina Elen" userId="S::kelen@herzing.ca::79a21bbd-83f7-4e16-a863-8531c314eb69" providerId="AD" clId="Web-{0800F14D-63F6-02B5-397B-9F96AF3B10D8}" dt="2022-10-13T02:17:38.362" v="37"/>
        <pc:sldMkLst>
          <pc:docMk/>
          <pc:sldMk cId="2789360367" sldId="262"/>
        </pc:sldMkLst>
        <pc:spChg chg="del">
          <ac:chgData name="Kristina Elen" userId="S::kelen@herzing.ca::79a21bbd-83f7-4e16-a863-8531c314eb69" providerId="AD" clId="Web-{0800F14D-63F6-02B5-397B-9F96AF3B10D8}" dt="2022-10-13T02:17:38.362" v="37"/>
          <ac:spMkLst>
            <pc:docMk/>
            <pc:sldMk cId="2789360367" sldId="262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0800F14D-63F6-02B5-397B-9F96AF3B10D8}" dt="2022-10-13T02:17:38.362" v="37"/>
          <ac:graphicFrameMkLst>
            <pc:docMk/>
            <pc:sldMk cId="2789360367" sldId="262"/>
            <ac:graphicFrameMk id="5" creationId="{2CFA974F-4A90-4823-47C9-D36F2B756BDA}"/>
          </ac:graphicFrameMkLst>
        </pc:graphicFrameChg>
      </pc:sldChg>
      <pc:sldChg chg="del">
        <pc:chgData name="Kristina Elen" userId="S::kelen@herzing.ca::79a21bbd-83f7-4e16-a863-8531c314eb69" providerId="AD" clId="Web-{0800F14D-63F6-02B5-397B-9F96AF3B10D8}" dt="2022-10-13T02:16:07.972" v="6"/>
        <pc:sldMkLst>
          <pc:docMk/>
          <pc:sldMk cId="3294688548" sldId="262"/>
        </pc:sldMkLst>
      </pc:sldChg>
      <pc:sldChg chg="del">
        <pc:chgData name="Kristina Elen" userId="S::kelen@herzing.ca::79a21bbd-83f7-4e16-a863-8531c314eb69" providerId="AD" clId="Web-{0800F14D-63F6-02B5-397B-9F96AF3B10D8}" dt="2022-10-13T02:16:07.972" v="7"/>
        <pc:sldMkLst>
          <pc:docMk/>
          <pc:sldMk cId="787290547" sldId="263"/>
        </pc:sldMkLst>
      </pc:sldChg>
      <pc:sldChg chg="addSp modSp add mod setBg">
        <pc:chgData name="Kristina Elen" userId="S::kelen@herzing.ca::79a21bbd-83f7-4e16-a863-8531c314eb69" providerId="AD" clId="Web-{0800F14D-63F6-02B5-397B-9F96AF3B10D8}" dt="2022-10-13T02:17:30.925" v="36"/>
        <pc:sldMkLst>
          <pc:docMk/>
          <pc:sldMk cId="3475326449" sldId="263"/>
        </pc:sldMkLst>
        <pc:spChg chg="mod">
          <ac:chgData name="Kristina Elen" userId="S::kelen@herzing.ca::79a21bbd-83f7-4e16-a863-8531c314eb69" providerId="AD" clId="Web-{0800F14D-63F6-02B5-397B-9F96AF3B10D8}" dt="2022-10-13T02:17:30.925" v="36"/>
          <ac:spMkLst>
            <pc:docMk/>
            <pc:sldMk cId="3475326449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7:30.925" v="36"/>
          <ac:spMkLst>
            <pc:docMk/>
            <pc:sldMk cId="3475326449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7:30.925" v="36"/>
          <ac:spMkLst>
            <pc:docMk/>
            <pc:sldMk cId="3475326449" sldId="263"/>
            <ac:spMk id="8" creationId="{4038CB10-1F5C-4D54-9DF7-12586DE5B007}"/>
          </ac:spMkLst>
        </pc:spChg>
        <pc:spChg chg="add">
          <ac:chgData name="Kristina Elen" userId="S::kelen@herzing.ca::79a21bbd-83f7-4e16-a863-8531c314eb69" providerId="AD" clId="Web-{0800F14D-63F6-02B5-397B-9F96AF3B10D8}" dt="2022-10-13T02:17:30.925" v="36"/>
          <ac:spMkLst>
            <pc:docMk/>
            <pc:sldMk cId="3475326449" sldId="263"/>
            <ac:spMk id="10" creationId="{73ED6512-6858-4552-B699-9A97FE9A4EA2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7:27.253" v="35"/>
        <pc:sldMkLst>
          <pc:docMk/>
          <pc:sldMk cId="199114608" sldId="264"/>
        </pc:sldMkLst>
        <pc:spChg chg="mod">
          <ac:chgData name="Kristina Elen" userId="S::kelen@herzing.ca::79a21bbd-83f7-4e16-a863-8531c314eb69" providerId="AD" clId="Web-{0800F14D-63F6-02B5-397B-9F96AF3B10D8}" dt="2022-10-13T02:17:27.253" v="35"/>
          <ac:spMkLst>
            <pc:docMk/>
            <pc:sldMk cId="199114608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7:27.253" v="35"/>
          <ac:spMkLst>
            <pc:docMk/>
            <pc:sldMk cId="199114608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7:27.253" v="35"/>
          <ac:spMkLst>
            <pc:docMk/>
            <pc:sldMk cId="199114608" sldId="264"/>
            <ac:spMk id="8" creationId="{4038CB10-1F5C-4D54-9DF7-12586DE5B007}"/>
          </ac:spMkLst>
        </pc:spChg>
        <pc:spChg chg="add">
          <ac:chgData name="Kristina Elen" userId="S::kelen@herzing.ca::79a21bbd-83f7-4e16-a863-8531c314eb69" providerId="AD" clId="Web-{0800F14D-63F6-02B5-397B-9F96AF3B10D8}" dt="2022-10-13T02:17:27.253" v="35"/>
          <ac:spMkLst>
            <pc:docMk/>
            <pc:sldMk cId="199114608" sldId="264"/>
            <ac:spMk id="10" creationId="{73ED6512-6858-4552-B699-9A97FE9A4EA2}"/>
          </ac:spMkLst>
        </pc:spChg>
      </pc:sldChg>
      <pc:sldChg chg="del">
        <pc:chgData name="Kristina Elen" userId="S::kelen@herzing.ca::79a21bbd-83f7-4e16-a863-8531c314eb69" providerId="AD" clId="Web-{0800F14D-63F6-02B5-397B-9F96AF3B10D8}" dt="2022-10-13T02:16:07.972" v="8"/>
        <pc:sldMkLst>
          <pc:docMk/>
          <pc:sldMk cId="1074627224" sldId="264"/>
        </pc:sldMkLst>
      </pc:sldChg>
      <pc:sldChg chg="del">
        <pc:chgData name="Kristina Elen" userId="S::kelen@herzing.ca::79a21bbd-83f7-4e16-a863-8531c314eb69" providerId="AD" clId="Web-{0800F14D-63F6-02B5-397B-9F96AF3B10D8}" dt="2022-10-13T02:16:07.972" v="9"/>
        <pc:sldMkLst>
          <pc:docMk/>
          <pc:sldMk cId="604705256" sldId="265"/>
        </pc:sldMkLst>
      </pc:sldChg>
      <pc:sldChg chg="addSp modSp add mod setBg">
        <pc:chgData name="Kristina Elen" userId="S::kelen@herzing.ca::79a21bbd-83f7-4e16-a863-8531c314eb69" providerId="AD" clId="Web-{0800F14D-63F6-02B5-397B-9F96AF3B10D8}" dt="2022-10-13T02:17:21.644" v="34"/>
        <pc:sldMkLst>
          <pc:docMk/>
          <pc:sldMk cId="1559259348" sldId="265"/>
        </pc:sldMkLst>
        <pc:spChg chg="mod">
          <ac:chgData name="Kristina Elen" userId="S::kelen@herzing.ca::79a21bbd-83f7-4e16-a863-8531c314eb69" providerId="AD" clId="Web-{0800F14D-63F6-02B5-397B-9F96AF3B10D8}" dt="2022-10-13T02:17:21.644" v="34"/>
          <ac:spMkLst>
            <pc:docMk/>
            <pc:sldMk cId="1559259348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7:21.644" v="34"/>
          <ac:spMkLst>
            <pc:docMk/>
            <pc:sldMk cId="1559259348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7:21.644" v="34"/>
          <ac:spMkLst>
            <pc:docMk/>
            <pc:sldMk cId="1559259348" sldId="265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7:21.644" v="34"/>
          <ac:spMkLst>
            <pc:docMk/>
            <pc:sldMk cId="1559259348" sldId="265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0800F14D-63F6-02B5-397B-9F96AF3B10D8}" dt="2022-10-13T02:17:21.644" v="34"/>
          <ac:spMkLst>
            <pc:docMk/>
            <pc:sldMk cId="1559259348" sldId="265"/>
            <ac:spMk id="12" creationId="{485F61C1-E11D-4277-A3DB-09235ACE4A2E}"/>
          </ac:spMkLst>
        </pc:spChg>
        <pc:spChg chg="add">
          <ac:chgData name="Kristina Elen" userId="S::kelen@herzing.ca::79a21bbd-83f7-4e16-a863-8531c314eb69" providerId="AD" clId="Web-{0800F14D-63F6-02B5-397B-9F96AF3B10D8}" dt="2022-10-13T02:17:21.644" v="34"/>
          <ac:spMkLst>
            <pc:docMk/>
            <pc:sldMk cId="1559259348" sldId="265"/>
            <ac:spMk id="14" creationId="{05CC4153-3F0D-4F4C-8F12-E8FC3FA40AEE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7:17.456" v="33"/>
        <pc:sldMkLst>
          <pc:docMk/>
          <pc:sldMk cId="1252678658" sldId="266"/>
        </pc:sldMkLst>
        <pc:spChg chg="mod">
          <ac:chgData name="Kristina Elen" userId="S::kelen@herzing.ca::79a21bbd-83f7-4e16-a863-8531c314eb69" providerId="AD" clId="Web-{0800F14D-63F6-02B5-397B-9F96AF3B10D8}" dt="2022-10-13T02:17:17.456" v="33"/>
          <ac:spMkLst>
            <pc:docMk/>
            <pc:sldMk cId="1252678658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7:17.456" v="33"/>
          <ac:spMkLst>
            <pc:docMk/>
            <pc:sldMk cId="1252678658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7:17.456" v="33"/>
          <ac:spMkLst>
            <pc:docMk/>
            <pc:sldMk cId="1252678658" sldId="266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7:17.456" v="33"/>
          <ac:spMkLst>
            <pc:docMk/>
            <pc:sldMk cId="1252678658" sldId="266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0800F14D-63F6-02B5-397B-9F96AF3B10D8}" dt="2022-10-13T02:17:17.456" v="33"/>
          <ac:spMkLst>
            <pc:docMk/>
            <pc:sldMk cId="1252678658" sldId="266"/>
            <ac:spMk id="12" creationId="{485F61C1-E11D-4277-A3DB-09235ACE4A2E}"/>
          </ac:spMkLst>
        </pc:spChg>
        <pc:spChg chg="add">
          <ac:chgData name="Kristina Elen" userId="S::kelen@herzing.ca::79a21bbd-83f7-4e16-a863-8531c314eb69" providerId="AD" clId="Web-{0800F14D-63F6-02B5-397B-9F96AF3B10D8}" dt="2022-10-13T02:17:17.456" v="33"/>
          <ac:spMkLst>
            <pc:docMk/>
            <pc:sldMk cId="1252678658" sldId="266"/>
            <ac:spMk id="14" creationId="{05CC4153-3F0D-4F4C-8F12-E8FC3FA40AEE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7:14.066" v="32"/>
        <pc:sldMkLst>
          <pc:docMk/>
          <pc:sldMk cId="3979792201" sldId="267"/>
        </pc:sldMkLst>
        <pc:spChg chg="mod">
          <ac:chgData name="Kristina Elen" userId="S::kelen@herzing.ca::79a21bbd-83f7-4e16-a863-8531c314eb69" providerId="AD" clId="Web-{0800F14D-63F6-02B5-397B-9F96AF3B10D8}" dt="2022-10-13T02:17:14.066" v="32"/>
          <ac:spMkLst>
            <pc:docMk/>
            <pc:sldMk cId="3979792201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7:14.066" v="32"/>
          <ac:spMkLst>
            <pc:docMk/>
            <pc:sldMk cId="3979792201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7:14.066" v="32"/>
          <ac:spMkLst>
            <pc:docMk/>
            <pc:sldMk cId="3979792201" sldId="267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7:14.066" v="32"/>
          <ac:spMkLst>
            <pc:docMk/>
            <pc:sldMk cId="3979792201" sldId="267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0800F14D-63F6-02B5-397B-9F96AF3B10D8}" dt="2022-10-13T02:17:14.066" v="32"/>
          <ac:spMkLst>
            <pc:docMk/>
            <pc:sldMk cId="3979792201" sldId="267"/>
            <ac:spMk id="12" creationId="{485F61C1-E11D-4277-A3DB-09235ACE4A2E}"/>
          </ac:spMkLst>
        </pc:spChg>
        <pc:spChg chg="add">
          <ac:chgData name="Kristina Elen" userId="S::kelen@herzing.ca::79a21bbd-83f7-4e16-a863-8531c314eb69" providerId="AD" clId="Web-{0800F14D-63F6-02B5-397B-9F96AF3B10D8}" dt="2022-10-13T02:17:14.066" v="32"/>
          <ac:spMkLst>
            <pc:docMk/>
            <pc:sldMk cId="3979792201" sldId="267"/>
            <ac:spMk id="14" creationId="{05CC4153-3F0D-4F4C-8F12-E8FC3FA40AEE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7:10.003" v="31"/>
        <pc:sldMkLst>
          <pc:docMk/>
          <pc:sldMk cId="3644526947" sldId="268"/>
        </pc:sldMkLst>
        <pc:spChg chg="mod">
          <ac:chgData name="Kristina Elen" userId="S::kelen@herzing.ca::79a21bbd-83f7-4e16-a863-8531c314eb69" providerId="AD" clId="Web-{0800F14D-63F6-02B5-397B-9F96AF3B10D8}" dt="2022-10-13T02:17:10.003" v="31"/>
          <ac:spMkLst>
            <pc:docMk/>
            <pc:sldMk cId="3644526947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7:10.003" v="31"/>
          <ac:spMkLst>
            <pc:docMk/>
            <pc:sldMk cId="3644526947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7:10.003" v="31"/>
          <ac:spMkLst>
            <pc:docMk/>
            <pc:sldMk cId="3644526947" sldId="268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7:10.003" v="31"/>
          <ac:spMkLst>
            <pc:docMk/>
            <pc:sldMk cId="3644526947" sldId="268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0800F14D-63F6-02B5-397B-9F96AF3B10D8}" dt="2022-10-13T02:17:10.003" v="31"/>
          <ac:spMkLst>
            <pc:docMk/>
            <pc:sldMk cId="3644526947" sldId="268"/>
            <ac:spMk id="12" creationId="{485F61C1-E11D-4277-A3DB-09235ACE4A2E}"/>
          </ac:spMkLst>
        </pc:spChg>
        <pc:spChg chg="add">
          <ac:chgData name="Kristina Elen" userId="S::kelen@herzing.ca::79a21bbd-83f7-4e16-a863-8531c314eb69" providerId="AD" clId="Web-{0800F14D-63F6-02B5-397B-9F96AF3B10D8}" dt="2022-10-13T02:17:10.003" v="31"/>
          <ac:spMkLst>
            <pc:docMk/>
            <pc:sldMk cId="3644526947" sldId="268"/>
            <ac:spMk id="14" creationId="{05CC4153-3F0D-4F4C-8F12-E8FC3FA40AEE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7:06.550" v="30"/>
        <pc:sldMkLst>
          <pc:docMk/>
          <pc:sldMk cId="1068449965" sldId="269"/>
        </pc:sldMkLst>
        <pc:spChg chg="mod">
          <ac:chgData name="Kristina Elen" userId="S::kelen@herzing.ca::79a21bbd-83f7-4e16-a863-8531c314eb69" providerId="AD" clId="Web-{0800F14D-63F6-02B5-397B-9F96AF3B10D8}" dt="2022-10-13T02:17:06.550" v="30"/>
          <ac:spMkLst>
            <pc:docMk/>
            <pc:sldMk cId="1068449965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7:06.550" v="30"/>
          <ac:spMkLst>
            <pc:docMk/>
            <pc:sldMk cId="1068449965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7:06.550" v="30"/>
          <ac:spMkLst>
            <pc:docMk/>
            <pc:sldMk cId="1068449965" sldId="269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7:06.550" v="30"/>
          <ac:spMkLst>
            <pc:docMk/>
            <pc:sldMk cId="1068449965" sldId="269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0800F14D-63F6-02B5-397B-9F96AF3B10D8}" dt="2022-10-13T02:17:06.550" v="30"/>
          <ac:spMkLst>
            <pc:docMk/>
            <pc:sldMk cId="1068449965" sldId="269"/>
            <ac:spMk id="12" creationId="{485F61C1-E11D-4277-A3DB-09235ACE4A2E}"/>
          </ac:spMkLst>
        </pc:spChg>
        <pc:spChg chg="add">
          <ac:chgData name="Kristina Elen" userId="S::kelen@herzing.ca::79a21bbd-83f7-4e16-a863-8531c314eb69" providerId="AD" clId="Web-{0800F14D-63F6-02B5-397B-9F96AF3B10D8}" dt="2022-10-13T02:17:06.550" v="30"/>
          <ac:spMkLst>
            <pc:docMk/>
            <pc:sldMk cId="1068449965" sldId="269"/>
            <ac:spMk id="14" creationId="{05CC4153-3F0D-4F4C-8F12-E8FC3FA40AEE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7:01.175" v="29"/>
        <pc:sldMkLst>
          <pc:docMk/>
          <pc:sldMk cId="1843903766" sldId="270"/>
        </pc:sldMkLst>
        <pc:spChg chg="mod">
          <ac:chgData name="Kristina Elen" userId="S::kelen@herzing.ca::79a21bbd-83f7-4e16-a863-8531c314eb69" providerId="AD" clId="Web-{0800F14D-63F6-02B5-397B-9F96AF3B10D8}" dt="2022-10-13T02:17:01.175" v="29"/>
          <ac:spMkLst>
            <pc:docMk/>
            <pc:sldMk cId="1843903766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7:01.175" v="29"/>
          <ac:spMkLst>
            <pc:docMk/>
            <pc:sldMk cId="1843903766" sldId="27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7:01.175" v="29"/>
          <ac:spMkLst>
            <pc:docMk/>
            <pc:sldMk cId="1843903766" sldId="270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7:01.175" v="29"/>
          <ac:spMkLst>
            <pc:docMk/>
            <pc:sldMk cId="1843903766" sldId="270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0800F14D-63F6-02B5-397B-9F96AF3B10D8}" dt="2022-10-13T02:17:01.175" v="29"/>
          <ac:spMkLst>
            <pc:docMk/>
            <pc:sldMk cId="1843903766" sldId="270"/>
            <ac:spMk id="12" creationId="{A35BD09B-BC3A-45C0-AF8E-950F364CDD42}"/>
          </ac:spMkLst>
        </pc:spChg>
        <pc:spChg chg="add">
          <ac:chgData name="Kristina Elen" userId="S::kelen@herzing.ca::79a21bbd-83f7-4e16-a863-8531c314eb69" providerId="AD" clId="Web-{0800F14D-63F6-02B5-397B-9F96AF3B10D8}" dt="2022-10-13T02:17:01.175" v="29"/>
          <ac:spMkLst>
            <pc:docMk/>
            <pc:sldMk cId="1843903766" sldId="270"/>
            <ac:spMk id="14" creationId="{05CC4153-3F0D-4F4C-8F12-E8FC3FA40AEE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6:56.863" v="28"/>
        <pc:sldMkLst>
          <pc:docMk/>
          <pc:sldMk cId="1880493364" sldId="271"/>
        </pc:sldMkLst>
        <pc:spChg chg="mod">
          <ac:chgData name="Kristina Elen" userId="S::kelen@herzing.ca::79a21bbd-83f7-4e16-a863-8531c314eb69" providerId="AD" clId="Web-{0800F14D-63F6-02B5-397B-9F96AF3B10D8}" dt="2022-10-13T02:16:56.863" v="28"/>
          <ac:spMkLst>
            <pc:docMk/>
            <pc:sldMk cId="1880493364" sldId="27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6:56.863" v="28"/>
          <ac:spMkLst>
            <pc:docMk/>
            <pc:sldMk cId="1880493364" sldId="27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6:56.863" v="28"/>
          <ac:spMkLst>
            <pc:docMk/>
            <pc:sldMk cId="1880493364" sldId="271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6:56.863" v="28"/>
          <ac:spMkLst>
            <pc:docMk/>
            <pc:sldMk cId="1880493364" sldId="271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0800F14D-63F6-02B5-397B-9F96AF3B10D8}" dt="2022-10-13T02:16:56.863" v="28"/>
          <ac:spMkLst>
            <pc:docMk/>
            <pc:sldMk cId="1880493364" sldId="271"/>
            <ac:spMk id="12" creationId="{A35BD09B-BC3A-45C0-AF8E-950F364CDD42}"/>
          </ac:spMkLst>
        </pc:spChg>
        <pc:spChg chg="add">
          <ac:chgData name="Kristina Elen" userId="S::kelen@herzing.ca::79a21bbd-83f7-4e16-a863-8531c314eb69" providerId="AD" clId="Web-{0800F14D-63F6-02B5-397B-9F96AF3B10D8}" dt="2022-10-13T02:16:56.863" v="28"/>
          <ac:spMkLst>
            <pc:docMk/>
            <pc:sldMk cId="1880493364" sldId="271"/>
            <ac:spMk id="14" creationId="{05CC4153-3F0D-4F4C-8F12-E8FC3FA40AEE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6:52.160" v="27"/>
        <pc:sldMkLst>
          <pc:docMk/>
          <pc:sldMk cId="1282888823" sldId="272"/>
        </pc:sldMkLst>
        <pc:spChg chg="mod">
          <ac:chgData name="Kristina Elen" userId="S::kelen@herzing.ca::79a21bbd-83f7-4e16-a863-8531c314eb69" providerId="AD" clId="Web-{0800F14D-63F6-02B5-397B-9F96AF3B10D8}" dt="2022-10-13T02:16:52.160" v="27"/>
          <ac:spMkLst>
            <pc:docMk/>
            <pc:sldMk cId="1282888823" sldId="27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6:52.160" v="27"/>
          <ac:spMkLst>
            <pc:docMk/>
            <pc:sldMk cId="1282888823" sldId="27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6:52.160" v="27"/>
          <ac:spMkLst>
            <pc:docMk/>
            <pc:sldMk cId="1282888823" sldId="272"/>
            <ac:spMk id="8" creationId="{4038CB10-1F5C-4D54-9DF7-12586DE5B007}"/>
          </ac:spMkLst>
        </pc:spChg>
        <pc:spChg chg="add">
          <ac:chgData name="Kristina Elen" userId="S::kelen@herzing.ca::79a21bbd-83f7-4e16-a863-8531c314eb69" providerId="AD" clId="Web-{0800F14D-63F6-02B5-397B-9F96AF3B10D8}" dt="2022-10-13T02:16:52.160" v="27"/>
          <ac:spMkLst>
            <pc:docMk/>
            <pc:sldMk cId="1282888823" sldId="272"/>
            <ac:spMk id="10" creationId="{73ED6512-6858-4552-B699-9A97FE9A4EA2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6:47.207" v="26"/>
        <pc:sldMkLst>
          <pc:docMk/>
          <pc:sldMk cId="543427545" sldId="273"/>
        </pc:sldMkLst>
        <pc:spChg chg="mod">
          <ac:chgData name="Kristina Elen" userId="S::kelen@herzing.ca::79a21bbd-83f7-4e16-a863-8531c314eb69" providerId="AD" clId="Web-{0800F14D-63F6-02B5-397B-9F96AF3B10D8}" dt="2022-10-13T02:16:47.207" v="26"/>
          <ac:spMkLst>
            <pc:docMk/>
            <pc:sldMk cId="543427545" sldId="27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6:47.207" v="26"/>
          <ac:spMkLst>
            <pc:docMk/>
            <pc:sldMk cId="543427545" sldId="27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6:47.207" v="26"/>
          <ac:spMkLst>
            <pc:docMk/>
            <pc:sldMk cId="543427545" sldId="273"/>
            <ac:spMk id="8" creationId="{4038CB10-1F5C-4D54-9DF7-12586DE5B007}"/>
          </ac:spMkLst>
        </pc:spChg>
        <pc:spChg chg="add">
          <ac:chgData name="Kristina Elen" userId="S::kelen@herzing.ca::79a21bbd-83f7-4e16-a863-8531c314eb69" providerId="AD" clId="Web-{0800F14D-63F6-02B5-397B-9F96AF3B10D8}" dt="2022-10-13T02:16:47.207" v="26"/>
          <ac:spMkLst>
            <pc:docMk/>
            <pc:sldMk cId="543427545" sldId="273"/>
            <ac:spMk id="10" creationId="{73ED6512-6858-4552-B699-9A97FE9A4EA2}"/>
          </ac:spMkLst>
        </pc:spChg>
      </pc:sldChg>
      <pc:sldMasterChg chg="replId modSldLayout">
        <pc:chgData name="Kristina Elen" userId="S::kelen@herzing.ca::79a21bbd-83f7-4e16-a863-8531c314eb69" providerId="AD" clId="Web-{0800F14D-63F6-02B5-397B-9F96AF3B10D8}" dt="2022-10-13T02:16:09.004" v="10"/>
        <pc:sldMasterMkLst>
          <pc:docMk/>
          <pc:sldMasterMk cId="1267429961" sldId="2147483708"/>
        </pc:sldMasterMkLst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2395023680" sldId="2147483709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3393653130" sldId="2147483710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1677143011" sldId="2147483711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4214606456" sldId="2147483712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2501109446" sldId="2147483713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2357677068" sldId="2147483714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222513435" sldId="2147483715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1871480848" sldId="2147483716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3339353978" sldId="2147483717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3690752034" sldId="2147483718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1779683612" sldId="2147483719"/>
          </pc:sldLayoutMkLst>
        </pc:sldLayoutChg>
      </pc:sldMasterChg>
      <pc:sldMasterChg chg="add addSldLayout">
        <pc:chgData name="Kristina Elen" userId="S::kelen@herzing.ca::79a21bbd-83f7-4e16-a863-8531c314eb69" providerId="AD" clId="Web-{0800F14D-63F6-02B5-397B-9F96AF3B10D8}" dt="2022-10-13T02:16:09.004" v="10"/>
        <pc:sldMasterMkLst>
          <pc:docMk/>
          <pc:sldMasterMk cId="2772128750" sldId="2147483720"/>
        </pc:sldMasterMkLst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2593489661" sldId="2147483721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1483591757" sldId="2147483722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3557183238" sldId="2147483723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1498910901" sldId="2147483724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733030966" sldId="2147483725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1443843658" sldId="2147483726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2086819936" sldId="2147483727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2483276151" sldId="2147483728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3844973949" sldId="2147483729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2257224223" sldId="2147483730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3361589065" sldId="2147483731"/>
          </pc:sldLayoutMkLst>
        </pc:sldLayoutChg>
      </pc:sldMasterChg>
    </pc:docChg>
  </pc:docChgLst>
  <pc:docChgLst>
    <pc:chgData name="Kristina Elen" userId="S::kelen@herzing.ca::79a21bbd-83f7-4e16-a863-8531c314eb69" providerId="AD" clId="Web-{1CF5FA5D-CF27-284A-2FC6-587A9D1D2DC9}"/>
    <pc:docChg chg="modSld">
      <pc:chgData name="Kristina Elen" userId="S::kelen@herzing.ca::79a21bbd-83f7-4e16-a863-8531c314eb69" providerId="AD" clId="Web-{1CF5FA5D-CF27-284A-2FC6-587A9D1D2DC9}" dt="2022-10-11T10:45:07.105" v="3" actId="20577"/>
      <pc:docMkLst>
        <pc:docMk/>
      </pc:docMkLst>
      <pc:sldChg chg="modSp">
        <pc:chgData name="Kristina Elen" userId="S::kelen@herzing.ca::79a21bbd-83f7-4e16-a863-8531c314eb69" providerId="AD" clId="Web-{1CF5FA5D-CF27-284A-2FC6-587A9D1D2DC9}" dt="2022-10-11T10:45:07.105" v="3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1CF5FA5D-CF27-284A-2FC6-587A9D1D2DC9}" dt="2022-10-11T10:45:07.105" v="3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name="Kristina Elen" userId="S::kelen@herzing.ca::79a21bbd-83f7-4e16-a863-8531c314eb69" providerId="AD" clId="Web-{A36D5363-A68A-F0D3-3765-C3B1D2A844CD}"/>
    <pc:docChg chg="addSld delSld modSld addMainMaster modMainMaster">
      <pc:chgData name="Kristina Elen" userId="S::kelen@herzing.ca::79a21bbd-83f7-4e16-a863-8531c314eb69" providerId="AD" clId="Web-{A36D5363-A68A-F0D3-3765-C3B1D2A844CD}" dt="2022-10-11T10:48:54.141" v="58"/>
      <pc:docMkLst>
        <pc:docMk/>
      </pc:docMkLst>
      <pc:sldChg chg="modSp">
        <pc:chgData name="Kristina Elen" userId="S::kelen@herzing.ca::79a21bbd-83f7-4e16-a863-8531c314eb69" providerId="AD" clId="Web-{A36D5363-A68A-F0D3-3765-C3B1D2A844CD}" dt="2022-10-11T10:46:46.482" v="1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A36D5363-A68A-F0D3-3765-C3B1D2A844CD}" dt="2022-10-11T10:46:46.482" v="1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modSp add mod setBg">
        <pc:chgData name="Kristina Elen" userId="S::kelen@herzing.ca::79a21bbd-83f7-4e16-a863-8531c314eb69" providerId="AD" clId="Web-{A36D5363-A68A-F0D3-3765-C3B1D2A844CD}" dt="2022-10-11T10:48:54.141" v="58"/>
        <pc:sldMkLst>
          <pc:docMk/>
          <pc:sldMk cId="2200211860" sldId="258"/>
        </pc:sldMkLst>
        <pc:spChg chg="mod">
          <ac:chgData name="Kristina Elen" userId="S::kelen@herzing.ca::79a21bbd-83f7-4e16-a863-8531c314eb69" providerId="AD" clId="Web-{A36D5363-A68A-F0D3-3765-C3B1D2A844CD}" dt="2022-10-11T10:48:54.141" v="58"/>
          <ac:spMkLst>
            <pc:docMk/>
            <pc:sldMk cId="2200211860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54.141" v="58"/>
          <ac:spMkLst>
            <pc:docMk/>
            <pc:sldMk cId="2200211860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54.141" v="58"/>
          <ac:spMkLst>
            <pc:docMk/>
            <pc:sldMk cId="2200211860" sldId="258"/>
            <ac:spMk id="8" creationId="{51D98CAC-3EFF-4342-BD5A-6C0E8CAB4C1A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31.155" v="36"/>
        <pc:sldMkLst>
          <pc:docMk/>
          <pc:sldMk cId="3478469596" sldId="258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39.328" v="57"/>
        <pc:sldMkLst>
          <pc:docMk/>
          <pc:sldMk cId="229552637" sldId="259"/>
        </pc:sldMkLst>
        <pc:spChg chg="mo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8.108" v="34"/>
        <pc:sldMkLst>
          <pc:docMk/>
          <pc:sldMk cId="3784937640" sldId="259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34.609" v="56"/>
        <pc:sldMkLst>
          <pc:docMk/>
          <pc:sldMk cId="581253696" sldId="260"/>
        </pc:sldMkLst>
        <pc:spChg chg="mo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9.842" v="35"/>
        <pc:sldMkLst>
          <pc:docMk/>
          <pc:sldMk cId="1675596478" sldId="260"/>
        </pc:sldMkLst>
      </pc:sldChg>
      <pc:sldChg chg="del">
        <pc:chgData name="Kristina Elen" userId="S::kelen@herzing.ca::79a21bbd-83f7-4e16-a863-8531c314eb69" providerId="AD" clId="Web-{A36D5363-A68A-F0D3-3765-C3B1D2A844CD}" dt="2022-10-11T10:47:27.749" v="33"/>
        <pc:sldMkLst>
          <pc:docMk/>
          <pc:sldMk cId="616372991" sldId="261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31.078" v="55"/>
        <pc:sldMkLst>
          <pc:docMk/>
          <pc:sldMk cId="1196352707" sldId="261"/>
        </pc:sldMkLst>
        <pc:spChg chg="mo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A36D5363-A68A-F0D3-3765-C3B1D2A844CD}" dt="2022-10-11T10:48:27.812" v="54"/>
        <pc:sldMkLst>
          <pc:docMk/>
          <pc:sldMk cId="232373687" sldId="262"/>
        </pc:sldMkLst>
        <pc:spChg chg="mo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1.577" v="20"/>
        <pc:sldMkLst>
          <pc:docMk/>
          <pc:sldMk cId="3195413128" sldId="262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24.078" v="53"/>
        <pc:sldMkLst>
          <pc:docMk/>
          <pc:sldMk cId="77282394" sldId="263"/>
        </pc:sldMkLst>
        <pc:spChg chg="mo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1.577" v="21"/>
        <pc:sldMkLst>
          <pc:docMk/>
          <pc:sldMk cId="4253031453" sldId="263"/>
        </pc:sldMkLst>
      </pc:sldChg>
      <pc:sldChg chg="del">
        <pc:chgData name="Kristina Elen" userId="S::kelen@herzing.ca::79a21bbd-83f7-4e16-a863-8531c314eb69" providerId="AD" clId="Web-{A36D5363-A68A-F0D3-3765-C3B1D2A844CD}" dt="2022-10-11T10:47:21.577" v="22"/>
        <pc:sldMkLst>
          <pc:docMk/>
          <pc:sldMk cId="1058235036" sldId="264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17.968" v="52"/>
        <pc:sldMkLst>
          <pc:docMk/>
          <pc:sldMk cId="2587246198" sldId="264"/>
        </pc:sldMkLst>
        <pc:spChg chg="mo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A36D5363-A68A-F0D3-3765-C3B1D2A844CD}" dt="2022-10-11T10:48:14.859" v="51"/>
        <pc:sldMkLst>
          <pc:docMk/>
          <pc:sldMk cId="2557072970" sldId="265"/>
        </pc:sldMkLst>
        <pc:spChg chg="mo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16" creationId="{82211336-CFF3-412D-868A-6679C1004C45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1.577" v="23"/>
        <pc:sldMkLst>
          <pc:docMk/>
          <pc:sldMk cId="2630998375" sldId="265"/>
        </pc:sldMkLst>
      </pc:sldChg>
      <pc:sldChg chg="del">
        <pc:chgData name="Kristina Elen" userId="S::kelen@herzing.ca::79a21bbd-83f7-4e16-a863-8531c314eb69" providerId="AD" clId="Web-{A36D5363-A68A-F0D3-3765-C3B1D2A844CD}" dt="2022-10-11T10:47:21.577" v="24"/>
        <pc:sldMkLst>
          <pc:docMk/>
          <pc:sldMk cId="1593125758" sldId="266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05.031" v="50"/>
        <pc:sldMkLst>
          <pc:docMk/>
          <pc:sldMk cId="2456897201" sldId="266"/>
        </pc:sldMkLst>
        <pc:spChg chg="mod">
          <ac:chgData name="Kristina Elen" userId="S::kelen@herzing.ca::79a21bbd-83f7-4e16-a863-8531c314eb69" providerId="AD" clId="Web-{A36D5363-A68A-F0D3-3765-C3B1D2A844CD}" dt="2022-10-11T10:48:05.031" v="50"/>
          <ac:spMkLst>
            <pc:docMk/>
            <pc:sldMk cId="2456897201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05.031" v="50"/>
          <ac:spMkLst>
            <pc:docMk/>
            <pc:sldMk cId="2456897201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05.031" v="50"/>
          <ac:spMkLst>
            <pc:docMk/>
            <pc:sldMk cId="2456897201" sldId="266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A36D5363-A68A-F0D3-3765-C3B1D2A844CD}" dt="2022-10-11T10:48:05.031" v="50"/>
          <ac:grpSpMkLst>
            <pc:docMk/>
            <pc:sldMk cId="2456897201" sldId="266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A36D5363-A68A-F0D3-3765-C3B1D2A844CD}" dt="2022-10-11T10:47:21.592" v="25"/>
        <pc:sldMkLst>
          <pc:docMk/>
          <pc:sldMk cId="271375999" sldId="267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01.374" v="49"/>
        <pc:sldMkLst>
          <pc:docMk/>
          <pc:sldMk cId="2941664047" sldId="267"/>
        </pc:sldMkLst>
        <pc:spChg chg="mo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1.592" v="26"/>
        <pc:sldMkLst>
          <pc:docMk/>
          <pc:sldMk cId="1532862185" sldId="268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7:57.765" v="48"/>
        <pc:sldMkLst>
          <pc:docMk/>
          <pc:sldMk cId="2511419958" sldId="268"/>
        </pc:sldMkLst>
        <pc:spChg chg="mod">
          <ac:chgData name="Kristina Elen" userId="S::kelen@herzing.ca::79a21bbd-83f7-4e16-a863-8531c314eb69" providerId="AD" clId="Web-{A36D5363-A68A-F0D3-3765-C3B1D2A844CD}" dt="2022-10-11T10:47:57.765" v="48"/>
          <ac:spMkLst>
            <pc:docMk/>
            <pc:sldMk cId="2511419958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7:57.765" v="48"/>
          <ac:spMkLst>
            <pc:docMk/>
            <pc:sldMk cId="2511419958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7:57.765" v="48"/>
          <ac:spMkLst>
            <pc:docMk/>
            <pc:sldMk cId="2511419958" sldId="268"/>
            <ac:spMk id="10" creationId="{59A309A7-1751-4ABE-A3C1-EEC40366AD89}"/>
          </ac:spMkLst>
        </pc:spChg>
        <pc:spChg chg="add">
          <ac:chgData name="Kristina Elen" userId="S::kelen@herzing.ca::79a21bbd-83f7-4e16-a863-8531c314eb69" providerId="AD" clId="Web-{A36D5363-A68A-F0D3-3765-C3B1D2A844CD}" dt="2022-10-11T10:47:57.765" v="48"/>
          <ac:spMkLst>
            <pc:docMk/>
            <pc:sldMk cId="2511419958" sldId="268"/>
            <ac:spMk id="12" creationId="{967D8EB6-EAE1-4F9C-B398-83321E287204}"/>
          </ac:spMkLst>
        </pc:spChg>
        <pc:picChg chg="add">
          <ac:chgData name="Kristina Elen" userId="S::kelen@herzing.ca::79a21bbd-83f7-4e16-a863-8531c314eb69" providerId="AD" clId="Web-{A36D5363-A68A-F0D3-3765-C3B1D2A844CD}" dt="2022-10-11T10:47:57.765" v="48"/>
          <ac:picMkLst>
            <pc:docMk/>
            <pc:sldMk cId="2511419958" sldId="268"/>
            <ac:picMk id="7" creationId="{D41A5816-46AA-5714-1A0E-73AB4030FAAB}"/>
          </ac:picMkLst>
        </pc:picChg>
      </pc:sldChg>
      <pc:sldChg chg="del">
        <pc:chgData name="Kristina Elen" userId="S::kelen@herzing.ca::79a21bbd-83f7-4e16-a863-8531c314eb69" providerId="AD" clId="Web-{A36D5363-A68A-F0D3-3765-C3B1D2A844CD}" dt="2022-10-11T10:47:21.592" v="27"/>
        <pc:sldMkLst>
          <pc:docMk/>
          <pc:sldMk cId="1779334981" sldId="269"/>
        </pc:sldMkLst>
      </pc:sldChg>
      <pc:sldChg chg="del">
        <pc:chgData name="Kristina Elen" userId="S::kelen@herzing.ca::79a21bbd-83f7-4e16-a863-8531c314eb69" providerId="AD" clId="Web-{A36D5363-A68A-F0D3-3765-C3B1D2A844CD}" dt="2022-10-11T10:47:21.592" v="28"/>
        <pc:sldMkLst>
          <pc:docMk/>
          <pc:sldMk cId="259676399" sldId="270"/>
        </pc:sldMkLst>
      </pc:sldChg>
      <pc:sldChg chg="del">
        <pc:chgData name="Kristina Elen" userId="S::kelen@herzing.ca::79a21bbd-83f7-4e16-a863-8531c314eb69" providerId="AD" clId="Web-{A36D5363-A68A-F0D3-3765-C3B1D2A844CD}" dt="2022-10-11T10:47:21.592" v="29"/>
        <pc:sldMkLst>
          <pc:docMk/>
          <pc:sldMk cId="2243640836" sldId="271"/>
        </pc:sldMkLst>
      </pc:sldChg>
      <pc:sldChg chg="del">
        <pc:chgData name="Kristina Elen" userId="S::kelen@herzing.ca::79a21bbd-83f7-4e16-a863-8531c314eb69" providerId="AD" clId="Web-{A36D5363-A68A-F0D3-3765-C3B1D2A844CD}" dt="2022-10-11T10:47:21.592" v="30"/>
        <pc:sldMkLst>
          <pc:docMk/>
          <pc:sldMk cId="3000805884" sldId="272"/>
        </pc:sldMkLst>
      </pc:sldChg>
      <pc:sldChg chg="del">
        <pc:chgData name="Kristina Elen" userId="S::kelen@herzing.ca::79a21bbd-83f7-4e16-a863-8531c314eb69" providerId="AD" clId="Web-{A36D5363-A68A-F0D3-3765-C3B1D2A844CD}" dt="2022-10-11T10:47:21.592" v="31"/>
        <pc:sldMkLst>
          <pc:docMk/>
          <pc:sldMk cId="2148914679" sldId="273"/>
        </pc:sldMkLst>
      </pc:sldChg>
      <pc:sldChg chg="del">
        <pc:chgData name="Kristina Elen" userId="S::kelen@herzing.ca::79a21bbd-83f7-4e16-a863-8531c314eb69" providerId="AD" clId="Web-{A36D5363-A68A-F0D3-3765-C3B1D2A844CD}" dt="2022-10-11T10:47:21.592" v="32"/>
        <pc:sldMkLst>
          <pc:docMk/>
          <pc:sldMk cId="3932517194" sldId="274"/>
        </pc:sldMkLst>
      </pc:sldChg>
      <pc:sldChg chg="del">
        <pc:chgData name="Kristina Elen" userId="S::kelen@herzing.ca::79a21bbd-83f7-4e16-a863-8531c314eb69" providerId="AD" clId="Web-{A36D5363-A68A-F0D3-3765-C3B1D2A844CD}" dt="2022-10-11T10:47:16.342" v="19"/>
        <pc:sldMkLst>
          <pc:docMk/>
          <pc:sldMk cId="1718917635" sldId="275"/>
        </pc:sldMkLst>
      </pc:sldChg>
      <pc:sldChg chg="del">
        <pc:chgData name="Kristina Elen" userId="S::kelen@herzing.ca::79a21bbd-83f7-4e16-a863-8531c314eb69" providerId="AD" clId="Web-{A36D5363-A68A-F0D3-3765-C3B1D2A844CD}" dt="2022-10-11T10:47:15.577" v="18"/>
        <pc:sldMkLst>
          <pc:docMk/>
          <pc:sldMk cId="3420779468" sldId="276"/>
        </pc:sldMkLst>
      </pc:sldChg>
      <pc:sldChg chg="del">
        <pc:chgData name="Kristina Elen" userId="S::kelen@herzing.ca::79a21bbd-83f7-4e16-a863-8531c314eb69" providerId="AD" clId="Web-{A36D5363-A68A-F0D3-3765-C3B1D2A844CD}" dt="2022-10-11T10:47:15.155" v="17"/>
        <pc:sldMkLst>
          <pc:docMk/>
          <pc:sldMk cId="3300947184" sldId="277"/>
        </pc:sldMkLst>
      </pc:sldChg>
      <pc:sldChg chg="del">
        <pc:chgData name="Kristina Elen" userId="S::kelen@herzing.ca::79a21bbd-83f7-4e16-a863-8531c314eb69" providerId="AD" clId="Web-{A36D5363-A68A-F0D3-3765-C3B1D2A844CD}" dt="2022-10-11T10:47:14.608" v="16"/>
        <pc:sldMkLst>
          <pc:docMk/>
          <pc:sldMk cId="783196580" sldId="278"/>
        </pc:sldMkLst>
      </pc:sldChg>
      <pc:sldChg chg="del">
        <pc:chgData name="Kristina Elen" userId="S::kelen@herzing.ca::79a21bbd-83f7-4e16-a863-8531c314eb69" providerId="AD" clId="Web-{A36D5363-A68A-F0D3-3765-C3B1D2A844CD}" dt="2022-10-11T10:46:54.998" v="3"/>
        <pc:sldMkLst>
          <pc:docMk/>
          <pc:sldMk cId="3097450601" sldId="279"/>
        </pc:sldMkLst>
      </pc:sldChg>
      <pc:sldChg chg="del">
        <pc:chgData name="Kristina Elen" userId="S::kelen@herzing.ca::79a21bbd-83f7-4e16-a863-8531c314eb69" providerId="AD" clId="Web-{A36D5363-A68A-F0D3-3765-C3B1D2A844CD}" dt="2022-10-11T10:46:54.998" v="4"/>
        <pc:sldMkLst>
          <pc:docMk/>
          <pc:sldMk cId="1368529813" sldId="280"/>
        </pc:sldMkLst>
      </pc:sldChg>
      <pc:sldChg chg="del">
        <pc:chgData name="Kristina Elen" userId="S::kelen@herzing.ca::79a21bbd-83f7-4e16-a863-8531c314eb69" providerId="AD" clId="Web-{A36D5363-A68A-F0D3-3765-C3B1D2A844CD}" dt="2022-10-11T10:46:54.998" v="5"/>
        <pc:sldMkLst>
          <pc:docMk/>
          <pc:sldMk cId="2478579316" sldId="281"/>
        </pc:sldMkLst>
      </pc:sldChg>
      <pc:sldChg chg="del">
        <pc:chgData name="Kristina Elen" userId="S::kelen@herzing.ca::79a21bbd-83f7-4e16-a863-8531c314eb69" providerId="AD" clId="Web-{A36D5363-A68A-F0D3-3765-C3B1D2A844CD}" dt="2022-10-11T10:46:54.998" v="6"/>
        <pc:sldMkLst>
          <pc:docMk/>
          <pc:sldMk cId="4059277285" sldId="282"/>
        </pc:sldMkLst>
      </pc:sldChg>
      <pc:sldChg chg="del">
        <pc:chgData name="Kristina Elen" userId="S::kelen@herzing.ca::79a21bbd-83f7-4e16-a863-8531c314eb69" providerId="AD" clId="Web-{A36D5363-A68A-F0D3-3765-C3B1D2A844CD}" dt="2022-10-11T10:46:54.998" v="7"/>
        <pc:sldMkLst>
          <pc:docMk/>
          <pc:sldMk cId="283374727" sldId="283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8"/>
        <pc:sldMkLst>
          <pc:docMk/>
          <pc:sldMk cId="2504949653" sldId="284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9"/>
        <pc:sldMkLst>
          <pc:docMk/>
          <pc:sldMk cId="3851773404" sldId="285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10"/>
        <pc:sldMkLst>
          <pc:docMk/>
          <pc:sldMk cId="3449378300" sldId="286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11"/>
        <pc:sldMkLst>
          <pc:docMk/>
          <pc:sldMk cId="4089718465" sldId="287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12"/>
        <pc:sldMkLst>
          <pc:docMk/>
          <pc:sldMk cId="1172007029" sldId="288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13"/>
        <pc:sldMkLst>
          <pc:docMk/>
          <pc:sldMk cId="3548141903" sldId="289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14"/>
        <pc:sldMkLst>
          <pc:docMk/>
          <pc:sldMk cId="2113353921" sldId="290"/>
        </pc:sldMkLst>
      </pc:sldChg>
      <pc:sldChg chg="del">
        <pc:chgData name="Kristina Elen" userId="S::kelen@herzing.ca::79a21bbd-83f7-4e16-a863-8531c314eb69" providerId="AD" clId="Web-{A36D5363-A68A-F0D3-3765-C3B1D2A844CD}" dt="2022-10-11T10:46:55.029" v="15"/>
        <pc:sldMkLst>
          <pc:docMk/>
          <pc:sldMk cId="868630563" sldId="291"/>
        </pc:sldMkLst>
      </pc:sldChg>
      <pc:sldChg chg="del">
        <pc:chgData name="Kristina Elen" userId="S::kelen@herzing.ca::79a21bbd-83f7-4e16-a863-8531c314eb69" providerId="AD" clId="Web-{A36D5363-A68A-F0D3-3765-C3B1D2A844CD}" dt="2022-10-11T10:46:48.545" v="2"/>
        <pc:sldMkLst>
          <pc:docMk/>
          <pc:sldMk cId="3527527422" sldId="292"/>
        </pc:sldMkLst>
      </pc:sldChg>
      <pc:sldMasterChg chg="replId modSldLayout">
        <pc:chgData name="Kristina Elen" userId="S::kelen@herzing.ca::79a21bbd-83f7-4e16-a863-8531c314eb69" providerId="AD" clId="Web-{A36D5363-A68A-F0D3-3765-C3B1D2A844CD}" dt="2022-10-11T10:47:45.671" v="37"/>
        <pc:sldMasterMkLst>
          <pc:docMk/>
          <pc:sldMasterMk cId="931714542" sldId="2147483672"/>
        </pc:sldMasterMkLst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1204873696" sldId="2147483673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517795942" sldId="2147483674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2590205671" sldId="2147483675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525793441" sldId="2147483676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2840844612" sldId="2147483677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2010314651" sldId="2147483678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2683791721" sldId="2147483679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2482412407" sldId="2147483680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3164910313" sldId="2147483681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1193019525" sldId="2147483682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4271190150" sldId="2147483683"/>
          </pc:sldLayoutMkLst>
        </pc:sldLayoutChg>
      </pc:sldMasterChg>
      <pc:sldMasterChg chg="add addSldLayout">
        <pc:chgData name="Kristina Elen" userId="S::kelen@herzing.ca::79a21bbd-83f7-4e16-a863-8531c314eb69" providerId="AD" clId="Web-{A36D5363-A68A-F0D3-3765-C3B1D2A844CD}" dt="2022-10-11T10:47:45.671" v="37"/>
        <pc:sldMasterMkLst>
          <pc:docMk/>
          <pc:sldMasterMk cId="2424151694" sldId="2147483684"/>
        </pc:sldMasterMkLst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2685454558" sldId="2147483685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582762378" sldId="2147483686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3298805252" sldId="2147483687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2924863155" sldId="2147483688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4173195677" sldId="2147483689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971538164" sldId="2147483690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2722099430" sldId="2147483691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1136029545" sldId="2147483692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3730944468" sldId="2147483693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3504382157" sldId="2147483694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1250758570" sldId="2147483695"/>
          </pc:sldLayoutMkLst>
        </pc:sldLayoutChg>
      </pc:sldMasterChg>
    </pc:docChg>
  </pc:docChgLst>
  <pc:docChgLst>
    <pc:chgData name="Kristina Elen" userId="79a21bbd-83f7-4e16-a863-8531c314eb69" providerId="ADAL" clId="{D3903136-A172-4C43-847D-9737C9A2AD56}"/>
    <pc:docChg chg="modSld">
      <pc:chgData name="Kristina Elen" userId="79a21bbd-83f7-4e16-a863-8531c314eb69" providerId="ADAL" clId="{D3903136-A172-4C43-847D-9737C9A2AD56}" dt="2022-10-11T09:59:47.538" v="3" actId="20577"/>
      <pc:docMkLst>
        <pc:docMk/>
      </pc:docMkLst>
      <pc:sldChg chg="modSp mod">
        <pc:chgData name="Kristina Elen" userId="79a21bbd-83f7-4e16-a863-8531c314eb69" providerId="ADAL" clId="{D3903136-A172-4C43-847D-9737C9A2AD56}" dt="2022-10-11T09:59:47.538" v="3" actId="20577"/>
        <pc:sldMkLst>
          <pc:docMk/>
          <pc:sldMk cId="2529654894" sldId="256"/>
        </pc:sldMkLst>
        <pc:spChg chg="mod">
          <ac:chgData name="Kristina Elen" userId="79a21bbd-83f7-4e16-a863-8531c314eb69" providerId="ADAL" clId="{D3903136-A172-4C43-847D-9737C9A2AD56}" dt="2022-10-11T09:59:47.538" v="3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name="Kristina Elen" userId="S::kelen@herzing.ca::79a21bbd-83f7-4e16-a863-8531c314eb69" providerId="AD" clId="Web-{DA6E565F-7CFB-7214-BDF9-6BF595158107}"/>
    <pc:docChg chg="addSld delSld modSld addMainMaster modMainMaster">
      <pc:chgData name="Kristina Elen" userId="S::kelen@herzing.ca::79a21bbd-83f7-4e16-a863-8531c314eb69" providerId="AD" clId="Web-{DA6E565F-7CFB-7214-BDF9-6BF595158107}" dt="2022-10-14T01:59:08.314" v="19"/>
      <pc:docMkLst>
        <pc:docMk/>
      </pc:docMkLst>
      <pc:sldChg chg="modSp">
        <pc:chgData name="Kristina Elen" userId="S::kelen@herzing.ca::79a21bbd-83f7-4e16-a863-8531c314eb69" providerId="AD" clId="Web-{DA6E565F-7CFB-7214-BDF9-6BF595158107}" dt="2022-10-14T01:58:26.876" v="2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DA6E565F-7CFB-7214-BDF9-6BF595158107}" dt="2022-10-14T01:58:26.876" v="2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new del">
        <pc:chgData name="Kristina Elen" userId="S::kelen@herzing.ca::79a21bbd-83f7-4e16-a863-8531c314eb69" providerId="AD" clId="Web-{DA6E565F-7CFB-7214-BDF9-6BF595158107}" dt="2022-10-14T01:58:48.782" v="14"/>
        <pc:sldMkLst>
          <pc:docMk/>
          <pc:sldMk cId="4174871588" sldId="258"/>
        </pc:sldMkLst>
      </pc:sldChg>
      <pc:sldChg chg="addSp modSp add mod setBg">
        <pc:chgData name="Kristina Elen" userId="S::kelen@herzing.ca::79a21bbd-83f7-4e16-a863-8531c314eb69" providerId="AD" clId="Web-{DA6E565F-7CFB-7214-BDF9-6BF595158107}" dt="2022-10-14T01:59:08.314" v="19"/>
        <pc:sldMkLst>
          <pc:docMk/>
          <pc:sldMk cId="669733596" sldId="259"/>
        </pc:sldMkLst>
        <pc:spChg chg="mod">
          <ac:chgData name="Kristina Elen" userId="S::kelen@herzing.ca::79a21bbd-83f7-4e16-a863-8531c314eb69" providerId="AD" clId="Web-{DA6E565F-7CFB-7214-BDF9-6BF595158107}" dt="2022-10-14T01:59:08.314" v="19"/>
          <ac:spMkLst>
            <pc:docMk/>
            <pc:sldMk cId="669733596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A6E565F-7CFB-7214-BDF9-6BF595158107}" dt="2022-10-14T01:59:08.314" v="19"/>
          <ac:spMkLst>
            <pc:docMk/>
            <pc:sldMk cId="669733596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A6E565F-7CFB-7214-BDF9-6BF595158107}" dt="2022-10-14T01:59:08.314" v="19"/>
          <ac:spMkLst>
            <pc:docMk/>
            <pc:sldMk cId="669733596" sldId="25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A6E565F-7CFB-7214-BDF9-6BF595158107}" dt="2022-10-14T01:59:08.314" v="19"/>
          <ac:grpSpMkLst>
            <pc:docMk/>
            <pc:sldMk cId="669733596" sldId="259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DA6E565F-7CFB-7214-BDF9-6BF595158107}" dt="2022-10-14T01:58:30.298" v="3"/>
        <pc:sldMkLst>
          <pc:docMk/>
          <pc:sldMk cId="4039164492" sldId="259"/>
        </pc:sldMkLst>
      </pc:sldChg>
      <pc:sldChg chg="del">
        <pc:chgData name="Kristina Elen" userId="S::kelen@herzing.ca::79a21bbd-83f7-4e16-a863-8531c314eb69" providerId="AD" clId="Web-{DA6E565F-7CFB-7214-BDF9-6BF595158107}" dt="2022-10-14T01:58:30.298" v="4"/>
        <pc:sldMkLst>
          <pc:docMk/>
          <pc:sldMk cId="1615145236" sldId="260"/>
        </pc:sldMkLst>
      </pc:sldChg>
      <pc:sldChg chg="addSp modSp add mod setBg">
        <pc:chgData name="Kristina Elen" userId="S::kelen@herzing.ca::79a21bbd-83f7-4e16-a863-8531c314eb69" providerId="AD" clId="Web-{DA6E565F-7CFB-7214-BDF9-6BF595158107}" dt="2022-10-14T01:59:04.954" v="18"/>
        <pc:sldMkLst>
          <pc:docMk/>
          <pc:sldMk cId="2904006433" sldId="260"/>
        </pc:sldMkLst>
        <pc:spChg chg="mod">
          <ac:chgData name="Kristina Elen" userId="S::kelen@herzing.ca::79a21bbd-83f7-4e16-a863-8531c314eb69" providerId="AD" clId="Web-{DA6E565F-7CFB-7214-BDF9-6BF595158107}" dt="2022-10-14T01:59:04.954" v="18"/>
          <ac:spMkLst>
            <pc:docMk/>
            <pc:sldMk cId="2904006433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A6E565F-7CFB-7214-BDF9-6BF595158107}" dt="2022-10-14T01:59:04.954" v="18"/>
          <ac:spMkLst>
            <pc:docMk/>
            <pc:sldMk cId="2904006433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A6E565F-7CFB-7214-BDF9-6BF595158107}" dt="2022-10-14T01:59:04.954" v="18"/>
          <ac:spMkLst>
            <pc:docMk/>
            <pc:sldMk cId="2904006433" sldId="26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A6E565F-7CFB-7214-BDF9-6BF595158107}" dt="2022-10-14T01:59:04.954" v="18"/>
          <ac:grpSpMkLst>
            <pc:docMk/>
            <pc:sldMk cId="2904006433" sldId="260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DA6E565F-7CFB-7214-BDF9-6BF595158107}" dt="2022-10-14T01:58:30.298" v="5"/>
        <pc:sldMkLst>
          <pc:docMk/>
          <pc:sldMk cId="124163468" sldId="261"/>
        </pc:sldMkLst>
      </pc:sldChg>
      <pc:sldChg chg="addSp modSp add mod setBg">
        <pc:chgData name="Kristina Elen" userId="S::kelen@herzing.ca::79a21bbd-83f7-4e16-a863-8531c314eb69" providerId="AD" clId="Web-{DA6E565F-7CFB-7214-BDF9-6BF595158107}" dt="2022-10-14T01:59:02.267" v="17"/>
        <pc:sldMkLst>
          <pc:docMk/>
          <pc:sldMk cId="3957166364" sldId="261"/>
        </pc:sldMkLst>
        <pc:spChg chg="mod">
          <ac:chgData name="Kristina Elen" userId="S::kelen@herzing.ca::79a21bbd-83f7-4e16-a863-8531c314eb69" providerId="AD" clId="Web-{DA6E565F-7CFB-7214-BDF9-6BF595158107}" dt="2022-10-14T01:59:02.267" v="17"/>
          <ac:spMkLst>
            <pc:docMk/>
            <pc:sldMk cId="3957166364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A6E565F-7CFB-7214-BDF9-6BF595158107}" dt="2022-10-14T01:59:02.267" v="17"/>
          <ac:spMkLst>
            <pc:docMk/>
            <pc:sldMk cId="3957166364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A6E565F-7CFB-7214-BDF9-6BF595158107}" dt="2022-10-14T01:59:02.267" v="17"/>
          <ac:spMkLst>
            <pc:docMk/>
            <pc:sldMk cId="3957166364" sldId="261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A6E565F-7CFB-7214-BDF9-6BF595158107}" dt="2022-10-14T01:59:02.267" v="17"/>
          <ac:grpSpMkLst>
            <pc:docMk/>
            <pc:sldMk cId="3957166364" sldId="261"/>
            <ac:grpSpMk id="10" creationId="{AA1375E3-3E53-4D75-BAB7-E5929BFCB25F}"/>
          </ac:grpSpMkLst>
        </pc:grpChg>
      </pc:sldChg>
      <pc:sldChg chg="addSp modSp add mod setBg addAnim">
        <pc:chgData name="Kristina Elen" userId="S::kelen@herzing.ca::79a21bbd-83f7-4e16-a863-8531c314eb69" providerId="AD" clId="Web-{DA6E565F-7CFB-7214-BDF9-6BF595158107}" dt="2022-10-14T01:58:57.017" v="16"/>
        <pc:sldMkLst>
          <pc:docMk/>
          <pc:sldMk cId="1995888798" sldId="262"/>
        </pc:sldMkLst>
        <pc:spChg chg="mod">
          <ac:chgData name="Kristina Elen" userId="S::kelen@herzing.ca::79a21bbd-83f7-4e16-a863-8531c314eb69" providerId="AD" clId="Web-{DA6E565F-7CFB-7214-BDF9-6BF595158107}" dt="2022-10-14T01:58:57.017" v="15"/>
          <ac:spMkLst>
            <pc:docMk/>
            <pc:sldMk cId="1995888798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A6E565F-7CFB-7214-BDF9-6BF595158107}" dt="2022-10-14T01:58:57.017" v="15"/>
          <ac:spMkLst>
            <pc:docMk/>
            <pc:sldMk cId="1995888798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A6E565F-7CFB-7214-BDF9-6BF595158107}" dt="2022-10-14T01:58:57.017" v="15"/>
          <ac:spMkLst>
            <pc:docMk/>
            <pc:sldMk cId="1995888798" sldId="26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DA6E565F-7CFB-7214-BDF9-6BF595158107}" dt="2022-10-14T01:58:57.017" v="15"/>
          <ac:spMkLst>
            <pc:docMk/>
            <pc:sldMk cId="1995888798" sldId="26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DA6E565F-7CFB-7214-BDF9-6BF595158107}" dt="2022-10-14T01:58:57.017" v="15"/>
          <ac:spMkLst>
            <pc:docMk/>
            <pc:sldMk cId="1995888798" sldId="262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DA6E565F-7CFB-7214-BDF9-6BF595158107}" dt="2022-10-14T01:58:30.298" v="6"/>
        <pc:sldMkLst>
          <pc:docMk/>
          <pc:sldMk cId="3708629886" sldId="262"/>
        </pc:sldMkLst>
      </pc:sldChg>
      <pc:sldChg chg="del">
        <pc:chgData name="Kristina Elen" userId="S::kelen@herzing.ca::79a21bbd-83f7-4e16-a863-8531c314eb69" providerId="AD" clId="Web-{DA6E565F-7CFB-7214-BDF9-6BF595158107}" dt="2022-10-14T01:58:30.298" v="7"/>
        <pc:sldMkLst>
          <pc:docMk/>
          <pc:sldMk cId="162975287" sldId="263"/>
        </pc:sldMkLst>
      </pc:sldChg>
      <pc:sldChg chg="del">
        <pc:chgData name="Kristina Elen" userId="S::kelen@herzing.ca::79a21bbd-83f7-4e16-a863-8531c314eb69" providerId="AD" clId="Web-{DA6E565F-7CFB-7214-BDF9-6BF595158107}" dt="2022-10-14T01:58:30.314" v="8"/>
        <pc:sldMkLst>
          <pc:docMk/>
          <pc:sldMk cId="3522202968" sldId="264"/>
        </pc:sldMkLst>
      </pc:sldChg>
      <pc:sldMasterChg chg="add addSldLayout">
        <pc:chgData name="Kristina Elen" userId="S::kelen@herzing.ca::79a21bbd-83f7-4e16-a863-8531c314eb69" providerId="AD" clId="Web-{DA6E565F-7CFB-7214-BDF9-6BF595158107}" dt="2022-10-14T01:58:45.986" v="10"/>
        <pc:sldMasterMkLst>
          <pc:docMk/>
          <pc:sldMasterMk cId="3343161884" sldId="2147483648"/>
        </pc:sldMasterMkLst>
        <pc:sldLayoutChg chg="add">
          <pc:chgData name="Kristina Elen" userId="S::kelen@herzing.ca::79a21bbd-83f7-4e16-a863-8531c314eb69" providerId="AD" clId="Web-{DA6E565F-7CFB-7214-BDF9-6BF595158107}" dt="2022-10-14T01:58:45.986" v="10"/>
          <pc:sldLayoutMkLst>
            <pc:docMk/>
            <pc:sldMasterMk cId="3343161884" sldId="2147483648"/>
            <pc:sldLayoutMk cId="3122900063" sldId="2147483649"/>
          </pc:sldLayoutMkLst>
        </pc:sldLayoutChg>
        <pc:sldLayoutChg chg="add">
          <pc:chgData name="Kristina Elen" userId="S::kelen@herzing.ca::79a21bbd-83f7-4e16-a863-8531c314eb69" providerId="AD" clId="Web-{DA6E565F-7CFB-7214-BDF9-6BF595158107}" dt="2022-10-14T01:58:45.986" v="10"/>
          <pc:sldLayoutMkLst>
            <pc:docMk/>
            <pc:sldMasterMk cId="3343161884" sldId="2147483648"/>
            <pc:sldLayoutMk cId="2246110204" sldId="2147483650"/>
          </pc:sldLayoutMkLst>
        </pc:sldLayoutChg>
        <pc:sldLayoutChg chg="add">
          <pc:chgData name="Kristina Elen" userId="S::kelen@herzing.ca::79a21bbd-83f7-4e16-a863-8531c314eb69" providerId="AD" clId="Web-{DA6E565F-7CFB-7214-BDF9-6BF595158107}" dt="2022-10-14T01:58:45.986" v="10"/>
          <pc:sldLayoutMkLst>
            <pc:docMk/>
            <pc:sldMasterMk cId="3343161884" sldId="2147483648"/>
            <pc:sldLayoutMk cId="3064443240" sldId="2147483651"/>
          </pc:sldLayoutMkLst>
        </pc:sldLayoutChg>
        <pc:sldLayoutChg chg="add">
          <pc:chgData name="Kristina Elen" userId="S::kelen@herzing.ca::79a21bbd-83f7-4e16-a863-8531c314eb69" providerId="AD" clId="Web-{DA6E565F-7CFB-7214-BDF9-6BF595158107}" dt="2022-10-14T01:58:45.986" v="10"/>
          <pc:sldLayoutMkLst>
            <pc:docMk/>
            <pc:sldMasterMk cId="3343161884" sldId="2147483648"/>
            <pc:sldLayoutMk cId="1574639209" sldId="2147483652"/>
          </pc:sldLayoutMkLst>
        </pc:sldLayoutChg>
        <pc:sldLayoutChg chg="add">
          <pc:chgData name="Kristina Elen" userId="S::kelen@herzing.ca::79a21bbd-83f7-4e16-a863-8531c314eb69" providerId="AD" clId="Web-{DA6E565F-7CFB-7214-BDF9-6BF595158107}" dt="2022-10-14T01:58:45.986" v="10"/>
          <pc:sldLayoutMkLst>
            <pc:docMk/>
            <pc:sldMasterMk cId="3343161884" sldId="2147483648"/>
            <pc:sldLayoutMk cId="1912756572" sldId="2147483653"/>
          </pc:sldLayoutMkLst>
        </pc:sldLayoutChg>
        <pc:sldLayoutChg chg="add">
          <pc:chgData name="Kristina Elen" userId="S::kelen@herzing.ca::79a21bbd-83f7-4e16-a863-8531c314eb69" providerId="AD" clId="Web-{DA6E565F-7CFB-7214-BDF9-6BF595158107}" dt="2022-10-14T01:58:45.986" v="10"/>
          <pc:sldLayoutMkLst>
            <pc:docMk/>
            <pc:sldMasterMk cId="3343161884" sldId="2147483648"/>
            <pc:sldLayoutMk cId="2163616333" sldId="2147483654"/>
          </pc:sldLayoutMkLst>
        </pc:sldLayoutChg>
        <pc:sldLayoutChg chg="add">
          <pc:chgData name="Kristina Elen" userId="S::kelen@herzing.ca::79a21bbd-83f7-4e16-a863-8531c314eb69" providerId="AD" clId="Web-{DA6E565F-7CFB-7214-BDF9-6BF595158107}" dt="2022-10-14T01:58:45.986" v="10"/>
          <pc:sldLayoutMkLst>
            <pc:docMk/>
            <pc:sldMasterMk cId="3343161884" sldId="2147483648"/>
            <pc:sldLayoutMk cId="407114603" sldId="2147483655"/>
          </pc:sldLayoutMkLst>
        </pc:sldLayoutChg>
        <pc:sldLayoutChg chg="add">
          <pc:chgData name="Kristina Elen" userId="S::kelen@herzing.ca::79a21bbd-83f7-4e16-a863-8531c314eb69" providerId="AD" clId="Web-{DA6E565F-7CFB-7214-BDF9-6BF595158107}" dt="2022-10-14T01:58:45.986" v="10"/>
          <pc:sldLayoutMkLst>
            <pc:docMk/>
            <pc:sldMasterMk cId="3343161884" sldId="2147483648"/>
            <pc:sldLayoutMk cId="1218375669" sldId="2147483656"/>
          </pc:sldLayoutMkLst>
        </pc:sldLayoutChg>
        <pc:sldLayoutChg chg="add">
          <pc:chgData name="Kristina Elen" userId="S::kelen@herzing.ca::79a21bbd-83f7-4e16-a863-8531c314eb69" providerId="AD" clId="Web-{DA6E565F-7CFB-7214-BDF9-6BF595158107}" dt="2022-10-14T01:58:45.986" v="10"/>
          <pc:sldLayoutMkLst>
            <pc:docMk/>
            <pc:sldMasterMk cId="3343161884" sldId="2147483648"/>
            <pc:sldLayoutMk cId="442858761" sldId="2147483657"/>
          </pc:sldLayoutMkLst>
        </pc:sldLayoutChg>
        <pc:sldLayoutChg chg="add">
          <pc:chgData name="Kristina Elen" userId="S::kelen@herzing.ca::79a21bbd-83f7-4e16-a863-8531c314eb69" providerId="AD" clId="Web-{DA6E565F-7CFB-7214-BDF9-6BF595158107}" dt="2022-10-14T01:58:45.986" v="10"/>
          <pc:sldLayoutMkLst>
            <pc:docMk/>
            <pc:sldMasterMk cId="3343161884" sldId="2147483648"/>
            <pc:sldLayoutMk cId="100490286" sldId="2147483658"/>
          </pc:sldLayoutMkLst>
        </pc:sldLayoutChg>
        <pc:sldLayoutChg chg="add">
          <pc:chgData name="Kristina Elen" userId="S::kelen@herzing.ca::79a21bbd-83f7-4e16-a863-8531c314eb69" providerId="AD" clId="Web-{DA6E565F-7CFB-7214-BDF9-6BF595158107}" dt="2022-10-14T01:58:45.986" v="10"/>
          <pc:sldLayoutMkLst>
            <pc:docMk/>
            <pc:sldMasterMk cId="3343161884" sldId="2147483648"/>
            <pc:sldLayoutMk cId="1440415541" sldId="2147483659"/>
          </pc:sldLayoutMkLst>
        </pc:sldLayoutChg>
      </pc:sldMasterChg>
      <pc:sldMasterChg chg="replId modSldLayout">
        <pc:chgData name="Kristina Elen" userId="S::kelen@herzing.ca::79a21bbd-83f7-4e16-a863-8531c314eb69" providerId="AD" clId="Web-{DA6E565F-7CFB-7214-BDF9-6BF595158107}" dt="2022-10-14T01:58:45.986" v="10"/>
        <pc:sldMasterMkLst>
          <pc:docMk/>
          <pc:sldMasterMk cId="1639693277" sldId="2147483684"/>
        </pc:sldMasterMkLst>
        <pc:sldLayoutChg chg="replId">
          <pc:chgData name="Kristina Elen" userId="S::kelen@herzing.ca::79a21bbd-83f7-4e16-a863-8531c314eb69" providerId="AD" clId="Web-{DA6E565F-7CFB-7214-BDF9-6BF595158107}" dt="2022-10-14T01:58:45.986" v="10"/>
          <pc:sldLayoutMkLst>
            <pc:docMk/>
            <pc:sldMasterMk cId="1639693277" sldId="2147483684"/>
            <pc:sldLayoutMk cId="3828363358" sldId="2147483685"/>
          </pc:sldLayoutMkLst>
        </pc:sldLayoutChg>
        <pc:sldLayoutChg chg="replId">
          <pc:chgData name="Kristina Elen" userId="S::kelen@herzing.ca::79a21bbd-83f7-4e16-a863-8531c314eb69" providerId="AD" clId="Web-{DA6E565F-7CFB-7214-BDF9-6BF595158107}" dt="2022-10-14T01:58:45.986" v="10"/>
          <pc:sldLayoutMkLst>
            <pc:docMk/>
            <pc:sldMasterMk cId="1639693277" sldId="2147483684"/>
            <pc:sldLayoutMk cId="1640294310" sldId="2147483686"/>
          </pc:sldLayoutMkLst>
        </pc:sldLayoutChg>
        <pc:sldLayoutChg chg="replId">
          <pc:chgData name="Kristina Elen" userId="S::kelen@herzing.ca::79a21bbd-83f7-4e16-a863-8531c314eb69" providerId="AD" clId="Web-{DA6E565F-7CFB-7214-BDF9-6BF595158107}" dt="2022-10-14T01:58:45.986" v="10"/>
          <pc:sldLayoutMkLst>
            <pc:docMk/>
            <pc:sldMasterMk cId="1639693277" sldId="2147483684"/>
            <pc:sldLayoutMk cId="3012542113" sldId="2147483687"/>
          </pc:sldLayoutMkLst>
        </pc:sldLayoutChg>
        <pc:sldLayoutChg chg="replId">
          <pc:chgData name="Kristina Elen" userId="S::kelen@herzing.ca::79a21bbd-83f7-4e16-a863-8531c314eb69" providerId="AD" clId="Web-{DA6E565F-7CFB-7214-BDF9-6BF595158107}" dt="2022-10-14T01:58:45.986" v="10"/>
          <pc:sldLayoutMkLst>
            <pc:docMk/>
            <pc:sldMasterMk cId="1639693277" sldId="2147483684"/>
            <pc:sldLayoutMk cId="149169128" sldId="2147483688"/>
          </pc:sldLayoutMkLst>
        </pc:sldLayoutChg>
        <pc:sldLayoutChg chg="replId">
          <pc:chgData name="Kristina Elen" userId="S::kelen@herzing.ca::79a21bbd-83f7-4e16-a863-8531c314eb69" providerId="AD" clId="Web-{DA6E565F-7CFB-7214-BDF9-6BF595158107}" dt="2022-10-14T01:58:45.986" v="10"/>
          <pc:sldLayoutMkLst>
            <pc:docMk/>
            <pc:sldMasterMk cId="1639693277" sldId="2147483684"/>
            <pc:sldLayoutMk cId="1079810595" sldId="2147483689"/>
          </pc:sldLayoutMkLst>
        </pc:sldLayoutChg>
        <pc:sldLayoutChg chg="replId">
          <pc:chgData name="Kristina Elen" userId="S::kelen@herzing.ca::79a21bbd-83f7-4e16-a863-8531c314eb69" providerId="AD" clId="Web-{DA6E565F-7CFB-7214-BDF9-6BF595158107}" dt="2022-10-14T01:58:45.986" v="10"/>
          <pc:sldLayoutMkLst>
            <pc:docMk/>
            <pc:sldMasterMk cId="1639693277" sldId="2147483684"/>
            <pc:sldLayoutMk cId="2172719024" sldId="2147483690"/>
          </pc:sldLayoutMkLst>
        </pc:sldLayoutChg>
        <pc:sldLayoutChg chg="replId">
          <pc:chgData name="Kristina Elen" userId="S::kelen@herzing.ca::79a21bbd-83f7-4e16-a863-8531c314eb69" providerId="AD" clId="Web-{DA6E565F-7CFB-7214-BDF9-6BF595158107}" dt="2022-10-14T01:58:45.986" v="10"/>
          <pc:sldLayoutMkLst>
            <pc:docMk/>
            <pc:sldMasterMk cId="1639693277" sldId="2147483684"/>
            <pc:sldLayoutMk cId="2635915486" sldId="2147483691"/>
          </pc:sldLayoutMkLst>
        </pc:sldLayoutChg>
        <pc:sldLayoutChg chg="replId">
          <pc:chgData name="Kristina Elen" userId="S::kelen@herzing.ca::79a21bbd-83f7-4e16-a863-8531c314eb69" providerId="AD" clId="Web-{DA6E565F-7CFB-7214-BDF9-6BF595158107}" dt="2022-10-14T01:58:45.986" v="10"/>
          <pc:sldLayoutMkLst>
            <pc:docMk/>
            <pc:sldMasterMk cId="1639693277" sldId="2147483684"/>
            <pc:sldLayoutMk cId="2831010471" sldId="2147483692"/>
          </pc:sldLayoutMkLst>
        </pc:sldLayoutChg>
        <pc:sldLayoutChg chg="replId">
          <pc:chgData name="Kristina Elen" userId="S::kelen@herzing.ca::79a21bbd-83f7-4e16-a863-8531c314eb69" providerId="AD" clId="Web-{DA6E565F-7CFB-7214-BDF9-6BF595158107}" dt="2022-10-14T01:58:45.986" v="10"/>
          <pc:sldLayoutMkLst>
            <pc:docMk/>
            <pc:sldMasterMk cId="1639693277" sldId="2147483684"/>
            <pc:sldLayoutMk cId="581849750" sldId="2147483693"/>
          </pc:sldLayoutMkLst>
        </pc:sldLayoutChg>
        <pc:sldLayoutChg chg="replId">
          <pc:chgData name="Kristina Elen" userId="S::kelen@herzing.ca::79a21bbd-83f7-4e16-a863-8531c314eb69" providerId="AD" clId="Web-{DA6E565F-7CFB-7214-BDF9-6BF595158107}" dt="2022-10-14T01:58:45.986" v="10"/>
          <pc:sldLayoutMkLst>
            <pc:docMk/>
            <pc:sldMasterMk cId="1639693277" sldId="2147483684"/>
            <pc:sldLayoutMk cId="3646476933" sldId="2147483694"/>
          </pc:sldLayoutMkLst>
        </pc:sldLayoutChg>
        <pc:sldLayoutChg chg="replId">
          <pc:chgData name="Kristina Elen" userId="S::kelen@herzing.ca::79a21bbd-83f7-4e16-a863-8531c314eb69" providerId="AD" clId="Web-{DA6E565F-7CFB-7214-BDF9-6BF595158107}" dt="2022-10-14T01:58:45.986" v="10"/>
          <pc:sldLayoutMkLst>
            <pc:docMk/>
            <pc:sldMasterMk cId="1639693277" sldId="2147483684"/>
            <pc:sldLayoutMk cId="3492749712" sldId="2147483695"/>
          </pc:sldLayoutMkLst>
        </pc:sldLayoutChg>
      </pc:sldMasterChg>
    </pc:docChg>
  </pc:docChgLst>
  <pc:docChgLst>
    <pc:chgData name="Kristina Elen" userId="S::kelen@herzing.ca::79a21bbd-83f7-4e16-a863-8531c314eb69" providerId="AD" clId="Web-{C6ED2567-9C76-AE41-1E69-23C4D6595BBE}"/>
    <pc:docChg chg="addSld delSld modSld sldOrd addMainMaster modMainMaster">
      <pc:chgData name="Kristina Elen" userId="S::kelen@herzing.ca::79a21bbd-83f7-4e16-a863-8531c314eb69" providerId="AD" clId="Web-{C6ED2567-9C76-AE41-1E69-23C4D6595BBE}" dt="2022-10-14T01:26:13.299" v="83"/>
      <pc:docMkLst>
        <pc:docMk/>
      </pc:docMkLst>
      <pc:sldChg chg="modSp">
        <pc:chgData name="Kristina Elen" userId="S::kelen@herzing.ca::79a21bbd-83f7-4e16-a863-8531c314eb69" providerId="AD" clId="Web-{C6ED2567-9C76-AE41-1E69-23C4D6595BBE}" dt="2022-10-14T01:22:21.880" v="2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C6ED2567-9C76-AE41-1E69-23C4D6595BBE}" dt="2022-10-14T01:22:21.880" v="2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modSp ord">
        <pc:chgData name="Kristina Elen" userId="S::kelen@herzing.ca::79a21bbd-83f7-4e16-a863-8531c314eb69" providerId="AD" clId="Web-{C6ED2567-9C76-AE41-1E69-23C4D6595BBE}" dt="2022-10-14T01:23:12.223" v="52" actId="20577"/>
        <pc:sldMkLst>
          <pc:docMk/>
          <pc:sldMk cId="2323017529" sldId="257"/>
        </pc:sldMkLst>
        <pc:spChg chg="mod">
          <ac:chgData name="Kristina Elen" userId="S::kelen@herzing.ca::79a21bbd-83f7-4e16-a863-8531c314eb69" providerId="AD" clId="Web-{C6ED2567-9C76-AE41-1E69-23C4D6595BBE}" dt="2022-10-14T01:23:12.223" v="52" actId="20577"/>
          <ac:spMkLst>
            <pc:docMk/>
            <pc:sldMk cId="2323017529" sldId="257"/>
            <ac:spMk id="8" creationId="{DC1ABB8A-951F-4EC2-5543-D0A410AF0024}"/>
          </ac:spMkLst>
        </pc:spChg>
      </pc:sldChg>
      <pc:sldChg chg="del">
        <pc:chgData name="Kristina Elen" userId="S::kelen@herzing.ca::79a21bbd-83f7-4e16-a863-8531c314eb69" providerId="AD" clId="Web-{C6ED2567-9C76-AE41-1E69-23C4D6595BBE}" dt="2022-10-14T01:22:27.583" v="3"/>
        <pc:sldMkLst>
          <pc:docMk/>
          <pc:sldMk cId="2196758597" sldId="258"/>
        </pc:sldMkLst>
      </pc:sldChg>
      <pc:sldChg chg="addSp modSp add mod setBg">
        <pc:chgData name="Kristina Elen" userId="S::kelen@herzing.ca::79a21bbd-83f7-4e16-a863-8531c314eb69" providerId="AD" clId="Web-{C6ED2567-9C76-AE41-1E69-23C4D6595BBE}" dt="2022-10-14T01:26:13.299" v="83"/>
        <pc:sldMkLst>
          <pc:docMk/>
          <pc:sldMk cId="3717517208" sldId="258"/>
        </pc:sldMkLst>
        <pc:spChg chg="mod">
          <ac:chgData name="Kristina Elen" userId="S::kelen@herzing.ca::79a21bbd-83f7-4e16-a863-8531c314eb69" providerId="AD" clId="Web-{C6ED2567-9C76-AE41-1E69-23C4D6595BBE}" dt="2022-10-14T01:26:13.299" v="83"/>
          <ac:spMkLst>
            <pc:docMk/>
            <pc:sldMk cId="3717517208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6:13.299" v="83"/>
          <ac:spMkLst>
            <pc:docMk/>
            <pc:sldMk cId="3717517208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6:13.299" v="83"/>
          <ac:spMkLst>
            <pc:docMk/>
            <pc:sldMk cId="3717517208" sldId="258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C6ED2567-9C76-AE41-1E69-23C4D6595BBE}" dt="2022-10-14T01:26:13.299" v="83"/>
          <ac:spMkLst>
            <pc:docMk/>
            <pc:sldMk cId="3717517208" sldId="258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C6ED2567-9C76-AE41-1E69-23C4D6595BBE}" dt="2022-10-14T01:26:13.299" v="83"/>
          <ac:spMkLst>
            <pc:docMk/>
            <pc:sldMk cId="3717517208" sldId="258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C6ED2567-9C76-AE41-1E69-23C4D6595BBE}" dt="2022-10-14T01:26:13.299" v="83"/>
          <ac:spMkLst>
            <pc:docMk/>
            <pc:sldMk cId="3717517208" sldId="258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C6ED2567-9C76-AE41-1E69-23C4D6595BBE}" dt="2022-10-14T01:26:13.299" v="83"/>
          <ac:spMkLst>
            <pc:docMk/>
            <pc:sldMk cId="3717517208" sldId="258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C6ED2567-9C76-AE41-1E69-23C4D6595BBE}" dt="2022-10-14T01:26:13.299" v="83"/>
          <ac:spMkLst>
            <pc:docMk/>
            <pc:sldMk cId="3717517208" sldId="258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C6ED2567-9C76-AE41-1E69-23C4D6595BBE}" dt="2022-10-14T01:22:27.583" v="4"/>
        <pc:sldMkLst>
          <pc:docMk/>
          <pc:sldMk cId="1797071491" sldId="259"/>
        </pc:sldMkLst>
      </pc:sldChg>
      <pc:sldChg chg="addSp modSp add mod setBg">
        <pc:chgData name="Kristina Elen" userId="S::kelen@herzing.ca::79a21bbd-83f7-4e16-a863-8531c314eb69" providerId="AD" clId="Web-{C6ED2567-9C76-AE41-1E69-23C4D6595BBE}" dt="2022-10-14T01:26:09.190" v="82"/>
        <pc:sldMkLst>
          <pc:docMk/>
          <pc:sldMk cId="3621828025" sldId="259"/>
        </pc:sldMkLst>
        <pc:spChg chg="mod">
          <ac:chgData name="Kristina Elen" userId="S::kelen@herzing.ca::79a21bbd-83f7-4e16-a863-8531c314eb69" providerId="AD" clId="Web-{C6ED2567-9C76-AE41-1E69-23C4D6595BBE}" dt="2022-10-14T01:26:09.190" v="82"/>
          <ac:spMkLst>
            <pc:docMk/>
            <pc:sldMk cId="3621828025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6:09.190" v="82"/>
          <ac:spMkLst>
            <pc:docMk/>
            <pc:sldMk cId="3621828025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6:09.190" v="82"/>
          <ac:spMkLst>
            <pc:docMk/>
            <pc:sldMk cId="3621828025" sldId="25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C6ED2567-9C76-AE41-1E69-23C4D6595BBE}" dt="2022-10-14T01:26:09.190" v="82"/>
          <ac:spMkLst>
            <pc:docMk/>
            <pc:sldMk cId="3621828025" sldId="25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C6ED2567-9C76-AE41-1E69-23C4D6595BBE}" dt="2022-10-14T01:26:09.190" v="82"/>
          <ac:spMkLst>
            <pc:docMk/>
            <pc:sldMk cId="3621828025" sldId="25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C6ED2567-9C76-AE41-1E69-23C4D6595BBE}" dt="2022-10-14T01:26:09.190" v="82"/>
          <ac:spMkLst>
            <pc:docMk/>
            <pc:sldMk cId="3621828025" sldId="25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C6ED2567-9C76-AE41-1E69-23C4D6595BBE}" dt="2022-10-14T01:26:09.190" v="82"/>
          <ac:spMkLst>
            <pc:docMk/>
            <pc:sldMk cId="3621828025" sldId="25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C6ED2567-9C76-AE41-1E69-23C4D6595BBE}" dt="2022-10-14T01:26:09.190" v="82"/>
          <ac:spMkLst>
            <pc:docMk/>
            <pc:sldMk cId="3621828025" sldId="259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C6ED2567-9C76-AE41-1E69-23C4D6595BBE}" dt="2022-10-14T01:22:27.583" v="5"/>
        <pc:sldMkLst>
          <pc:docMk/>
          <pc:sldMk cId="3405122174" sldId="260"/>
        </pc:sldMkLst>
      </pc:sldChg>
      <pc:sldChg chg="addSp delSp add">
        <pc:chgData name="Kristina Elen" userId="S::kelen@herzing.ca::79a21bbd-83f7-4e16-a863-8531c314eb69" providerId="AD" clId="Web-{C6ED2567-9C76-AE41-1E69-23C4D6595BBE}" dt="2022-10-14T01:26:04.002" v="81"/>
        <pc:sldMkLst>
          <pc:docMk/>
          <pc:sldMk cId="4186827196" sldId="260"/>
        </pc:sldMkLst>
        <pc:spChg chg="del">
          <ac:chgData name="Kristina Elen" userId="S::kelen@herzing.ca::79a21bbd-83f7-4e16-a863-8531c314eb69" providerId="AD" clId="Web-{C6ED2567-9C76-AE41-1E69-23C4D6595BBE}" dt="2022-10-14T01:26:04.002" v="81"/>
          <ac:spMkLst>
            <pc:docMk/>
            <pc:sldMk cId="4186827196" sldId="260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C6ED2567-9C76-AE41-1E69-23C4D6595BBE}" dt="2022-10-14T01:26:04.002" v="81"/>
          <ac:graphicFrameMkLst>
            <pc:docMk/>
            <pc:sldMk cId="4186827196" sldId="260"/>
            <ac:graphicFrameMk id="5" creationId="{092A9930-257C-1B35-89A7-9C46555FDA9D}"/>
          </ac:graphicFrameMkLst>
        </pc:graphicFrameChg>
      </pc:sldChg>
      <pc:sldChg chg="del">
        <pc:chgData name="Kristina Elen" userId="S::kelen@herzing.ca::79a21bbd-83f7-4e16-a863-8531c314eb69" providerId="AD" clId="Web-{C6ED2567-9C76-AE41-1E69-23C4D6595BBE}" dt="2022-10-14T01:22:27.583" v="6"/>
        <pc:sldMkLst>
          <pc:docMk/>
          <pc:sldMk cId="2423883694" sldId="261"/>
        </pc:sldMkLst>
      </pc:sldChg>
      <pc:sldChg chg="addSp modSp add mod setBg">
        <pc:chgData name="Kristina Elen" userId="S::kelen@herzing.ca::79a21bbd-83f7-4e16-a863-8531c314eb69" providerId="AD" clId="Web-{C6ED2567-9C76-AE41-1E69-23C4D6595BBE}" dt="2022-10-14T01:25:55.315" v="80"/>
        <pc:sldMkLst>
          <pc:docMk/>
          <pc:sldMk cId="2722463521" sldId="261"/>
        </pc:sldMkLst>
        <pc:spChg chg="mod">
          <ac:chgData name="Kristina Elen" userId="S::kelen@herzing.ca::79a21bbd-83f7-4e16-a863-8531c314eb69" providerId="AD" clId="Web-{C6ED2567-9C76-AE41-1E69-23C4D6595BBE}" dt="2022-10-14T01:25:55.315" v="80"/>
          <ac:spMkLst>
            <pc:docMk/>
            <pc:sldMk cId="2722463521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5:55.315" v="80"/>
          <ac:spMkLst>
            <pc:docMk/>
            <pc:sldMk cId="2722463521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5:55.315" v="80"/>
          <ac:spMkLst>
            <pc:docMk/>
            <pc:sldMk cId="2722463521" sldId="26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C6ED2567-9C76-AE41-1E69-23C4D6595BBE}" dt="2022-10-14T01:25:55.315" v="80"/>
          <ac:spMkLst>
            <pc:docMk/>
            <pc:sldMk cId="2722463521" sldId="26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C6ED2567-9C76-AE41-1E69-23C4D6595BBE}" dt="2022-10-14T01:25:55.315" v="80"/>
          <ac:spMkLst>
            <pc:docMk/>
            <pc:sldMk cId="2722463521" sldId="26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C6ED2567-9C76-AE41-1E69-23C4D6595BBE}" dt="2022-10-14T01:25:55.315" v="80"/>
          <ac:spMkLst>
            <pc:docMk/>
            <pc:sldMk cId="2722463521" sldId="261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C6ED2567-9C76-AE41-1E69-23C4D6595BBE}" dt="2022-10-14T01:25:55.315" v="80"/>
          <ac:spMkLst>
            <pc:docMk/>
            <pc:sldMk cId="2722463521" sldId="261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C6ED2567-9C76-AE41-1E69-23C4D6595BBE}" dt="2022-10-14T01:25:55.315" v="80"/>
          <ac:spMkLst>
            <pc:docMk/>
            <pc:sldMk cId="2722463521" sldId="261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C6ED2567-9C76-AE41-1E69-23C4D6595BBE}" dt="2022-10-14T01:22:27.599" v="7"/>
        <pc:sldMkLst>
          <pc:docMk/>
          <pc:sldMk cId="263262445" sldId="262"/>
        </pc:sldMkLst>
      </pc:sldChg>
      <pc:sldChg chg="addSp modSp add mod setBg">
        <pc:chgData name="Kristina Elen" userId="S::kelen@herzing.ca::79a21bbd-83f7-4e16-a863-8531c314eb69" providerId="AD" clId="Web-{C6ED2567-9C76-AE41-1E69-23C4D6595BBE}" dt="2022-10-14T01:25:51.190" v="79"/>
        <pc:sldMkLst>
          <pc:docMk/>
          <pc:sldMk cId="3591680311" sldId="262"/>
        </pc:sldMkLst>
        <pc:spChg chg="mod">
          <ac:chgData name="Kristina Elen" userId="S::kelen@herzing.ca::79a21bbd-83f7-4e16-a863-8531c314eb69" providerId="AD" clId="Web-{C6ED2567-9C76-AE41-1E69-23C4D6595BBE}" dt="2022-10-14T01:25:51.190" v="79"/>
          <ac:spMkLst>
            <pc:docMk/>
            <pc:sldMk cId="3591680311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5:51.190" v="79"/>
          <ac:spMkLst>
            <pc:docMk/>
            <pc:sldMk cId="3591680311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5:51.190" v="79"/>
          <ac:spMkLst>
            <pc:docMk/>
            <pc:sldMk cId="3591680311" sldId="262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C6ED2567-9C76-AE41-1E69-23C4D6595BBE}" dt="2022-10-14T01:25:51.190" v="79"/>
          <ac:grpSpMkLst>
            <pc:docMk/>
            <pc:sldMk cId="3591680311" sldId="262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C6ED2567-9C76-AE41-1E69-23C4D6595BBE}" dt="2022-10-14T01:22:27.599" v="8"/>
        <pc:sldMkLst>
          <pc:docMk/>
          <pc:sldMk cId="3398364174" sldId="263"/>
        </pc:sldMkLst>
      </pc:sldChg>
      <pc:sldChg chg="addSp delSp add">
        <pc:chgData name="Kristina Elen" userId="S::kelen@herzing.ca::79a21bbd-83f7-4e16-a863-8531c314eb69" providerId="AD" clId="Web-{C6ED2567-9C76-AE41-1E69-23C4D6595BBE}" dt="2022-10-14T01:25:47.315" v="78"/>
        <pc:sldMkLst>
          <pc:docMk/>
          <pc:sldMk cId="4089468998" sldId="263"/>
        </pc:sldMkLst>
        <pc:spChg chg="del">
          <ac:chgData name="Kristina Elen" userId="S::kelen@herzing.ca::79a21bbd-83f7-4e16-a863-8531c314eb69" providerId="AD" clId="Web-{C6ED2567-9C76-AE41-1E69-23C4D6595BBE}" dt="2022-10-14T01:25:47.315" v="78"/>
          <ac:spMkLst>
            <pc:docMk/>
            <pc:sldMk cId="4089468998" sldId="263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C6ED2567-9C76-AE41-1E69-23C4D6595BBE}" dt="2022-10-14T01:25:47.315" v="78"/>
          <ac:graphicFrameMkLst>
            <pc:docMk/>
            <pc:sldMk cId="4089468998" sldId="263"/>
            <ac:graphicFrameMk id="5" creationId="{4D236497-EAD9-8322-FF50-04BA019266D6}"/>
          </ac:graphicFrameMkLst>
        </pc:graphicFrameChg>
      </pc:sldChg>
      <pc:sldChg chg="del">
        <pc:chgData name="Kristina Elen" userId="S::kelen@herzing.ca::79a21bbd-83f7-4e16-a863-8531c314eb69" providerId="AD" clId="Web-{C6ED2567-9C76-AE41-1E69-23C4D6595BBE}" dt="2022-10-14T01:22:27.599" v="9"/>
        <pc:sldMkLst>
          <pc:docMk/>
          <pc:sldMk cId="2583269983" sldId="264"/>
        </pc:sldMkLst>
      </pc:sldChg>
      <pc:sldChg chg="addSp modSp add mod setBg">
        <pc:chgData name="Kristina Elen" userId="S::kelen@herzing.ca::79a21bbd-83f7-4e16-a863-8531c314eb69" providerId="AD" clId="Web-{C6ED2567-9C76-AE41-1E69-23C4D6595BBE}" dt="2022-10-14T01:25:38.346" v="77"/>
        <pc:sldMkLst>
          <pc:docMk/>
          <pc:sldMk cId="3282328187" sldId="264"/>
        </pc:sldMkLst>
        <pc:spChg chg="mod">
          <ac:chgData name="Kristina Elen" userId="S::kelen@herzing.ca::79a21bbd-83f7-4e16-a863-8531c314eb69" providerId="AD" clId="Web-{C6ED2567-9C76-AE41-1E69-23C4D6595BBE}" dt="2022-10-14T01:25:38.346" v="77"/>
          <ac:spMkLst>
            <pc:docMk/>
            <pc:sldMk cId="3282328187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5:38.346" v="77"/>
          <ac:spMkLst>
            <pc:docMk/>
            <pc:sldMk cId="3282328187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5:38.346" v="77"/>
          <ac:spMkLst>
            <pc:docMk/>
            <pc:sldMk cId="3282328187" sldId="264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C6ED2567-9C76-AE41-1E69-23C4D6595BBE}" dt="2022-10-14T01:25:38.346" v="77"/>
          <ac:spMkLst>
            <pc:docMk/>
            <pc:sldMk cId="3282328187" sldId="264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C6ED2567-9C76-AE41-1E69-23C4D6595BBE}" dt="2022-10-14T01:25:38.346" v="77"/>
          <ac:spMkLst>
            <pc:docMk/>
            <pc:sldMk cId="3282328187" sldId="264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C6ED2567-9C76-AE41-1E69-23C4D6595BBE}" dt="2022-10-14T01:25:38.346" v="77"/>
          <ac:spMkLst>
            <pc:docMk/>
            <pc:sldMk cId="3282328187" sldId="264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C6ED2567-9C76-AE41-1E69-23C4D6595BBE}" dt="2022-10-14T01:25:38.346" v="77"/>
          <ac:spMkLst>
            <pc:docMk/>
            <pc:sldMk cId="3282328187" sldId="264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C6ED2567-9C76-AE41-1E69-23C4D6595BBE}" dt="2022-10-14T01:25:38.346" v="77"/>
          <ac:spMkLst>
            <pc:docMk/>
            <pc:sldMk cId="3282328187" sldId="264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C6ED2567-9C76-AE41-1E69-23C4D6595BBE}" dt="2022-10-14T01:22:27.599" v="10"/>
        <pc:sldMkLst>
          <pc:docMk/>
          <pc:sldMk cId="1336875251" sldId="265"/>
        </pc:sldMkLst>
      </pc:sldChg>
      <pc:sldChg chg="addSp modSp add mod setBg">
        <pc:chgData name="Kristina Elen" userId="S::kelen@herzing.ca::79a21bbd-83f7-4e16-a863-8531c314eb69" providerId="AD" clId="Web-{C6ED2567-9C76-AE41-1E69-23C4D6595BBE}" dt="2022-10-14T01:25:35.612" v="76"/>
        <pc:sldMkLst>
          <pc:docMk/>
          <pc:sldMk cId="1632164026" sldId="265"/>
        </pc:sldMkLst>
        <pc:spChg chg="mod">
          <ac:chgData name="Kristina Elen" userId="S::kelen@herzing.ca::79a21bbd-83f7-4e16-a863-8531c314eb69" providerId="AD" clId="Web-{C6ED2567-9C76-AE41-1E69-23C4D6595BBE}" dt="2022-10-14T01:25:35.612" v="76"/>
          <ac:spMkLst>
            <pc:docMk/>
            <pc:sldMk cId="1632164026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5:35.612" v="76"/>
          <ac:spMkLst>
            <pc:docMk/>
            <pc:sldMk cId="1632164026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5:35.612" v="76"/>
          <ac:spMkLst>
            <pc:docMk/>
            <pc:sldMk cId="1632164026" sldId="265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C6ED2567-9C76-AE41-1E69-23C4D6595BBE}" dt="2022-10-14T01:25:35.612" v="76"/>
          <ac:spMkLst>
            <pc:docMk/>
            <pc:sldMk cId="1632164026" sldId="265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C6ED2567-9C76-AE41-1E69-23C4D6595BBE}" dt="2022-10-14T01:25:35.612" v="76"/>
          <ac:spMkLst>
            <pc:docMk/>
            <pc:sldMk cId="1632164026" sldId="265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C6ED2567-9C76-AE41-1E69-23C4D6595BBE}" dt="2022-10-14T01:25:35.612" v="76"/>
          <ac:spMkLst>
            <pc:docMk/>
            <pc:sldMk cId="1632164026" sldId="265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C6ED2567-9C76-AE41-1E69-23C4D6595BBE}" dt="2022-10-14T01:25:35.612" v="76"/>
          <ac:spMkLst>
            <pc:docMk/>
            <pc:sldMk cId="1632164026" sldId="265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C6ED2567-9C76-AE41-1E69-23C4D6595BBE}" dt="2022-10-14T01:25:35.612" v="76"/>
          <ac:spMkLst>
            <pc:docMk/>
            <pc:sldMk cId="1632164026" sldId="265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C6ED2567-9C76-AE41-1E69-23C4D6595BBE}" dt="2022-10-14T01:22:27.599" v="11"/>
        <pc:sldMkLst>
          <pc:docMk/>
          <pc:sldMk cId="2302502684" sldId="266"/>
        </pc:sldMkLst>
      </pc:sldChg>
      <pc:sldChg chg="addSp modSp add mod setBg">
        <pc:chgData name="Kristina Elen" userId="S::kelen@herzing.ca::79a21bbd-83f7-4e16-a863-8531c314eb69" providerId="AD" clId="Web-{C6ED2567-9C76-AE41-1E69-23C4D6595BBE}" dt="2022-10-14T01:25:31.487" v="75"/>
        <pc:sldMkLst>
          <pc:docMk/>
          <pc:sldMk cId="2866474415" sldId="266"/>
        </pc:sldMkLst>
        <pc:spChg chg="mod">
          <ac:chgData name="Kristina Elen" userId="S::kelen@herzing.ca::79a21bbd-83f7-4e16-a863-8531c314eb69" providerId="AD" clId="Web-{C6ED2567-9C76-AE41-1E69-23C4D6595BBE}" dt="2022-10-14T01:25:31.487" v="75"/>
          <ac:spMkLst>
            <pc:docMk/>
            <pc:sldMk cId="2866474415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5:31.487" v="75"/>
          <ac:spMkLst>
            <pc:docMk/>
            <pc:sldMk cId="2866474415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5:31.487" v="75"/>
          <ac:spMkLst>
            <pc:docMk/>
            <pc:sldMk cId="2866474415" sldId="266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C6ED2567-9C76-AE41-1E69-23C4D6595BBE}" dt="2022-10-14T01:25:31.487" v="75"/>
          <ac:spMkLst>
            <pc:docMk/>
            <pc:sldMk cId="2866474415" sldId="266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C6ED2567-9C76-AE41-1E69-23C4D6595BBE}" dt="2022-10-14T01:25:31.487" v="75"/>
          <ac:spMkLst>
            <pc:docMk/>
            <pc:sldMk cId="2866474415" sldId="266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C6ED2567-9C76-AE41-1E69-23C4D6595BBE}" dt="2022-10-14T01:25:31.487" v="75"/>
          <ac:spMkLst>
            <pc:docMk/>
            <pc:sldMk cId="2866474415" sldId="266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C6ED2567-9C76-AE41-1E69-23C4D6595BBE}" dt="2022-10-14T01:25:31.487" v="75"/>
          <ac:spMkLst>
            <pc:docMk/>
            <pc:sldMk cId="2866474415" sldId="266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C6ED2567-9C76-AE41-1E69-23C4D6595BBE}" dt="2022-10-14T01:25:31.487" v="75"/>
          <ac:spMkLst>
            <pc:docMk/>
            <pc:sldMk cId="2866474415" sldId="266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C6ED2567-9C76-AE41-1E69-23C4D6595BBE}" dt="2022-10-14T01:22:27.599" v="12"/>
        <pc:sldMkLst>
          <pc:docMk/>
          <pc:sldMk cId="2723836792" sldId="267"/>
        </pc:sldMkLst>
      </pc:sldChg>
      <pc:sldChg chg="addSp modSp add mod setBg">
        <pc:chgData name="Kristina Elen" userId="S::kelen@herzing.ca::79a21bbd-83f7-4e16-a863-8531c314eb69" providerId="AD" clId="Web-{C6ED2567-9C76-AE41-1E69-23C4D6595BBE}" dt="2022-10-14T01:25:27.893" v="74"/>
        <pc:sldMkLst>
          <pc:docMk/>
          <pc:sldMk cId="3693827806" sldId="267"/>
        </pc:sldMkLst>
        <pc:spChg chg="mod">
          <ac:chgData name="Kristina Elen" userId="S::kelen@herzing.ca::79a21bbd-83f7-4e16-a863-8531c314eb69" providerId="AD" clId="Web-{C6ED2567-9C76-AE41-1E69-23C4D6595BBE}" dt="2022-10-14T01:25:27.893" v="74"/>
          <ac:spMkLst>
            <pc:docMk/>
            <pc:sldMk cId="3693827806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5:27.893" v="74"/>
          <ac:spMkLst>
            <pc:docMk/>
            <pc:sldMk cId="3693827806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5:27.893" v="74"/>
          <ac:spMkLst>
            <pc:docMk/>
            <pc:sldMk cId="3693827806" sldId="267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C6ED2567-9C76-AE41-1E69-23C4D6595BBE}" dt="2022-10-14T01:25:27.893" v="74"/>
          <ac:spMkLst>
            <pc:docMk/>
            <pc:sldMk cId="3693827806" sldId="267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C6ED2567-9C76-AE41-1E69-23C4D6595BBE}" dt="2022-10-14T01:25:27.893" v="74"/>
          <ac:spMkLst>
            <pc:docMk/>
            <pc:sldMk cId="3693827806" sldId="267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C6ED2567-9C76-AE41-1E69-23C4D6595BBE}" dt="2022-10-14T01:25:27.893" v="74"/>
          <ac:spMkLst>
            <pc:docMk/>
            <pc:sldMk cId="3693827806" sldId="267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C6ED2567-9C76-AE41-1E69-23C4D6595BBE}" dt="2022-10-14T01:25:27.893" v="74"/>
          <ac:spMkLst>
            <pc:docMk/>
            <pc:sldMk cId="3693827806" sldId="267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C6ED2567-9C76-AE41-1E69-23C4D6595BBE}" dt="2022-10-14T01:25:27.893" v="74"/>
          <ac:spMkLst>
            <pc:docMk/>
            <pc:sldMk cId="3693827806" sldId="267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C6ED2567-9C76-AE41-1E69-23C4D6595BBE}" dt="2022-10-14T01:25:24.956" v="73"/>
        <pc:sldMkLst>
          <pc:docMk/>
          <pc:sldMk cId="81252155" sldId="268"/>
        </pc:sldMkLst>
        <pc:spChg chg="mod">
          <ac:chgData name="Kristina Elen" userId="S::kelen@herzing.ca::79a21bbd-83f7-4e16-a863-8531c314eb69" providerId="AD" clId="Web-{C6ED2567-9C76-AE41-1E69-23C4D6595BBE}" dt="2022-10-14T01:25:24.956" v="73"/>
          <ac:spMkLst>
            <pc:docMk/>
            <pc:sldMk cId="81252155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5:24.956" v="73"/>
          <ac:spMkLst>
            <pc:docMk/>
            <pc:sldMk cId="81252155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5:24.956" v="73"/>
          <ac:spMkLst>
            <pc:docMk/>
            <pc:sldMk cId="81252155" sldId="268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C6ED2567-9C76-AE41-1E69-23C4D6595BBE}" dt="2022-10-14T01:25:24.956" v="73"/>
          <ac:spMkLst>
            <pc:docMk/>
            <pc:sldMk cId="81252155" sldId="268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C6ED2567-9C76-AE41-1E69-23C4D6595BBE}" dt="2022-10-14T01:25:24.956" v="73"/>
          <ac:spMkLst>
            <pc:docMk/>
            <pc:sldMk cId="81252155" sldId="268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C6ED2567-9C76-AE41-1E69-23C4D6595BBE}" dt="2022-10-14T01:25:24.956" v="73"/>
          <ac:spMkLst>
            <pc:docMk/>
            <pc:sldMk cId="81252155" sldId="268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C6ED2567-9C76-AE41-1E69-23C4D6595BBE}" dt="2022-10-14T01:25:24.956" v="73"/>
          <ac:spMkLst>
            <pc:docMk/>
            <pc:sldMk cId="81252155" sldId="268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C6ED2567-9C76-AE41-1E69-23C4D6595BBE}" dt="2022-10-14T01:25:24.956" v="73"/>
          <ac:spMkLst>
            <pc:docMk/>
            <pc:sldMk cId="81252155" sldId="268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C6ED2567-9C76-AE41-1E69-23C4D6595BBE}" dt="2022-10-14T01:22:27.599" v="13"/>
        <pc:sldMkLst>
          <pc:docMk/>
          <pc:sldMk cId="2867309991" sldId="268"/>
        </pc:sldMkLst>
      </pc:sldChg>
      <pc:sldChg chg="addSp modSp add mod setBg">
        <pc:chgData name="Kristina Elen" userId="S::kelen@herzing.ca::79a21bbd-83f7-4e16-a863-8531c314eb69" providerId="AD" clId="Web-{C6ED2567-9C76-AE41-1E69-23C4D6595BBE}" dt="2022-10-14T01:25:20.800" v="72"/>
        <pc:sldMkLst>
          <pc:docMk/>
          <pc:sldMk cId="2977430314" sldId="269"/>
        </pc:sldMkLst>
        <pc:spChg chg="mod">
          <ac:chgData name="Kristina Elen" userId="S::kelen@herzing.ca::79a21bbd-83f7-4e16-a863-8531c314eb69" providerId="AD" clId="Web-{C6ED2567-9C76-AE41-1E69-23C4D6595BBE}" dt="2022-10-14T01:25:20.800" v="72"/>
          <ac:spMkLst>
            <pc:docMk/>
            <pc:sldMk cId="2977430314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5:20.800" v="72"/>
          <ac:spMkLst>
            <pc:docMk/>
            <pc:sldMk cId="2977430314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5:20.800" v="72"/>
          <ac:spMkLst>
            <pc:docMk/>
            <pc:sldMk cId="2977430314" sldId="26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C6ED2567-9C76-AE41-1E69-23C4D6595BBE}" dt="2022-10-14T01:25:20.800" v="72"/>
          <ac:grpSpMkLst>
            <pc:docMk/>
            <pc:sldMk cId="2977430314" sldId="269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C6ED2567-9C76-AE41-1E69-23C4D6595BBE}" dt="2022-10-14T01:22:27.599" v="14"/>
        <pc:sldMkLst>
          <pc:docMk/>
          <pc:sldMk cId="3235984283" sldId="269"/>
        </pc:sldMkLst>
      </pc:sldChg>
      <pc:sldChg chg="del">
        <pc:chgData name="Kristina Elen" userId="S::kelen@herzing.ca::79a21bbd-83f7-4e16-a863-8531c314eb69" providerId="AD" clId="Web-{C6ED2567-9C76-AE41-1E69-23C4D6595BBE}" dt="2022-10-14T01:22:27.599" v="15"/>
        <pc:sldMkLst>
          <pc:docMk/>
          <pc:sldMk cId="898720087" sldId="270"/>
        </pc:sldMkLst>
      </pc:sldChg>
      <pc:sldChg chg="addSp modSp add mod setBg">
        <pc:chgData name="Kristina Elen" userId="S::kelen@herzing.ca::79a21bbd-83f7-4e16-a863-8531c314eb69" providerId="AD" clId="Web-{C6ED2567-9C76-AE41-1E69-23C4D6595BBE}" dt="2022-10-14T01:24:57.722" v="71"/>
        <pc:sldMkLst>
          <pc:docMk/>
          <pc:sldMk cId="1500038794" sldId="270"/>
        </pc:sldMkLst>
        <pc:spChg chg="mod">
          <ac:chgData name="Kristina Elen" userId="S::kelen@herzing.ca::79a21bbd-83f7-4e16-a863-8531c314eb69" providerId="AD" clId="Web-{C6ED2567-9C76-AE41-1E69-23C4D6595BBE}" dt="2022-10-14T01:24:57.722" v="71"/>
          <ac:spMkLst>
            <pc:docMk/>
            <pc:sldMk cId="1500038794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4:57.722" v="71"/>
          <ac:spMkLst>
            <pc:docMk/>
            <pc:sldMk cId="1500038794" sldId="27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4:57.722" v="71"/>
          <ac:spMkLst>
            <pc:docMk/>
            <pc:sldMk cId="1500038794" sldId="27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C6ED2567-9C76-AE41-1E69-23C4D6595BBE}" dt="2022-10-14T01:24:57.722" v="71"/>
          <ac:spMkLst>
            <pc:docMk/>
            <pc:sldMk cId="1500038794" sldId="27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C6ED2567-9C76-AE41-1E69-23C4D6595BBE}" dt="2022-10-14T01:24:57.722" v="71"/>
          <ac:spMkLst>
            <pc:docMk/>
            <pc:sldMk cId="1500038794" sldId="27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C6ED2567-9C76-AE41-1E69-23C4D6595BBE}" dt="2022-10-14T01:24:57.722" v="71"/>
          <ac:spMkLst>
            <pc:docMk/>
            <pc:sldMk cId="1500038794" sldId="27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C6ED2567-9C76-AE41-1E69-23C4D6595BBE}" dt="2022-10-14T01:24:57.722" v="71"/>
          <ac:spMkLst>
            <pc:docMk/>
            <pc:sldMk cId="1500038794" sldId="27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C6ED2567-9C76-AE41-1E69-23C4D6595BBE}" dt="2022-10-14T01:24:57.722" v="71"/>
          <ac:spMkLst>
            <pc:docMk/>
            <pc:sldMk cId="1500038794" sldId="270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C6ED2567-9C76-AE41-1E69-23C4D6595BBE}" dt="2022-10-14T01:24:54.269" v="70"/>
        <pc:sldMkLst>
          <pc:docMk/>
          <pc:sldMk cId="677312387" sldId="271"/>
        </pc:sldMkLst>
        <pc:spChg chg="mod">
          <ac:chgData name="Kristina Elen" userId="S::kelen@herzing.ca::79a21bbd-83f7-4e16-a863-8531c314eb69" providerId="AD" clId="Web-{C6ED2567-9C76-AE41-1E69-23C4D6595BBE}" dt="2022-10-14T01:24:54.269" v="70"/>
          <ac:spMkLst>
            <pc:docMk/>
            <pc:sldMk cId="677312387" sldId="27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4:54.269" v="70"/>
          <ac:spMkLst>
            <pc:docMk/>
            <pc:sldMk cId="677312387" sldId="27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4:54.269" v="70"/>
          <ac:spMkLst>
            <pc:docMk/>
            <pc:sldMk cId="677312387" sldId="27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C6ED2567-9C76-AE41-1E69-23C4D6595BBE}" dt="2022-10-14T01:24:54.269" v="70"/>
          <ac:spMkLst>
            <pc:docMk/>
            <pc:sldMk cId="677312387" sldId="27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C6ED2567-9C76-AE41-1E69-23C4D6595BBE}" dt="2022-10-14T01:24:54.269" v="70"/>
          <ac:spMkLst>
            <pc:docMk/>
            <pc:sldMk cId="677312387" sldId="27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C6ED2567-9C76-AE41-1E69-23C4D6595BBE}" dt="2022-10-14T01:24:54.269" v="70"/>
          <ac:spMkLst>
            <pc:docMk/>
            <pc:sldMk cId="677312387" sldId="271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C6ED2567-9C76-AE41-1E69-23C4D6595BBE}" dt="2022-10-14T01:24:54.269" v="70"/>
          <ac:spMkLst>
            <pc:docMk/>
            <pc:sldMk cId="677312387" sldId="271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C6ED2567-9C76-AE41-1E69-23C4D6595BBE}" dt="2022-10-14T01:24:54.269" v="70"/>
          <ac:spMkLst>
            <pc:docMk/>
            <pc:sldMk cId="677312387" sldId="271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C6ED2567-9C76-AE41-1E69-23C4D6595BBE}" dt="2022-10-14T01:22:27.599" v="16"/>
        <pc:sldMkLst>
          <pc:docMk/>
          <pc:sldMk cId="3822765526" sldId="271"/>
        </pc:sldMkLst>
      </pc:sldChg>
      <pc:sldChg chg="del">
        <pc:chgData name="Kristina Elen" userId="S::kelen@herzing.ca::79a21bbd-83f7-4e16-a863-8531c314eb69" providerId="AD" clId="Web-{C6ED2567-9C76-AE41-1E69-23C4D6595BBE}" dt="2022-10-14T01:22:27.599" v="17"/>
        <pc:sldMkLst>
          <pc:docMk/>
          <pc:sldMk cId="2080139285" sldId="272"/>
        </pc:sldMkLst>
      </pc:sldChg>
      <pc:sldChg chg="addSp modSp add mod setBg">
        <pc:chgData name="Kristina Elen" userId="S::kelen@herzing.ca::79a21bbd-83f7-4e16-a863-8531c314eb69" providerId="AD" clId="Web-{C6ED2567-9C76-AE41-1E69-23C4D6595BBE}" dt="2022-10-14T01:24:49.628" v="69"/>
        <pc:sldMkLst>
          <pc:docMk/>
          <pc:sldMk cId="2866324170" sldId="272"/>
        </pc:sldMkLst>
        <pc:spChg chg="mod">
          <ac:chgData name="Kristina Elen" userId="S::kelen@herzing.ca::79a21bbd-83f7-4e16-a863-8531c314eb69" providerId="AD" clId="Web-{C6ED2567-9C76-AE41-1E69-23C4D6595BBE}" dt="2022-10-14T01:24:49.628" v="69"/>
          <ac:spMkLst>
            <pc:docMk/>
            <pc:sldMk cId="2866324170" sldId="27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4:49.628" v="69"/>
          <ac:spMkLst>
            <pc:docMk/>
            <pc:sldMk cId="2866324170" sldId="27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4:49.628" v="69"/>
          <ac:spMkLst>
            <pc:docMk/>
            <pc:sldMk cId="2866324170" sldId="27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C6ED2567-9C76-AE41-1E69-23C4D6595BBE}" dt="2022-10-14T01:24:49.628" v="69"/>
          <ac:spMkLst>
            <pc:docMk/>
            <pc:sldMk cId="2866324170" sldId="27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C6ED2567-9C76-AE41-1E69-23C4D6595BBE}" dt="2022-10-14T01:24:49.628" v="69"/>
          <ac:spMkLst>
            <pc:docMk/>
            <pc:sldMk cId="2866324170" sldId="27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C6ED2567-9C76-AE41-1E69-23C4D6595BBE}" dt="2022-10-14T01:24:49.628" v="69"/>
          <ac:spMkLst>
            <pc:docMk/>
            <pc:sldMk cId="2866324170" sldId="27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C6ED2567-9C76-AE41-1E69-23C4D6595BBE}" dt="2022-10-14T01:24:49.628" v="69"/>
          <ac:spMkLst>
            <pc:docMk/>
            <pc:sldMk cId="2866324170" sldId="27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C6ED2567-9C76-AE41-1E69-23C4D6595BBE}" dt="2022-10-14T01:24:49.628" v="69"/>
          <ac:spMkLst>
            <pc:docMk/>
            <pc:sldMk cId="2866324170" sldId="272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C6ED2567-9C76-AE41-1E69-23C4D6595BBE}" dt="2022-10-14T01:24:46.566" v="68"/>
        <pc:sldMkLst>
          <pc:docMk/>
          <pc:sldMk cId="2131216201" sldId="273"/>
        </pc:sldMkLst>
        <pc:spChg chg="mod">
          <ac:chgData name="Kristina Elen" userId="S::kelen@herzing.ca::79a21bbd-83f7-4e16-a863-8531c314eb69" providerId="AD" clId="Web-{C6ED2567-9C76-AE41-1E69-23C4D6595BBE}" dt="2022-10-14T01:24:46.566" v="68"/>
          <ac:spMkLst>
            <pc:docMk/>
            <pc:sldMk cId="2131216201" sldId="27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4:46.566" v="68"/>
          <ac:spMkLst>
            <pc:docMk/>
            <pc:sldMk cId="2131216201" sldId="27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4:46.566" v="68"/>
          <ac:spMkLst>
            <pc:docMk/>
            <pc:sldMk cId="2131216201" sldId="273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C6ED2567-9C76-AE41-1E69-23C4D6595BBE}" dt="2022-10-14T01:24:46.566" v="68"/>
          <ac:grpSpMkLst>
            <pc:docMk/>
            <pc:sldMk cId="2131216201" sldId="273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C6ED2567-9C76-AE41-1E69-23C4D6595BBE}" dt="2022-10-14T01:22:27.599" v="18"/>
        <pc:sldMkLst>
          <pc:docMk/>
          <pc:sldMk cId="3036233537" sldId="273"/>
        </pc:sldMkLst>
      </pc:sldChg>
      <pc:sldChg chg="addSp modSp add mod setBg">
        <pc:chgData name="Kristina Elen" userId="S::kelen@herzing.ca::79a21bbd-83f7-4e16-a863-8531c314eb69" providerId="AD" clId="Web-{C6ED2567-9C76-AE41-1E69-23C4D6595BBE}" dt="2022-10-14T01:24:43.159" v="67"/>
        <pc:sldMkLst>
          <pc:docMk/>
          <pc:sldMk cId="120957217" sldId="274"/>
        </pc:sldMkLst>
        <pc:spChg chg="mod">
          <ac:chgData name="Kristina Elen" userId="S::kelen@herzing.ca::79a21bbd-83f7-4e16-a863-8531c314eb69" providerId="AD" clId="Web-{C6ED2567-9C76-AE41-1E69-23C4D6595BBE}" dt="2022-10-14T01:24:43.159" v="67"/>
          <ac:spMkLst>
            <pc:docMk/>
            <pc:sldMk cId="120957217" sldId="27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4:43.159" v="67"/>
          <ac:spMkLst>
            <pc:docMk/>
            <pc:sldMk cId="120957217" sldId="27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4:43.159" v="67"/>
          <ac:spMkLst>
            <pc:docMk/>
            <pc:sldMk cId="120957217" sldId="274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C6ED2567-9C76-AE41-1E69-23C4D6595BBE}" dt="2022-10-14T01:24:43.159" v="67"/>
          <ac:grpSpMkLst>
            <pc:docMk/>
            <pc:sldMk cId="120957217" sldId="274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C6ED2567-9C76-AE41-1E69-23C4D6595BBE}" dt="2022-10-14T01:22:27.614" v="19"/>
        <pc:sldMkLst>
          <pc:docMk/>
          <pc:sldMk cId="1627754872" sldId="274"/>
        </pc:sldMkLst>
      </pc:sldChg>
      <pc:sldChg chg="del">
        <pc:chgData name="Kristina Elen" userId="S::kelen@herzing.ca::79a21bbd-83f7-4e16-a863-8531c314eb69" providerId="AD" clId="Web-{C6ED2567-9C76-AE41-1E69-23C4D6595BBE}" dt="2022-10-14T01:22:27.614" v="20"/>
        <pc:sldMkLst>
          <pc:docMk/>
          <pc:sldMk cId="1805214994" sldId="275"/>
        </pc:sldMkLst>
      </pc:sldChg>
      <pc:sldChg chg="addSp modSp add mod setBg">
        <pc:chgData name="Kristina Elen" userId="S::kelen@herzing.ca::79a21bbd-83f7-4e16-a863-8531c314eb69" providerId="AD" clId="Web-{C6ED2567-9C76-AE41-1E69-23C4D6595BBE}" dt="2022-10-14T01:24:39.144" v="66"/>
        <pc:sldMkLst>
          <pc:docMk/>
          <pc:sldMk cId="3783812832" sldId="275"/>
        </pc:sldMkLst>
        <pc:spChg chg="mod">
          <ac:chgData name="Kristina Elen" userId="S::kelen@herzing.ca::79a21bbd-83f7-4e16-a863-8531c314eb69" providerId="AD" clId="Web-{C6ED2567-9C76-AE41-1E69-23C4D6595BBE}" dt="2022-10-14T01:24:39.144" v="66"/>
          <ac:spMkLst>
            <pc:docMk/>
            <pc:sldMk cId="3783812832" sldId="27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4:39.144" v="66"/>
          <ac:spMkLst>
            <pc:docMk/>
            <pc:sldMk cId="3783812832" sldId="27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4:39.144" v="66"/>
          <ac:spMkLst>
            <pc:docMk/>
            <pc:sldMk cId="3783812832" sldId="275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C6ED2567-9C76-AE41-1E69-23C4D6595BBE}" dt="2022-10-14T01:24:39.144" v="66"/>
          <ac:grpSpMkLst>
            <pc:docMk/>
            <pc:sldMk cId="3783812832" sldId="275"/>
            <ac:grpSpMk id="10" creationId="{AA1375E3-3E53-4D75-BAB7-E5929BFCB25F}"/>
          </ac:grpSpMkLst>
        </pc:grpChg>
      </pc:sldChg>
      <pc:sldChg chg="addSp delSp modSp add mod setBg">
        <pc:chgData name="Kristina Elen" userId="S::kelen@herzing.ca::79a21bbd-83f7-4e16-a863-8531c314eb69" providerId="AD" clId="Web-{C6ED2567-9C76-AE41-1E69-23C4D6595BBE}" dt="2022-10-14T01:24:34.488" v="65" actId="20577"/>
        <pc:sldMkLst>
          <pc:docMk/>
          <pc:sldMk cId="2115796376" sldId="276"/>
        </pc:sldMkLst>
        <pc:spChg chg="mod">
          <ac:chgData name="Kristina Elen" userId="S::kelen@herzing.ca::79a21bbd-83f7-4e16-a863-8531c314eb69" providerId="AD" clId="Web-{C6ED2567-9C76-AE41-1E69-23C4D6595BBE}" dt="2022-10-14T01:24:30.613" v="64"/>
          <ac:spMkLst>
            <pc:docMk/>
            <pc:sldMk cId="2115796376" sldId="276"/>
            <ac:spMk id="2" creationId="{00000000-0000-0000-0000-000000000000}"/>
          </ac:spMkLst>
        </pc:spChg>
        <pc:spChg chg="add mod">
          <ac:chgData name="Kristina Elen" userId="S::kelen@herzing.ca::79a21bbd-83f7-4e16-a863-8531c314eb69" providerId="AD" clId="Web-{C6ED2567-9C76-AE41-1E69-23C4D6595BBE}" dt="2022-10-14T01:24:34.488" v="65" actId="20577"/>
          <ac:spMkLst>
            <pc:docMk/>
            <pc:sldMk cId="2115796376" sldId="276"/>
            <ac:spMk id="10" creationId="{195D68B8-E0AC-8C52-0C33-5B80B75EA618}"/>
          </ac:spMkLst>
        </pc:spChg>
        <pc:spChg chg="add">
          <ac:chgData name="Kristina Elen" userId="S::kelen@herzing.ca::79a21bbd-83f7-4e16-a863-8531c314eb69" providerId="AD" clId="Web-{C6ED2567-9C76-AE41-1E69-23C4D6595BBE}" dt="2022-10-14T01:24:30.613" v="64"/>
          <ac:spMkLst>
            <pc:docMk/>
            <pc:sldMk cId="2115796376" sldId="276"/>
            <ac:spMk id="13" creationId="{B5FA7C47-B7C1-4D2E-AB49-ED23BA34BA83}"/>
          </ac:spMkLst>
        </pc:spChg>
        <pc:spChg chg="add">
          <ac:chgData name="Kristina Elen" userId="S::kelen@herzing.ca::79a21bbd-83f7-4e16-a863-8531c314eb69" providerId="AD" clId="Web-{C6ED2567-9C76-AE41-1E69-23C4D6595BBE}" dt="2022-10-14T01:24:30.613" v="64"/>
          <ac:spMkLst>
            <pc:docMk/>
            <pc:sldMk cId="2115796376" sldId="276"/>
            <ac:spMk id="15" creationId="{596EE156-ABF1-4329-A6BA-03B4254E0877}"/>
          </ac:spMkLst>
        </pc:spChg>
        <pc:spChg chg="add">
          <ac:chgData name="Kristina Elen" userId="S::kelen@herzing.ca::79a21bbd-83f7-4e16-a863-8531c314eb69" providerId="AD" clId="Web-{C6ED2567-9C76-AE41-1E69-23C4D6595BBE}" dt="2022-10-14T01:24:30.613" v="64"/>
          <ac:spMkLst>
            <pc:docMk/>
            <pc:sldMk cId="2115796376" sldId="276"/>
            <ac:spMk id="17" creationId="{19B9933F-AAB3-444A-8BB5-9CA194A8BC63}"/>
          </ac:spMkLst>
        </pc:spChg>
        <pc:spChg chg="add">
          <ac:chgData name="Kristina Elen" userId="S::kelen@herzing.ca::79a21bbd-83f7-4e16-a863-8531c314eb69" providerId="AD" clId="Web-{C6ED2567-9C76-AE41-1E69-23C4D6595BBE}" dt="2022-10-14T01:24:30.613" v="64"/>
          <ac:spMkLst>
            <pc:docMk/>
            <pc:sldMk cId="2115796376" sldId="276"/>
            <ac:spMk id="19" creationId="{7D20183A-0B1D-4A1F-89B1-ADBEDBC6E54E}"/>
          </ac:spMkLst>
        </pc:spChg>
        <pc:spChg chg="add">
          <ac:chgData name="Kristina Elen" userId="S::kelen@herzing.ca::79a21bbd-83f7-4e16-a863-8531c314eb69" providerId="AD" clId="Web-{C6ED2567-9C76-AE41-1E69-23C4D6595BBE}" dt="2022-10-14T01:24:30.613" v="64"/>
          <ac:spMkLst>
            <pc:docMk/>
            <pc:sldMk cId="2115796376" sldId="276"/>
            <ac:spMk id="21" creationId="{131031D3-26CD-4214-A9A4-5857EFA15A0C}"/>
          </ac:spMkLst>
        </pc:spChg>
        <pc:picChg chg="add">
          <ac:chgData name="Kristina Elen" userId="S::kelen@herzing.ca::79a21bbd-83f7-4e16-a863-8531c314eb69" providerId="AD" clId="Web-{C6ED2567-9C76-AE41-1E69-23C4D6595BBE}" dt="2022-10-14T01:24:30.613" v="64"/>
          <ac:picMkLst>
            <pc:docMk/>
            <pc:sldMk cId="2115796376" sldId="276"/>
            <ac:picMk id="6" creationId="{00000000-0000-0000-0000-000000000000}"/>
          </ac:picMkLst>
        </pc:picChg>
        <pc:picChg chg="del mod replId">
          <ac:chgData name="Kristina Elen" userId="S::kelen@herzing.ca::79a21bbd-83f7-4e16-a863-8531c314eb69" providerId="AD" clId="Web-{C6ED2567-9C76-AE41-1E69-23C4D6595BBE}" dt="2022-10-14T01:24:30.613" v="64"/>
          <ac:picMkLst>
            <pc:docMk/>
            <pc:sldMk cId="2115796376" sldId="276"/>
            <ac:picMk id="8" creationId="{00000000-0000-0000-0000-000000000000}"/>
          </ac:picMkLst>
        </pc:picChg>
      </pc:sldChg>
      <pc:sldChg chg="addSp modSp add mod setBg">
        <pc:chgData name="Kristina Elen" userId="S::kelen@herzing.ca::79a21bbd-83f7-4e16-a863-8531c314eb69" providerId="AD" clId="Web-{C6ED2567-9C76-AE41-1E69-23C4D6595BBE}" dt="2022-10-14T01:24:06.066" v="62"/>
        <pc:sldMkLst>
          <pc:docMk/>
          <pc:sldMk cId="895486905" sldId="277"/>
        </pc:sldMkLst>
        <pc:spChg chg="mod">
          <ac:chgData name="Kristina Elen" userId="S::kelen@herzing.ca::79a21bbd-83f7-4e16-a863-8531c314eb69" providerId="AD" clId="Web-{C6ED2567-9C76-AE41-1E69-23C4D6595BBE}" dt="2022-10-14T01:24:06.066" v="62"/>
          <ac:spMkLst>
            <pc:docMk/>
            <pc:sldMk cId="895486905" sldId="27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4:06.066" v="62"/>
          <ac:spMkLst>
            <pc:docMk/>
            <pc:sldMk cId="895486905" sldId="27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4:06.066" v="62"/>
          <ac:spMkLst>
            <pc:docMk/>
            <pc:sldMk cId="895486905" sldId="277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C6ED2567-9C76-AE41-1E69-23C4D6595BBE}" dt="2022-10-14T01:24:06.066" v="62"/>
          <ac:grpSpMkLst>
            <pc:docMk/>
            <pc:sldMk cId="895486905" sldId="277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C6ED2567-9C76-AE41-1E69-23C4D6595BBE}" dt="2022-10-14T01:23:59.644" v="61"/>
        <pc:sldMkLst>
          <pc:docMk/>
          <pc:sldMk cId="655224686" sldId="278"/>
        </pc:sldMkLst>
        <pc:spChg chg="mod">
          <ac:chgData name="Kristina Elen" userId="S::kelen@herzing.ca::79a21bbd-83f7-4e16-a863-8531c314eb69" providerId="AD" clId="Web-{C6ED2567-9C76-AE41-1E69-23C4D6595BBE}" dt="2022-10-14T01:23:59.644" v="61"/>
          <ac:spMkLst>
            <pc:docMk/>
            <pc:sldMk cId="655224686" sldId="27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3:59.644" v="61"/>
          <ac:spMkLst>
            <pc:docMk/>
            <pc:sldMk cId="655224686" sldId="27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3:59.644" v="61"/>
          <ac:spMkLst>
            <pc:docMk/>
            <pc:sldMk cId="655224686" sldId="278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C6ED2567-9C76-AE41-1E69-23C4D6595BBE}" dt="2022-10-14T01:23:59.644" v="61"/>
          <ac:spMkLst>
            <pc:docMk/>
            <pc:sldMk cId="655224686" sldId="278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C6ED2567-9C76-AE41-1E69-23C4D6595BBE}" dt="2022-10-14T01:23:59.644" v="61"/>
          <ac:spMkLst>
            <pc:docMk/>
            <pc:sldMk cId="655224686" sldId="278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C6ED2567-9C76-AE41-1E69-23C4D6595BBE}" dt="2022-10-14T01:23:59.644" v="61"/>
          <ac:spMkLst>
            <pc:docMk/>
            <pc:sldMk cId="655224686" sldId="278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C6ED2567-9C76-AE41-1E69-23C4D6595BBE}" dt="2022-10-14T01:23:59.644" v="61"/>
          <ac:spMkLst>
            <pc:docMk/>
            <pc:sldMk cId="655224686" sldId="278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C6ED2567-9C76-AE41-1E69-23C4D6595BBE}" dt="2022-10-14T01:23:59.644" v="61"/>
          <ac:spMkLst>
            <pc:docMk/>
            <pc:sldMk cId="655224686" sldId="278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C6ED2567-9C76-AE41-1E69-23C4D6595BBE}" dt="2022-10-14T01:23:56.348" v="60"/>
        <pc:sldMkLst>
          <pc:docMk/>
          <pc:sldMk cId="3371985805" sldId="279"/>
        </pc:sldMkLst>
        <pc:spChg chg="mod">
          <ac:chgData name="Kristina Elen" userId="S::kelen@herzing.ca::79a21bbd-83f7-4e16-a863-8531c314eb69" providerId="AD" clId="Web-{C6ED2567-9C76-AE41-1E69-23C4D6595BBE}" dt="2022-10-14T01:23:56.348" v="60"/>
          <ac:spMkLst>
            <pc:docMk/>
            <pc:sldMk cId="3371985805" sldId="27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3:56.348" v="60"/>
          <ac:spMkLst>
            <pc:docMk/>
            <pc:sldMk cId="3371985805" sldId="27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3:56.348" v="60"/>
          <ac:spMkLst>
            <pc:docMk/>
            <pc:sldMk cId="3371985805" sldId="27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C6ED2567-9C76-AE41-1E69-23C4D6595BBE}" dt="2022-10-14T01:23:56.348" v="60"/>
          <ac:spMkLst>
            <pc:docMk/>
            <pc:sldMk cId="3371985805" sldId="27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C6ED2567-9C76-AE41-1E69-23C4D6595BBE}" dt="2022-10-14T01:23:56.348" v="60"/>
          <ac:spMkLst>
            <pc:docMk/>
            <pc:sldMk cId="3371985805" sldId="27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C6ED2567-9C76-AE41-1E69-23C4D6595BBE}" dt="2022-10-14T01:23:56.348" v="60"/>
          <ac:spMkLst>
            <pc:docMk/>
            <pc:sldMk cId="3371985805" sldId="27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C6ED2567-9C76-AE41-1E69-23C4D6595BBE}" dt="2022-10-14T01:23:56.348" v="60"/>
          <ac:spMkLst>
            <pc:docMk/>
            <pc:sldMk cId="3371985805" sldId="27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C6ED2567-9C76-AE41-1E69-23C4D6595BBE}" dt="2022-10-14T01:23:56.348" v="60"/>
          <ac:spMkLst>
            <pc:docMk/>
            <pc:sldMk cId="3371985805" sldId="279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C6ED2567-9C76-AE41-1E69-23C4D6595BBE}" dt="2022-10-14T01:23:49.957" v="59"/>
        <pc:sldMkLst>
          <pc:docMk/>
          <pc:sldMk cId="1202623988" sldId="280"/>
        </pc:sldMkLst>
        <pc:spChg chg="mod">
          <ac:chgData name="Kristina Elen" userId="S::kelen@herzing.ca::79a21bbd-83f7-4e16-a863-8531c314eb69" providerId="AD" clId="Web-{C6ED2567-9C76-AE41-1E69-23C4D6595BBE}" dt="2022-10-14T01:23:49.957" v="59"/>
          <ac:spMkLst>
            <pc:docMk/>
            <pc:sldMk cId="1202623988" sldId="28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3:49.957" v="59"/>
          <ac:spMkLst>
            <pc:docMk/>
            <pc:sldMk cId="1202623988" sldId="28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3:49.957" v="59"/>
          <ac:spMkLst>
            <pc:docMk/>
            <pc:sldMk cId="1202623988" sldId="28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C6ED2567-9C76-AE41-1E69-23C4D6595BBE}" dt="2022-10-14T01:23:49.957" v="59"/>
          <ac:spMkLst>
            <pc:docMk/>
            <pc:sldMk cId="1202623988" sldId="28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C6ED2567-9C76-AE41-1E69-23C4D6595BBE}" dt="2022-10-14T01:23:49.957" v="59"/>
          <ac:spMkLst>
            <pc:docMk/>
            <pc:sldMk cId="1202623988" sldId="28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C6ED2567-9C76-AE41-1E69-23C4D6595BBE}" dt="2022-10-14T01:23:49.957" v="59"/>
          <ac:spMkLst>
            <pc:docMk/>
            <pc:sldMk cId="1202623988" sldId="28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C6ED2567-9C76-AE41-1E69-23C4D6595BBE}" dt="2022-10-14T01:23:49.957" v="59"/>
          <ac:spMkLst>
            <pc:docMk/>
            <pc:sldMk cId="1202623988" sldId="28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C6ED2567-9C76-AE41-1E69-23C4D6595BBE}" dt="2022-10-14T01:23:49.957" v="59"/>
          <ac:spMkLst>
            <pc:docMk/>
            <pc:sldMk cId="1202623988" sldId="280"/>
            <ac:spMk id="18" creationId="{14E91B64-9FCC-451E-AFB4-A827D6329367}"/>
          </ac:spMkLst>
        </pc:spChg>
      </pc:sldChg>
      <pc:sldChg chg="addSp delSp add">
        <pc:chgData name="Kristina Elen" userId="S::kelen@herzing.ca::79a21bbd-83f7-4e16-a863-8531c314eb69" providerId="AD" clId="Web-{C6ED2567-9C76-AE41-1E69-23C4D6595BBE}" dt="2022-10-14T01:23:46.426" v="58"/>
        <pc:sldMkLst>
          <pc:docMk/>
          <pc:sldMk cId="3619558301" sldId="281"/>
        </pc:sldMkLst>
        <pc:spChg chg="del">
          <ac:chgData name="Kristina Elen" userId="S::kelen@herzing.ca::79a21bbd-83f7-4e16-a863-8531c314eb69" providerId="AD" clId="Web-{C6ED2567-9C76-AE41-1E69-23C4D6595BBE}" dt="2022-10-14T01:23:46.426" v="58"/>
          <ac:spMkLst>
            <pc:docMk/>
            <pc:sldMk cId="3619558301" sldId="281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C6ED2567-9C76-AE41-1E69-23C4D6595BBE}" dt="2022-10-14T01:23:46.426" v="58"/>
          <ac:graphicFrameMkLst>
            <pc:docMk/>
            <pc:sldMk cId="3619558301" sldId="281"/>
            <ac:graphicFrameMk id="5" creationId="{496094CC-9683-F453-309E-1BB36CA6DAFC}"/>
          </ac:graphicFrameMkLst>
        </pc:graphicFrameChg>
      </pc:sldChg>
      <pc:sldChg chg="addSp delSp add">
        <pc:chgData name="Kristina Elen" userId="S::kelen@herzing.ca::79a21bbd-83f7-4e16-a863-8531c314eb69" providerId="AD" clId="Web-{C6ED2567-9C76-AE41-1E69-23C4D6595BBE}" dt="2022-10-14T01:23:39.988" v="57"/>
        <pc:sldMkLst>
          <pc:docMk/>
          <pc:sldMk cId="3030456179" sldId="282"/>
        </pc:sldMkLst>
        <pc:spChg chg="del">
          <ac:chgData name="Kristina Elen" userId="S::kelen@herzing.ca::79a21bbd-83f7-4e16-a863-8531c314eb69" providerId="AD" clId="Web-{C6ED2567-9C76-AE41-1E69-23C4D6595BBE}" dt="2022-10-14T01:23:39.988" v="57"/>
          <ac:spMkLst>
            <pc:docMk/>
            <pc:sldMk cId="3030456179" sldId="282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C6ED2567-9C76-AE41-1E69-23C4D6595BBE}" dt="2022-10-14T01:23:39.988" v="57"/>
          <ac:graphicFrameMkLst>
            <pc:docMk/>
            <pc:sldMk cId="3030456179" sldId="282"/>
            <ac:graphicFrameMk id="5" creationId="{340637FA-763F-7A8E-B294-5C14FC60C2B8}"/>
          </ac:graphicFrameMkLst>
        </pc:graphicFrameChg>
      </pc:sldChg>
      <pc:sldChg chg="addSp modSp add mod setBg">
        <pc:chgData name="Kristina Elen" userId="S::kelen@herzing.ca::79a21bbd-83f7-4e16-a863-8531c314eb69" providerId="AD" clId="Web-{C6ED2567-9C76-AE41-1E69-23C4D6595BBE}" dt="2022-10-14T01:23:30.801" v="56"/>
        <pc:sldMkLst>
          <pc:docMk/>
          <pc:sldMk cId="1535102006" sldId="283"/>
        </pc:sldMkLst>
        <pc:spChg chg="mod">
          <ac:chgData name="Kristina Elen" userId="S::kelen@herzing.ca::79a21bbd-83f7-4e16-a863-8531c314eb69" providerId="AD" clId="Web-{C6ED2567-9C76-AE41-1E69-23C4D6595BBE}" dt="2022-10-14T01:23:30.801" v="56"/>
          <ac:spMkLst>
            <pc:docMk/>
            <pc:sldMk cId="1535102006" sldId="28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3:30.801" v="56"/>
          <ac:spMkLst>
            <pc:docMk/>
            <pc:sldMk cId="1535102006" sldId="28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3:30.801" v="56"/>
          <ac:spMkLst>
            <pc:docMk/>
            <pc:sldMk cId="1535102006" sldId="283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C6ED2567-9C76-AE41-1E69-23C4D6595BBE}" dt="2022-10-14T01:23:30.801" v="56"/>
          <ac:spMkLst>
            <pc:docMk/>
            <pc:sldMk cId="1535102006" sldId="283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C6ED2567-9C76-AE41-1E69-23C4D6595BBE}" dt="2022-10-14T01:23:30.801" v="56"/>
          <ac:spMkLst>
            <pc:docMk/>
            <pc:sldMk cId="1535102006" sldId="283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C6ED2567-9C76-AE41-1E69-23C4D6595BBE}" dt="2022-10-14T01:23:30.801" v="56"/>
          <ac:spMkLst>
            <pc:docMk/>
            <pc:sldMk cId="1535102006" sldId="283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C6ED2567-9C76-AE41-1E69-23C4D6595BBE}" dt="2022-10-14T01:23:30.801" v="56"/>
          <ac:spMkLst>
            <pc:docMk/>
            <pc:sldMk cId="1535102006" sldId="283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C6ED2567-9C76-AE41-1E69-23C4D6595BBE}" dt="2022-10-14T01:23:26.332" v="55"/>
        <pc:sldMkLst>
          <pc:docMk/>
          <pc:sldMk cId="4074176488" sldId="284"/>
        </pc:sldMkLst>
        <pc:spChg chg="mod">
          <ac:chgData name="Kristina Elen" userId="S::kelen@herzing.ca::79a21bbd-83f7-4e16-a863-8531c314eb69" providerId="AD" clId="Web-{C6ED2567-9C76-AE41-1E69-23C4D6595BBE}" dt="2022-10-14T01:23:26.332" v="55"/>
          <ac:spMkLst>
            <pc:docMk/>
            <pc:sldMk cId="4074176488" sldId="28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3:26.332" v="55"/>
          <ac:spMkLst>
            <pc:docMk/>
            <pc:sldMk cId="4074176488" sldId="28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3:26.332" v="55"/>
          <ac:spMkLst>
            <pc:docMk/>
            <pc:sldMk cId="4074176488" sldId="284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C6ED2567-9C76-AE41-1E69-23C4D6595BBE}" dt="2022-10-14T01:23:26.332" v="55"/>
          <ac:spMkLst>
            <pc:docMk/>
            <pc:sldMk cId="4074176488" sldId="284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C6ED2567-9C76-AE41-1E69-23C4D6595BBE}" dt="2022-10-14T01:23:26.332" v="55"/>
          <ac:spMkLst>
            <pc:docMk/>
            <pc:sldMk cId="4074176488" sldId="284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C6ED2567-9C76-AE41-1E69-23C4D6595BBE}" dt="2022-10-14T01:23:26.332" v="55"/>
          <ac:spMkLst>
            <pc:docMk/>
            <pc:sldMk cId="4074176488" sldId="284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C6ED2567-9C76-AE41-1E69-23C4D6595BBE}" dt="2022-10-14T01:23:26.332" v="55"/>
          <ac:spMkLst>
            <pc:docMk/>
            <pc:sldMk cId="4074176488" sldId="284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C6ED2567-9C76-AE41-1E69-23C4D6595BBE}" dt="2022-10-14T01:23:23.129" v="54"/>
        <pc:sldMkLst>
          <pc:docMk/>
          <pc:sldMk cId="2705334316" sldId="285"/>
        </pc:sldMkLst>
        <pc:spChg chg="mod">
          <ac:chgData name="Kristina Elen" userId="S::kelen@herzing.ca::79a21bbd-83f7-4e16-a863-8531c314eb69" providerId="AD" clId="Web-{C6ED2567-9C76-AE41-1E69-23C4D6595BBE}" dt="2022-10-14T01:23:23.129" v="54"/>
          <ac:spMkLst>
            <pc:docMk/>
            <pc:sldMk cId="2705334316" sldId="28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3:23.129" v="54"/>
          <ac:spMkLst>
            <pc:docMk/>
            <pc:sldMk cId="2705334316" sldId="28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3:23.129" v="54"/>
          <ac:spMkLst>
            <pc:docMk/>
            <pc:sldMk cId="2705334316" sldId="285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C6ED2567-9C76-AE41-1E69-23C4D6595BBE}" dt="2022-10-14T01:23:23.129" v="54"/>
          <ac:spMkLst>
            <pc:docMk/>
            <pc:sldMk cId="2705334316" sldId="285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C6ED2567-9C76-AE41-1E69-23C4D6595BBE}" dt="2022-10-14T01:23:23.129" v="54"/>
          <ac:spMkLst>
            <pc:docMk/>
            <pc:sldMk cId="2705334316" sldId="285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C6ED2567-9C76-AE41-1E69-23C4D6595BBE}" dt="2022-10-14T01:23:23.129" v="54"/>
          <ac:spMkLst>
            <pc:docMk/>
            <pc:sldMk cId="2705334316" sldId="285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C6ED2567-9C76-AE41-1E69-23C4D6595BBE}" dt="2022-10-14T01:23:23.129" v="54"/>
          <ac:spMkLst>
            <pc:docMk/>
            <pc:sldMk cId="2705334316" sldId="285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C6ED2567-9C76-AE41-1E69-23C4D6595BBE}" dt="2022-10-14T01:23:19.661" v="53"/>
        <pc:sldMkLst>
          <pc:docMk/>
          <pc:sldMk cId="3200765900" sldId="286"/>
        </pc:sldMkLst>
        <pc:spChg chg="mod">
          <ac:chgData name="Kristina Elen" userId="S::kelen@herzing.ca::79a21bbd-83f7-4e16-a863-8531c314eb69" providerId="AD" clId="Web-{C6ED2567-9C76-AE41-1E69-23C4D6595BBE}" dt="2022-10-14T01:23:19.661" v="53"/>
          <ac:spMkLst>
            <pc:docMk/>
            <pc:sldMk cId="3200765900" sldId="28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3:19.661" v="53"/>
          <ac:spMkLst>
            <pc:docMk/>
            <pc:sldMk cId="3200765900" sldId="28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3:19.661" v="53"/>
          <ac:spMkLst>
            <pc:docMk/>
            <pc:sldMk cId="3200765900" sldId="286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C6ED2567-9C76-AE41-1E69-23C4D6595BBE}" dt="2022-10-14T01:23:19.661" v="53"/>
          <ac:spMkLst>
            <pc:docMk/>
            <pc:sldMk cId="3200765900" sldId="286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C6ED2567-9C76-AE41-1E69-23C4D6595BBE}" dt="2022-10-14T01:23:19.661" v="53"/>
          <ac:spMkLst>
            <pc:docMk/>
            <pc:sldMk cId="3200765900" sldId="286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C6ED2567-9C76-AE41-1E69-23C4D6595BBE}" dt="2022-10-14T01:23:19.661" v="53"/>
          <ac:spMkLst>
            <pc:docMk/>
            <pc:sldMk cId="3200765900" sldId="286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C6ED2567-9C76-AE41-1E69-23C4D6595BBE}" dt="2022-10-14T01:23:19.661" v="53"/>
          <ac:spMkLst>
            <pc:docMk/>
            <pc:sldMk cId="3200765900" sldId="286"/>
            <ac:spMk id="16" creationId="{82211336-CFF3-412D-868A-6679C1004C45}"/>
          </ac:spMkLst>
        </pc:spChg>
      </pc:sldChg>
      <pc:sldMasterChg chg="replId modSldLayout">
        <pc:chgData name="Kristina Elen" userId="S::kelen@herzing.ca::79a21bbd-83f7-4e16-a863-8531c314eb69" providerId="AD" clId="Web-{C6ED2567-9C76-AE41-1E69-23C4D6595BBE}" dt="2022-10-14T01:22:40.177" v="21"/>
        <pc:sldMasterMkLst>
          <pc:docMk/>
          <pc:sldMasterMk cId="1116699767" sldId="2147483744"/>
        </pc:sldMasterMkLst>
        <pc:sldLayoutChg chg="replI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1116699767" sldId="2147483744"/>
            <pc:sldLayoutMk cId="31979086" sldId="2147483745"/>
          </pc:sldLayoutMkLst>
        </pc:sldLayoutChg>
        <pc:sldLayoutChg chg="replI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1116699767" sldId="2147483744"/>
            <pc:sldLayoutMk cId="1800649855" sldId="2147483746"/>
          </pc:sldLayoutMkLst>
        </pc:sldLayoutChg>
        <pc:sldLayoutChg chg="replI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1116699767" sldId="2147483744"/>
            <pc:sldLayoutMk cId="2538430235" sldId="2147483747"/>
          </pc:sldLayoutMkLst>
        </pc:sldLayoutChg>
        <pc:sldLayoutChg chg="replI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1116699767" sldId="2147483744"/>
            <pc:sldLayoutMk cId="4276291682" sldId="2147483748"/>
          </pc:sldLayoutMkLst>
        </pc:sldLayoutChg>
        <pc:sldLayoutChg chg="replI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1116699767" sldId="2147483744"/>
            <pc:sldLayoutMk cId="867081384" sldId="2147483749"/>
          </pc:sldLayoutMkLst>
        </pc:sldLayoutChg>
        <pc:sldLayoutChg chg="replI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1116699767" sldId="2147483744"/>
            <pc:sldLayoutMk cId="280435239" sldId="2147483750"/>
          </pc:sldLayoutMkLst>
        </pc:sldLayoutChg>
        <pc:sldLayoutChg chg="replI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1116699767" sldId="2147483744"/>
            <pc:sldLayoutMk cId="3731943574" sldId="2147483751"/>
          </pc:sldLayoutMkLst>
        </pc:sldLayoutChg>
        <pc:sldLayoutChg chg="replI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1116699767" sldId="2147483744"/>
            <pc:sldLayoutMk cId="3366851226" sldId="2147483752"/>
          </pc:sldLayoutMkLst>
        </pc:sldLayoutChg>
        <pc:sldLayoutChg chg="replI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1116699767" sldId="2147483744"/>
            <pc:sldLayoutMk cId="182886584" sldId="2147483753"/>
          </pc:sldLayoutMkLst>
        </pc:sldLayoutChg>
        <pc:sldLayoutChg chg="replI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1116699767" sldId="2147483744"/>
            <pc:sldLayoutMk cId="2864381711" sldId="2147483754"/>
          </pc:sldLayoutMkLst>
        </pc:sldLayoutChg>
        <pc:sldLayoutChg chg="replI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1116699767" sldId="2147483744"/>
            <pc:sldLayoutMk cId="1465834823" sldId="2147483755"/>
          </pc:sldLayoutMkLst>
        </pc:sldLayoutChg>
      </pc:sldMasterChg>
      <pc:sldMasterChg chg="add addSldLayout">
        <pc:chgData name="Kristina Elen" userId="S::kelen@herzing.ca::79a21bbd-83f7-4e16-a863-8531c314eb69" providerId="AD" clId="Web-{C6ED2567-9C76-AE41-1E69-23C4D6595BBE}" dt="2022-10-14T01:22:40.177" v="21"/>
        <pc:sldMasterMkLst>
          <pc:docMk/>
          <pc:sldMasterMk cId="2778986111" sldId="2147483756"/>
        </pc:sldMasterMkLst>
        <pc:sldLayoutChg chg="ad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2778986111" sldId="2147483756"/>
            <pc:sldLayoutMk cId="1774834631" sldId="2147483757"/>
          </pc:sldLayoutMkLst>
        </pc:sldLayoutChg>
        <pc:sldLayoutChg chg="ad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2778986111" sldId="2147483756"/>
            <pc:sldLayoutMk cId="556366048" sldId="2147483758"/>
          </pc:sldLayoutMkLst>
        </pc:sldLayoutChg>
        <pc:sldLayoutChg chg="ad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2778986111" sldId="2147483756"/>
            <pc:sldLayoutMk cId="1129984851" sldId="2147483759"/>
          </pc:sldLayoutMkLst>
        </pc:sldLayoutChg>
        <pc:sldLayoutChg chg="ad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2778986111" sldId="2147483756"/>
            <pc:sldLayoutMk cId="2832448145" sldId="2147483760"/>
          </pc:sldLayoutMkLst>
        </pc:sldLayoutChg>
        <pc:sldLayoutChg chg="ad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2778986111" sldId="2147483756"/>
            <pc:sldLayoutMk cId="2183761904" sldId="2147483761"/>
          </pc:sldLayoutMkLst>
        </pc:sldLayoutChg>
        <pc:sldLayoutChg chg="ad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2778986111" sldId="2147483756"/>
            <pc:sldLayoutMk cId="1240598769" sldId="2147483762"/>
          </pc:sldLayoutMkLst>
        </pc:sldLayoutChg>
        <pc:sldLayoutChg chg="ad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2778986111" sldId="2147483756"/>
            <pc:sldLayoutMk cId="2357697622" sldId="2147483763"/>
          </pc:sldLayoutMkLst>
        </pc:sldLayoutChg>
        <pc:sldLayoutChg chg="ad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2778986111" sldId="2147483756"/>
            <pc:sldLayoutMk cId="1830305964" sldId="2147483764"/>
          </pc:sldLayoutMkLst>
        </pc:sldLayoutChg>
        <pc:sldLayoutChg chg="ad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2778986111" sldId="2147483756"/>
            <pc:sldLayoutMk cId="4254450260" sldId="2147483765"/>
          </pc:sldLayoutMkLst>
        </pc:sldLayoutChg>
        <pc:sldLayoutChg chg="ad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2778986111" sldId="2147483756"/>
            <pc:sldLayoutMk cId="4135515843" sldId="2147483766"/>
          </pc:sldLayoutMkLst>
        </pc:sldLayoutChg>
        <pc:sldLayoutChg chg="ad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2778986111" sldId="2147483756"/>
            <pc:sldLayoutMk cId="3472414862" sldId="2147483767"/>
          </pc:sldLayoutMkLst>
        </pc:sldLayoutChg>
      </pc:sldMasterChg>
    </pc:docChg>
  </pc:docChgLst>
  <pc:docChgLst>
    <pc:chgData name="Kristina Elen" userId="S::kelen@herzing.ca::79a21bbd-83f7-4e16-a863-8531c314eb69" providerId="AD" clId="Web-{70B44173-FB20-AE18-4306-27DD085E33E7}"/>
    <pc:docChg chg="addSld delSld modSld addMainMaster modMainMaster">
      <pc:chgData name="Kristina Elen" userId="S::kelen@herzing.ca::79a21bbd-83f7-4e16-a863-8531c314eb69" providerId="AD" clId="Web-{70B44173-FB20-AE18-4306-27DD085E33E7}" dt="2022-10-13T02:33:14.216" v="66"/>
      <pc:docMkLst>
        <pc:docMk/>
      </pc:docMkLst>
      <pc:sldChg chg="modSp">
        <pc:chgData name="Kristina Elen" userId="S::kelen@herzing.ca::79a21bbd-83f7-4e16-a863-8531c314eb69" providerId="AD" clId="Web-{70B44173-FB20-AE18-4306-27DD085E33E7}" dt="2022-10-13T02:30:46.746" v="0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70B44173-FB20-AE18-4306-27DD085E33E7}" dt="2022-10-13T02:30:46.746" v="0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modSp add mod setBg">
        <pc:chgData name="Kristina Elen" userId="S::kelen@herzing.ca::79a21bbd-83f7-4e16-a863-8531c314eb69" providerId="AD" clId="Web-{70B44173-FB20-AE18-4306-27DD085E33E7}" dt="2022-10-13T02:33:14.216" v="66"/>
        <pc:sldMkLst>
          <pc:docMk/>
          <pc:sldMk cId="3116172445" sldId="258"/>
        </pc:sldMkLst>
        <pc:spChg chg="mod">
          <ac:chgData name="Kristina Elen" userId="S::kelen@herzing.ca::79a21bbd-83f7-4e16-a863-8531c314eb69" providerId="AD" clId="Web-{70B44173-FB20-AE18-4306-27DD085E33E7}" dt="2022-10-13T02:33:14.216" v="66"/>
          <ac:spMkLst>
            <pc:docMk/>
            <pc:sldMk cId="3116172445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B44173-FB20-AE18-4306-27DD085E33E7}" dt="2022-10-13T02:33:14.216" v="66"/>
          <ac:spMkLst>
            <pc:docMk/>
            <pc:sldMk cId="3116172445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B44173-FB20-AE18-4306-27DD085E33E7}" dt="2022-10-13T02:33:14.216" v="66"/>
          <ac:spMkLst>
            <pc:docMk/>
            <pc:sldMk cId="3116172445" sldId="258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70B44173-FB20-AE18-4306-27DD085E33E7}" dt="2022-10-13T02:33:14.216" v="66"/>
          <ac:spMkLst>
            <pc:docMk/>
            <pc:sldMk cId="3116172445" sldId="258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70B44173-FB20-AE18-4306-27DD085E33E7}" dt="2022-10-13T02:33:14.216" v="66"/>
          <ac:spMkLst>
            <pc:docMk/>
            <pc:sldMk cId="3116172445" sldId="258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70B44173-FB20-AE18-4306-27DD085E33E7}" dt="2022-10-13T02:33:14.216" v="66"/>
          <ac:spMkLst>
            <pc:docMk/>
            <pc:sldMk cId="3116172445" sldId="258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70B44173-FB20-AE18-4306-27DD085E33E7}" dt="2022-10-13T02:33:14.216" v="66"/>
          <ac:spMkLst>
            <pc:docMk/>
            <pc:sldMk cId="3116172445" sldId="258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70B44173-FB20-AE18-4306-27DD085E33E7}" dt="2022-10-13T02:33:14.216" v="66"/>
          <ac:spMkLst>
            <pc:docMk/>
            <pc:sldMk cId="3116172445" sldId="258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70B44173-FB20-AE18-4306-27DD085E33E7}" dt="2022-10-13T02:31:05.527" v="27"/>
        <pc:sldMkLst>
          <pc:docMk/>
          <pc:sldMk cId="3274018390" sldId="258"/>
        </pc:sldMkLst>
      </pc:sldChg>
      <pc:sldChg chg="del">
        <pc:chgData name="Kristina Elen" userId="S::kelen@herzing.ca::79a21bbd-83f7-4e16-a863-8531c314eb69" providerId="AD" clId="Web-{70B44173-FB20-AE18-4306-27DD085E33E7}" dt="2022-10-13T02:31:05.527" v="28"/>
        <pc:sldMkLst>
          <pc:docMk/>
          <pc:sldMk cId="1046840763" sldId="259"/>
        </pc:sldMkLst>
      </pc:sldChg>
      <pc:sldChg chg="addSp modSp add mod setBg">
        <pc:chgData name="Kristina Elen" userId="S::kelen@herzing.ca::79a21bbd-83f7-4e16-a863-8531c314eb69" providerId="AD" clId="Web-{70B44173-FB20-AE18-4306-27DD085E33E7}" dt="2022-10-13T02:33:09.982" v="65"/>
        <pc:sldMkLst>
          <pc:docMk/>
          <pc:sldMk cId="3952682782" sldId="259"/>
        </pc:sldMkLst>
        <pc:spChg chg="mod">
          <ac:chgData name="Kristina Elen" userId="S::kelen@herzing.ca::79a21bbd-83f7-4e16-a863-8531c314eb69" providerId="AD" clId="Web-{70B44173-FB20-AE18-4306-27DD085E33E7}" dt="2022-10-13T02:33:09.982" v="65"/>
          <ac:spMkLst>
            <pc:docMk/>
            <pc:sldMk cId="3952682782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B44173-FB20-AE18-4306-27DD085E33E7}" dt="2022-10-13T02:33:09.982" v="65"/>
          <ac:spMkLst>
            <pc:docMk/>
            <pc:sldMk cId="3952682782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B44173-FB20-AE18-4306-27DD085E33E7}" dt="2022-10-13T02:33:09.982" v="65"/>
          <ac:spMkLst>
            <pc:docMk/>
            <pc:sldMk cId="3952682782" sldId="25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70B44173-FB20-AE18-4306-27DD085E33E7}" dt="2022-10-13T02:33:09.982" v="65"/>
          <ac:spMkLst>
            <pc:docMk/>
            <pc:sldMk cId="3952682782" sldId="25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70B44173-FB20-AE18-4306-27DD085E33E7}" dt="2022-10-13T02:33:09.982" v="65"/>
          <ac:spMkLst>
            <pc:docMk/>
            <pc:sldMk cId="3952682782" sldId="25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70B44173-FB20-AE18-4306-27DD085E33E7}" dt="2022-10-13T02:33:09.982" v="65"/>
          <ac:spMkLst>
            <pc:docMk/>
            <pc:sldMk cId="3952682782" sldId="25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70B44173-FB20-AE18-4306-27DD085E33E7}" dt="2022-10-13T02:33:09.982" v="65"/>
          <ac:spMkLst>
            <pc:docMk/>
            <pc:sldMk cId="3952682782" sldId="25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70B44173-FB20-AE18-4306-27DD085E33E7}" dt="2022-10-13T02:33:09.982" v="65"/>
          <ac:spMkLst>
            <pc:docMk/>
            <pc:sldMk cId="3952682782" sldId="259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70B44173-FB20-AE18-4306-27DD085E33E7}" dt="2022-10-13T02:31:05.527" v="29"/>
        <pc:sldMkLst>
          <pc:docMk/>
          <pc:sldMk cId="491155975" sldId="260"/>
        </pc:sldMkLst>
      </pc:sldChg>
      <pc:sldChg chg="addSp modSp add mod setBg">
        <pc:chgData name="Kristina Elen" userId="S::kelen@herzing.ca::79a21bbd-83f7-4e16-a863-8531c314eb69" providerId="AD" clId="Web-{70B44173-FB20-AE18-4306-27DD085E33E7}" dt="2022-10-13T02:33:06.779" v="64"/>
        <pc:sldMkLst>
          <pc:docMk/>
          <pc:sldMk cId="3403211611" sldId="260"/>
        </pc:sldMkLst>
        <pc:spChg chg="mod">
          <ac:chgData name="Kristina Elen" userId="S::kelen@herzing.ca::79a21bbd-83f7-4e16-a863-8531c314eb69" providerId="AD" clId="Web-{70B44173-FB20-AE18-4306-27DD085E33E7}" dt="2022-10-13T02:33:06.779" v="64"/>
          <ac:spMkLst>
            <pc:docMk/>
            <pc:sldMk cId="3403211611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B44173-FB20-AE18-4306-27DD085E33E7}" dt="2022-10-13T02:33:06.779" v="64"/>
          <ac:spMkLst>
            <pc:docMk/>
            <pc:sldMk cId="3403211611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B44173-FB20-AE18-4306-27DD085E33E7}" dt="2022-10-13T02:33:06.779" v="64"/>
          <ac:spMkLst>
            <pc:docMk/>
            <pc:sldMk cId="3403211611" sldId="26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70B44173-FB20-AE18-4306-27DD085E33E7}" dt="2022-10-13T02:33:06.779" v="64"/>
          <ac:spMkLst>
            <pc:docMk/>
            <pc:sldMk cId="3403211611" sldId="26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70B44173-FB20-AE18-4306-27DD085E33E7}" dt="2022-10-13T02:33:06.779" v="64"/>
          <ac:spMkLst>
            <pc:docMk/>
            <pc:sldMk cId="3403211611" sldId="26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70B44173-FB20-AE18-4306-27DD085E33E7}" dt="2022-10-13T02:33:06.779" v="64"/>
          <ac:spMkLst>
            <pc:docMk/>
            <pc:sldMk cId="3403211611" sldId="26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70B44173-FB20-AE18-4306-27DD085E33E7}" dt="2022-10-13T02:33:06.779" v="64"/>
          <ac:spMkLst>
            <pc:docMk/>
            <pc:sldMk cId="3403211611" sldId="26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70B44173-FB20-AE18-4306-27DD085E33E7}" dt="2022-10-13T02:33:06.779" v="64"/>
          <ac:spMkLst>
            <pc:docMk/>
            <pc:sldMk cId="3403211611" sldId="260"/>
            <ac:spMk id="18" creationId="{14E91B64-9FCC-451E-AFB4-A827D6329367}"/>
          </ac:spMkLst>
        </pc:spChg>
      </pc:sldChg>
      <pc:sldChg chg="add del">
        <pc:chgData name="Kristina Elen" userId="S::kelen@herzing.ca::79a21bbd-83f7-4e16-a863-8531c314eb69" providerId="AD" clId="Web-{70B44173-FB20-AE18-4306-27DD085E33E7}" dt="2022-10-13T02:31:05.527" v="30"/>
        <pc:sldMkLst>
          <pc:docMk/>
          <pc:sldMk cId="2194963880" sldId="261"/>
        </pc:sldMkLst>
      </pc:sldChg>
      <pc:sldChg chg="addSp delSp modSp add mod setBg">
        <pc:chgData name="Kristina Elen" userId="S::kelen@herzing.ca::79a21bbd-83f7-4e16-a863-8531c314eb69" providerId="AD" clId="Web-{70B44173-FB20-AE18-4306-27DD085E33E7}" dt="2022-10-13T02:33:01.654" v="63"/>
        <pc:sldMkLst>
          <pc:docMk/>
          <pc:sldMk cId="2662702416" sldId="261"/>
        </pc:sldMkLst>
        <pc:spChg chg="mod">
          <ac:chgData name="Kristina Elen" userId="S::kelen@herzing.ca::79a21bbd-83f7-4e16-a863-8531c314eb69" providerId="AD" clId="Web-{70B44173-FB20-AE18-4306-27DD085E33E7}" dt="2022-10-13T02:33:01.654" v="63"/>
          <ac:spMkLst>
            <pc:docMk/>
            <pc:sldMk cId="2662702416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B44173-FB20-AE18-4306-27DD085E33E7}" dt="2022-10-13T02:33:01.654" v="63"/>
          <ac:spMkLst>
            <pc:docMk/>
            <pc:sldMk cId="2662702416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B44173-FB20-AE18-4306-27DD085E33E7}" dt="2022-10-13T02:33:01.654" v="63"/>
          <ac:spMkLst>
            <pc:docMk/>
            <pc:sldMk cId="2662702416" sldId="261"/>
            <ac:spMk id="5" creationId="{827B839B-9ADE-406B-8590-F1CAEDED45A1}"/>
          </ac:spMkLst>
        </pc:spChg>
        <pc:spChg chg="add">
          <ac:chgData name="Kristina Elen" userId="S::kelen@herzing.ca::79a21bbd-83f7-4e16-a863-8531c314eb69" providerId="AD" clId="Web-{70B44173-FB20-AE18-4306-27DD085E33E7}" dt="2022-10-13T02:33:01.654" v="63"/>
          <ac:spMkLst>
            <pc:docMk/>
            <pc:sldMk cId="2662702416" sldId="261"/>
            <ac:spMk id="6" creationId="{CFE45BF0-46DB-408C-B5F7-7B11716805D4}"/>
          </ac:spMkLst>
        </pc:spChg>
        <pc:spChg chg="add">
          <ac:chgData name="Kristina Elen" userId="S::kelen@herzing.ca::79a21bbd-83f7-4e16-a863-8531c314eb69" providerId="AD" clId="Web-{70B44173-FB20-AE18-4306-27DD085E33E7}" dt="2022-10-13T02:33:01.654" v="63"/>
          <ac:spMkLst>
            <pc:docMk/>
            <pc:sldMk cId="2662702416" sldId="261"/>
            <ac:spMk id="7" creationId="{2AEBC8F2-97B1-41B4-93F1-2D289E197FBA}"/>
          </ac:spMkLst>
        </pc:spChg>
        <pc:spChg chg="add del">
          <ac:chgData name="Kristina Elen" userId="S::kelen@herzing.ca::79a21bbd-83f7-4e16-a863-8531c314eb69" providerId="AD" clId="Web-{70B44173-FB20-AE18-4306-27DD085E33E7}" dt="2022-10-13T02:32:45.591" v="58"/>
          <ac:spMkLst>
            <pc:docMk/>
            <pc:sldMk cId="2662702416" sldId="26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70B44173-FB20-AE18-4306-27DD085E33E7}" dt="2022-10-13T02:33:01.654" v="63"/>
          <ac:spMkLst>
            <pc:docMk/>
            <pc:sldMk cId="2662702416" sldId="261"/>
            <ac:spMk id="9" creationId="{472E3A19-F5D5-48FC-BB9C-48C2F68F598B}"/>
          </ac:spMkLst>
        </pc:spChg>
        <pc:spChg chg="add del">
          <ac:chgData name="Kristina Elen" userId="S::kelen@herzing.ca::79a21bbd-83f7-4e16-a863-8531c314eb69" providerId="AD" clId="Web-{70B44173-FB20-AE18-4306-27DD085E33E7}" dt="2022-10-13T02:32:45.591" v="58"/>
          <ac:spMkLst>
            <pc:docMk/>
            <pc:sldMk cId="2662702416" sldId="26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70B44173-FB20-AE18-4306-27DD085E33E7}" dt="2022-10-13T02:33:01.654" v="63"/>
          <ac:spMkLst>
            <pc:docMk/>
            <pc:sldMk cId="2662702416" sldId="261"/>
            <ac:spMk id="11" creationId="{7A62E32F-BB65-43A8-8EB5-92346890E549}"/>
          </ac:spMkLst>
        </pc:spChg>
        <pc:spChg chg="add del">
          <ac:chgData name="Kristina Elen" userId="S::kelen@herzing.ca::79a21bbd-83f7-4e16-a863-8531c314eb69" providerId="AD" clId="Web-{70B44173-FB20-AE18-4306-27DD085E33E7}" dt="2022-10-13T02:32:45.591" v="58"/>
          <ac:spMkLst>
            <pc:docMk/>
            <pc:sldMk cId="2662702416" sldId="26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70B44173-FB20-AE18-4306-27DD085E33E7}" dt="2022-10-13T02:33:01.654" v="63"/>
          <ac:spMkLst>
            <pc:docMk/>
            <pc:sldMk cId="2662702416" sldId="261"/>
            <ac:spMk id="13" creationId="{14E91B64-9FCC-451E-AFB4-A827D6329367}"/>
          </ac:spMkLst>
        </pc:spChg>
        <pc:spChg chg="add del">
          <ac:chgData name="Kristina Elen" userId="S::kelen@herzing.ca::79a21bbd-83f7-4e16-a863-8531c314eb69" providerId="AD" clId="Web-{70B44173-FB20-AE18-4306-27DD085E33E7}" dt="2022-10-13T02:32:45.591" v="58"/>
          <ac:spMkLst>
            <pc:docMk/>
            <pc:sldMk cId="2662702416" sldId="261"/>
            <ac:spMk id="14" creationId="{472E3A19-F5D5-48FC-BB9C-48C2F68F598B}"/>
          </ac:spMkLst>
        </pc:spChg>
        <pc:spChg chg="add del">
          <ac:chgData name="Kristina Elen" userId="S::kelen@herzing.ca::79a21bbd-83f7-4e16-a863-8531c314eb69" providerId="AD" clId="Web-{70B44173-FB20-AE18-4306-27DD085E33E7}" dt="2022-10-13T02:32:45.591" v="58"/>
          <ac:spMkLst>
            <pc:docMk/>
            <pc:sldMk cId="2662702416" sldId="261"/>
            <ac:spMk id="16" creationId="{7A62E32F-BB65-43A8-8EB5-92346890E549}"/>
          </ac:spMkLst>
        </pc:spChg>
        <pc:spChg chg="add del">
          <ac:chgData name="Kristina Elen" userId="S::kelen@herzing.ca::79a21bbd-83f7-4e16-a863-8531c314eb69" providerId="AD" clId="Web-{70B44173-FB20-AE18-4306-27DD085E33E7}" dt="2022-10-13T02:32:45.591" v="58"/>
          <ac:spMkLst>
            <pc:docMk/>
            <pc:sldMk cId="2662702416" sldId="261"/>
            <ac:spMk id="18" creationId="{14E91B64-9FCC-451E-AFB4-A827D6329367}"/>
          </ac:spMkLst>
        </pc:spChg>
      </pc:sldChg>
      <pc:sldChg chg="add del">
        <pc:chgData name="Kristina Elen" userId="S::kelen@herzing.ca::79a21bbd-83f7-4e16-a863-8531c314eb69" providerId="AD" clId="Web-{70B44173-FB20-AE18-4306-27DD085E33E7}" dt="2022-10-13T02:31:05.527" v="31"/>
        <pc:sldMkLst>
          <pc:docMk/>
          <pc:sldMk cId="2789360367" sldId="262"/>
        </pc:sldMkLst>
      </pc:sldChg>
      <pc:sldChg chg="addSp delSp modSp add mod setBg">
        <pc:chgData name="Kristina Elen" userId="S::kelen@herzing.ca::79a21bbd-83f7-4e16-a863-8531c314eb69" providerId="AD" clId="Web-{70B44173-FB20-AE18-4306-27DD085E33E7}" dt="2022-10-13T02:32:58.779" v="62"/>
        <pc:sldMkLst>
          <pc:docMk/>
          <pc:sldMk cId="3837141521" sldId="262"/>
        </pc:sldMkLst>
        <pc:spChg chg="mod">
          <ac:chgData name="Kristina Elen" userId="S::kelen@herzing.ca::79a21bbd-83f7-4e16-a863-8531c314eb69" providerId="AD" clId="Web-{70B44173-FB20-AE18-4306-27DD085E33E7}" dt="2022-10-13T02:32:58.779" v="62"/>
          <ac:spMkLst>
            <pc:docMk/>
            <pc:sldMk cId="3837141521" sldId="262"/>
            <ac:spMk id="2" creationId="{00000000-0000-0000-0000-000000000000}"/>
          </ac:spMkLst>
        </pc:spChg>
        <pc:spChg chg="add del mod">
          <ac:chgData name="Kristina Elen" userId="S::kelen@herzing.ca::79a21bbd-83f7-4e16-a863-8531c314eb69" providerId="AD" clId="Web-{70B44173-FB20-AE18-4306-27DD085E33E7}" dt="2022-10-13T02:32:58.779" v="62"/>
          <ac:spMkLst>
            <pc:docMk/>
            <pc:sldMk cId="3837141521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B44173-FB20-AE18-4306-27DD085E33E7}" dt="2022-10-13T02:32:58.779" v="62"/>
          <ac:spMkLst>
            <pc:docMk/>
            <pc:sldMk cId="3837141521" sldId="26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70B44173-FB20-AE18-4306-27DD085E33E7}" dt="2022-10-13T02:32:58.779" v="62"/>
          <ac:spMkLst>
            <pc:docMk/>
            <pc:sldMk cId="3837141521" sldId="26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70B44173-FB20-AE18-4306-27DD085E33E7}" dt="2022-10-13T02:32:58.779" v="62"/>
          <ac:spMkLst>
            <pc:docMk/>
            <pc:sldMk cId="3837141521" sldId="26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70B44173-FB20-AE18-4306-27DD085E33E7}" dt="2022-10-13T02:32:58.779" v="62"/>
          <ac:spMkLst>
            <pc:docMk/>
            <pc:sldMk cId="3837141521" sldId="26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70B44173-FB20-AE18-4306-27DD085E33E7}" dt="2022-10-13T02:32:58.779" v="62"/>
          <ac:spMkLst>
            <pc:docMk/>
            <pc:sldMk cId="3837141521" sldId="26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70B44173-FB20-AE18-4306-27DD085E33E7}" dt="2022-10-13T02:32:58.779" v="62"/>
          <ac:spMkLst>
            <pc:docMk/>
            <pc:sldMk cId="3837141521" sldId="262"/>
            <ac:spMk id="18" creationId="{14E91B64-9FCC-451E-AFB4-A827D6329367}"/>
          </ac:spMkLst>
        </pc:spChg>
        <pc:graphicFrameChg chg="add del">
          <ac:chgData name="Kristina Elen" userId="S::kelen@herzing.ca::79a21bbd-83f7-4e16-a863-8531c314eb69" providerId="AD" clId="Web-{70B44173-FB20-AE18-4306-27DD085E33E7}" dt="2022-10-13T02:32:48.310" v="59"/>
          <ac:graphicFrameMkLst>
            <pc:docMk/>
            <pc:sldMk cId="3837141521" sldId="262"/>
            <ac:graphicFrameMk id="5" creationId="{B553ADFD-DAD7-B21C-5D62-9CAC7869F545}"/>
          </ac:graphicFrameMkLst>
        </pc:graphicFrameChg>
      </pc:sldChg>
      <pc:sldChg chg="addSp delSp modSp add mod setBg">
        <pc:chgData name="Kristina Elen" userId="S::kelen@herzing.ca::79a21bbd-83f7-4e16-a863-8531c314eb69" providerId="AD" clId="Web-{70B44173-FB20-AE18-4306-27DD085E33E7}" dt="2022-10-13T02:32:55.747" v="61"/>
        <pc:sldMkLst>
          <pc:docMk/>
          <pc:sldMk cId="376456782" sldId="263"/>
        </pc:sldMkLst>
        <pc:spChg chg="mod">
          <ac:chgData name="Kristina Elen" userId="S::kelen@herzing.ca::79a21bbd-83f7-4e16-a863-8531c314eb69" providerId="AD" clId="Web-{70B44173-FB20-AE18-4306-27DD085E33E7}" dt="2022-10-13T02:32:55.747" v="61"/>
          <ac:spMkLst>
            <pc:docMk/>
            <pc:sldMk cId="376456782" sldId="263"/>
            <ac:spMk id="2" creationId="{00000000-0000-0000-0000-000000000000}"/>
          </ac:spMkLst>
        </pc:spChg>
        <pc:spChg chg="add del mod">
          <ac:chgData name="Kristina Elen" userId="S::kelen@herzing.ca::79a21bbd-83f7-4e16-a863-8531c314eb69" providerId="AD" clId="Web-{70B44173-FB20-AE18-4306-27DD085E33E7}" dt="2022-10-13T02:32:55.747" v="61"/>
          <ac:spMkLst>
            <pc:docMk/>
            <pc:sldMk cId="376456782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B44173-FB20-AE18-4306-27DD085E33E7}" dt="2022-10-13T02:32:55.747" v="61"/>
          <ac:spMkLst>
            <pc:docMk/>
            <pc:sldMk cId="376456782" sldId="26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70B44173-FB20-AE18-4306-27DD085E33E7}" dt="2022-10-13T02:32:55.747" v="61"/>
          <ac:spMkLst>
            <pc:docMk/>
            <pc:sldMk cId="376456782" sldId="26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70B44173-FB20-AE18-4306-27DD085E33E7}" dt="2022-10-13T02:32:55.747" v="61"/>
          <ac:spMkLst>
            <pc:docMk/>
            <pc:sldMk cId="376456782" sldId="26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70B44173-FB20-AE18-4306-27DD085E33E7}" dt="2022-10-13T02:32:55.747" v="61"/>
          <ac:spMkLst>
            <pc:docMk/>
            <pc:sldMk cId="376456782" sldId="26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70B44173-FB20-AE18-4306-27DD085E33E7}" dt="2022-10-13T02:32:55.747" v="61"/>
          <ac:spMkLst>
            <pc:docMk/>
            <pc:sldMk cId="376456782" sldId="26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70B44173-FB20-AE18-4306-27DD085E33E7}" dt="2022-10-13T02:32:55.747" v="61"/>
          <ac:spMkLst>
            <pc:docMk/>
            <pc:sldMk cId="376456782" sldId="263"/>
            <ac:spMk id="18" creationId="{14E91B64-9FCC-451E-AFB4-A827D6329367}"/>
          </ac:spMkLst>
        </pc:spChg>
        <pc:graphicFrameChg chg="add del">
          <ac:chgData name="Kristina Elen" userId="S::kelen@herzing.ca::79a21bbd-83f7-4e16-a863-8531c314eb69" providerId="AD" clId="Web-{70B44173-FB20-AE18-4306-27DD085E33E7}" dt="2022-10-13T02:32:50.747" v="60"/>
          <ac:graphicFrameMkLst>
            <pc:docMk/>
            <pc:sldMk cId="376456782" sldId="263"/>
            <ac:graphicFrameMk id="5" creationId="{74E36160-F96A-745E-60F0-1745F23D190E}"/>
          </ac:graphicFrameMkLst>
        </pc:graphicFrameChg>
      </pc:sldChg>
      <pc:sldChg chg="add del">
        <pc:chgData name="Kristina Elen" userId="S::kelen@herzing.ca::79a21bbd-83f7-4e16-a863-8531c314eb69" providerId="AD" clId="Web-{70B44173-FB20-AE18-4306-27DD085E33E7}" dt="2022-10-13T02:31:05.527" v="32"/>
        <pc:sldMkLst>
          <pc:docMk/>
          <pc:sldMk cId="3475326449" sldId="263"/>
        </pc:sldMkLst>
      </pc:sldChg>
      <pc:sldChg chg="add del">
        <pc:chgData name="Kristina Elen" userId="S::kelen@herzing.ca::79a21bbd-83f7-4e16-a863-8531c314eb69" providerId="AD" clId="Web-{70B44173-FB20-AE18-4306-27DD085E33E7}" dt="2022-10-13T02:31:05.527" v="33"/>
        <pc:sldMkLst>
          <pc:docMk/>
          <pc:sldMk cId="199114608" sldId="264"/>
        </pc:sldMkLst>
      </pc:sldChg>
      <pc:sldChg chg="addSp modSp add mod setBg">
        <pc:chgData name="Kristina Elen" userId="S::kelen@herzing.ca::79a21bbd-83f7-4e16-a863-8531c314eb69" providerId="AD" clId="Web-{70B44173-FB20-AE18-4306-27DD085E33E7}" dt="2022-10-13T02:31:45.090" v="54"/>
        <pc:sldMkLst>
          <pc:docMk/>
          <pc:sldMk cId="1506283040" sldId="264"/>
        </pc:sldMkLst>
        <pc:spChg chg="mod">
          <ac:chgData name="Kristina Elen" userId="S::kelen@herzing.ca::79a21bbd-83f7-4e16-a863-8531c314eb69" providerId="AD" clId="Web-{70B44173-FB20-AE18-4306-27DD085E33E7}" dt="2022-10-13T02:31:45.090" v="54"/>
          <ac:spMkLst>
            <pc:docMk/>
            <pc:sldMk cId="1506283040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B44173-FB20-AE18-4306-27DD085E33E7}" dt="2022-10-13T02:31:45.090" v="54"/>
          <ac:spMkLst>
            <pc:docMk/>
            <pc:sldMk cId="1506283040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B44173-FB20-AE18-4306-27DD085E33E7}" dt="2022-10-13T02:31:45.090" v="54"/>
          <ac:spMkLst>
            <pc:docMk/>
            <pc:sldMk cId="1506283040" sldId="264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70B44173-FB20-AE18-4306-27DD085E33E7}" dt="2022-10-13T02:31:45.090" v="54"/>
          <ac:grpSpMkLst>
            <pc:docMk/>
            <pc:sldMk cId="1506283040" sldId="264"/>
            <ac:grpSpMk id="10" creationId="{AA1375E3-3E53-4D75-BAB7-E5929BFCB25F}"/>
          </ac:grpSpMkLst>
        </pc:grpChg>
      </pc:sldChg>
      <pc:sldChg chg="add del">
        <pc:chgData name="Kristina Elen" userId="S::kelen@herzing.ca::79a21bbd-83f7-4e16-a863-8531c314eb69" providerId="AD" clId="Web-{70B44173-FB20-AE18-4306-27DD085E33E7}" dt="2022-10-13T02:31:05.527" v="34"/>
        <pc:sldMkLst>
          <pc:docMk/>
          <pc:sldMk cId="1559259348" sldId="265"/>
        </pc:sldMkLst>
      </pc:sldChg>
      <pc:sldChg chg="addSp modSp add mod setBg">
        <pc:chgData name="Kristina Elen" userId="S::kelen@herzing.ca::79a21bbd-83f7-4e16-a863-8531c314eb69" providerId="AD" clId="Web-{70B44173-FB20-AE18-4306-27DD085E33E7}" dt="2022-10-13T02:31:41.825" v="53"/>
        <pc:sldMkLst>
          <pc:docMk/>
          <pc:sldMk cId="4267787033" sldId="265"/>
        </pc:sldMkLst>
        <pc:spChg chg="mod">
          <ac:chgData name="Kristina Elen" userId="S::kelen@herzing.ca::79a21bbd-83f7-4e16-a863-8531c314eb69" providerId="AD" clId="Web-{70B44173-FB20-AE18-4306-27DD085E33E7}" dt="2022-10-13T02:31:41.825" v="53"/>
          <ac:spMkLst>
            <pc:docMk/>
            <pc:sldMk cId="4267787033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B44173-FB20-AE18-4306-27DD085E33E7}" dt="2022-10-13T02:31:41.825" v="53"/>
          <ac:spMkLst>
            <pc:docMk/>
            <pc:sldMk cId="4267787033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B44173-FB20-AE18-4306-27DD085E33E7}" dt="2022-10-13T02:31:41.825" v="53"/>
          <ac:spMkLst>
            <pc:docMk/>
            <pc:sldMk cId="4267787033" sldId="265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70B44173-FB20-AE18-4306-27DD085E33E7}" dt="2022-10-13T02:31:41.825" v="53"/>
          <ac:grpSpMkLst>
            <pc:docMk/>
            <pc:sldMk cId="4267787033" sldId="265"/>
            <ac:grpSpMk id="10" creationId="{AA1375E3-3E53-4D75-BAB7-E5929BFCB25F}"/>
          </ac:grpSpMkLst>
        </pc:grpChg>
      </pc:sldChg>
      <pc:sldChg chg="add del">
        <pc:chgData name="Kristina Elen" userId="S::kelen@herzing.ca::79a21bbd-83f7-4e16-a863-8531c314eb69" providerId="AD" clId="Web-{70B44173-FB20-AE18-4306-27DD085E33E7}" dt="2022-10-13T02:31:05.543" v="35"/>
        <pc:sldMkLst>
          <pc:docMk/>
          <pc:sldMk cId="1252678658" sldId="266"/>
        </pc:sldMkLst>
      </pc:sldChg>
      <pc:sldChg chg="addSp modSp add mod setBg">
        <pc:chgData name="Kristina Elen" userId="S::kelen@herzing.ca::79a21bbd-83f7-4e16-a863-8531c314eb69" providerId="AD" clId="Web-{70B44173-FB20-AE18-4306-27DD085E33E7}" dt="2022-10-13T02:31:38.731" v="52"/>
        <pc:sldMkLst>
          <pc:docMk/>
          <pc:sldMk cId="3213335030" sldId="266"/>
        </pc:sldMkLst>
        <pc:spChg chg="mod">
          <ac:chgData name="Kristina Elen" userId="S::kelen@herzing.ca::79a21bbd-83f7-4e16-a863-8531c314eb69" providerId="AD" clId="Web-{70B44173-FB20-AE18-4306-27DD085E33E7}" dt="2022-10-13T02:31:38.731" v="52"/>
          <ac:spMkLst>
            <pc:docMk/>
            <pc:sldMk cId="3213335030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B44173-FB20-AE18-4306-27DD085E33E7}" dt="2022-10-13T02:31:38.731" v="52"/>
          <ac:spMkLst>
            <pc:docMk/>
            <pc:sldMk cId="3213335030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B44173-FB20-AE18-4306-27DD085E33E7}" dt="2022-10-13T02:31:38.731" v="52"/>
          <ac:spMkLst>
            <pc:docMk/>
            <pc:sldMk cId="3213335030" sldId="266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70B44173-FB20-AE18-4306-27DD085E33E7}" dt="2022-10-13T02:31:38.731" v="52"/>
          <ac:grpSpMkLst>
            <pc:docMk/>
            <pc:sldMk cId="3213335030" sldId="266"/>
            <ac:grpSpMk id="10" creationId="{AA1375E3-3E53-4D75-BAB7-E5929BFCB25F}"/>
          </ac:grpSpMkLst>
        </pc:grpChg>
      </pc:sldChg>
      <pc:sldChg chg="add del">
        <pc:chgData name="Kristina Elen" userId="S::kelen@herzing.ca::79a21bbd-83f7-4e16-a863-8531c314eb69" providerId="AD" clId="Web-{70B44173-FB20-AE18-4306-27DD085E33E7}" dt="2022-10-13T02:31:05.543" v="36"/>
        <pc:sldMkLst>
          <pc:docMk/>
          <pc:sldMk cId="3979792201" sldId="267"/>
        </pc:sldMkLst>
      </pc:sldChg>
      <pc:sldChg chg="add del">
        <pc:chgData name="Kristina Elen" userId="S::kelen@herzing.ca::79a21bbd-83f7-4e16-a863-8531c314eb69" providerId="AD" clId="Web-{70B44173-FB20-AE18-4306-27DD085E33E7}" dt="2022-10-13T02:31:05.543" v="37"/>
        <pc:sldMkLst>
          <pc:docMk/>
          <pc:sldMk cId="3644526947" sldId="268"/>
        </pc:sldMkLst>
      </pc:sldChg>
      <pc:sldChg chg="add del">
        <pc:chgData name="Kristina Elen" userId="S::kelen@herzing.ca::79a21bbd-83f7-4e16-a863-8531c314eb69" providerId="AD" clId="Web-{70B44173-FB20-AE18-4306-27DD085E33E7}" dt="2022-10-13T02:31:05.543" v="38"/>
        <pc:sldMkLst>
          <pc:docMk/>
          <pc:sldMk cId="1068449965" sldId="269"/>
        </pc:sldMkLst>
      </pc:sldChg>
      <pc:sldChg chg="add del">
        <pc:chgData name="Kristina Elen" userId="S::kelen@herzing.ca::79a21bbd-83f7-4e16-a863-8531c314eb69" providerId="AD" clId="Web-{70B44173-FB20-AE18-4306-27DD085E33E7}" dt="2022-10-13T02:31:05.543" v="39"/>
        <pc:sldMkLst>
          <pc:docMk/>
          <pc:sldMk cId="1843903766" sldId="270"/>
        </pc:sldMkLst>
      </pc:sldChg>
      <pc:sldChg chg="add del">
        <pc:chgData name="Kristina Elen" userId="S::kelen@herzing.ca::79a21bbd-83f7-4e16-a863-8531c314eb69" providerId="AD" clId="Web-{70B44173-FB20-AE18-4306-27DD085E33E7}" dt="2022-10-13T02:31:05.543" v="40"/>
        <pc:sldMkLst>
          <pc:docMk/>
          <pc:sldMk cId="1880493364" sldId="271"/>
        </pc:sldMkLst>
      </pc:sldChg>
      <pc:sldChg chg="add del">
        <pc:chgData name="Kristina Elen" userId="S::kelen@herzing.ca::79a21bbd-83f7-4e16-a863-8531c314eb69" providerId="AD" clId="Web-{70B44173-FB20-AE18-4306-27DD085E33E7}" dt="2022-10-13T02:31:05.543" v="41"/>
        <pc:sldMkLst>
          <pc:docMk/>
          <pc:sldMk cId="1282888823" sldId="272"/>
        </pc:sldMkLst>
      </pc:sldChg>
      <pc:sldChg chg="add del">
        <pc:chgData name="Kristina Elen" userId="S::kelen@herzing.ca::79a21bbd-83f7-4e16-a863-8531c314eb69" providerId="AD" clId="Web-{70B44173-FB20-AE18-4306-27DD085E33E7}" dt="2022-10-13T02:31:05.543" v="42"/>
        <pc:sldMkLst>
          <pc:docMk/>
          <pc:sldMk cId="543427545" sldId="273"/>
        </pc:sldMkLst>
      </pc:sldChg>
      <pc:sldMasterChg chg="replId modSldLayout">
        <pc:chgData name="Kristina Elen" userId="S::kelen@herzing.ca::79a21bbd-83f7-4e16-a863-8531c314eb69" providerId="AD" clId="Web-{70B44173-FB20-AE18-4306-27DD085E33E7}" dt="2022-10-13T02:31:19.762" v="43"/>
        <pc:sldMasterMkLst>
          <pc:docMk/>
          <pc:sldMasterMk cId="2772128750" sldId="2147483720"/>
        </pc:sldMasterMkLst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2593489661" sldId="2147483721"/>
          </pc:sldLayoutMkLst>
        </pc:sldLayoutChg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1483591757" sldId="2147483722"/>
          </pc:sldLayoutMkLst>
        </pc:sldLayoutChg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3557183238" sldId="2147483723"/>
          </pc:sldLayoutMkLst>
        </pc:sldLayoutChg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1498910901" sldId="2147483724"/>
          </pc:sldLayoutMkLst>
        </pc:sldLayoutChg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733030966" sldId="2147483725"/>
          </pc:sldLayoutMkLst>
        </pc:sldLayoutChg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1443843658" sldId="2147483726"/>
          </pc:sldLayoutMkLst>
        </pc:sldLayoutChg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2086819936" sldId="2147483727"/>
          </pc:sldLayoutMkLst>
        </pc:sldLayoutChg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2483276151" sldId="2147483728"/>
          </pc:sldLayoutMkLst>
        </pc:sldLayoutChg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3844973949" sldId="2147483729"/>
          </pc:sldLayoutMkLst>
        </pc:sldLayoutChg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2257224223" sldId="2147483730"/>
          </pc:sldLayoutMkLst>
        </pc:sldLayoutChg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3361589065" sldId="2147483731"/>
          </pc:sldLayoutMkLst>
        </pc:sldLayoutChg>
      </pc:sldMasterChg>
      <pc:sldMasterChg chg="add addSldLayout">
        <pc:chgData name="Kristina Elen" userId="S::kelen@herzing.ca::79a21bbd-83f7-4e16-a863-8531c314eb69" providerId="AD" clId="Web-{70B44173-FB20-AE18-4306-27DD085E33E7}" dt="2022-10-13T02:31:19.762" v="43"/>
        <pc:sldMasterMkLst>
          <pc:docMk/>
          <pc:sldMasterMk cId="1938219788" sldId="2147483732"/>
        </pc:sldMasterMkLst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732"/>
            <pc:sldLayoutMk cId="3265827681" sldId="2147483733"/>
          </pc:sldLayoutMkLst>
        </pc:sldLayoutChg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732"/>
            <pc:sldLayoutMk cId="1925792588" sldId="2147483734"/>
          </pc:sldLayoutMkLst>
        </pc:sldLayoutChg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732"/>
            <pc:sldLayoutMk cId="3829522696" sldId="2147483735"/>
          </pc:sldLayoutMkLst>
        </pc:sldLayoutChg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732"/>
            <pc:sldLayoutMk cId="2176458474" sldId="2147483736"/>
          </pc:sldLayoutMkLst>
        </pc:sldLayoutChg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732"/>
            <pc:sldLayoutMk cId="2538852769" sldId="2147483737"/>
          </pc:sldLayoutMkLst>
        </pc:sldLayoutChg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732"/>
            <pc:sldLayoutMk cId="1262995830" sldId="2147483738"/>
          </pc:sldLayoutMkLst>
        </pc:sldLayoutChg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732"/>
            <pc:sldLayoutMk cId="3277856646" sldId="2147483739"/>
          </pc:sldLayoutMkLst>
        </pc:sldLayoutChg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732"/>
            <pc:sldLayoutMk cId="3265935083" sldId="2147483740"/>
          </pc:sldLayoutMkLst>
        </pc:sldLayoutChg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732"/>
            <pc:sldLayoutMk cId="728536063" sldId="2147483741"/>
          </pc:sldLayoutMkLst>
        </pc:sldLayoutChg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732"/>
            <pc:sldLayoutMk cId="2887407939" sldId="2147483742"/>
          </pc:sldLayoutMkLst>
        </pc:sldLayoutChg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732"/>
            <pc:sldLayoutMk cId="1208935301" sldId="2147483743"/>
          </pc:sldLayoutMkLst>
        </pc:sldLayoutChg>
      </pc:sldMasterChg>
    </pc:docChg>
  </pc:docChgLst>
  <pc:docChgLst>
    <pc:chgData name="Kristina Elen" userId="S::kelen@herzing.ca::79a21bbd-83f7-4e16-a863-8531c314eb69" providerId="AD" clId="Web-{D9D6E36E-AA37-906F-849D-FB21A9186404}"/>
    <pc:docChg chg="addSld delSld modSld addMainMaster modMainMaster">
      <pc:chgData name="Kristina Elen" userId="S::kelen@herzing.ca::79a21bbd-83f7-4e16-a863-8531c314eb69" providerId="AD" clId="Web-{D9D6E36E-AA37-906F-849D-FB21A9186404}" dt="2022-10-11T10:44:35.386" v="94"/>
      <pc:docMkLst>
        <pc:docMk/>
      </pc:docMkLst>
      <pc:sldChg chg="addSp modSp add mod setBg">
        <pc:chgData name="Kristina Elen" userId="S::kelen@herzing.ca::79a21bbd-83f7-4e16-a863-8531c314eb69" providerId="AD" clId="Web-{D9D6E36E-AA37-906F-849D-FB21A9186404}" dt="2022-10-11T10:44:35.386" v="94"/>
        <pc:sldMkLst>
          <pc:docMk/>
          <pc:sldMk cId="3478469596" sldId="258"/>
        </pc:sldMkLst>
        <pc:spChg chg="mo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4:09.261" v="89"/>
        <pc:sldMkLst>
          <pc:docMk/>
          <pc:sldMk cId="3784937640" sldId="259"/>
        </pc:sldMkLst>
        <pc:spChg chg="mo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18" creationId="{14E91B64-9FCC-451E-AFB4-A827D6329367}"/>
          </ac:spMkLst>
        </pc:spChg>
      </pc:sldChg>
      <pc:sldChg chg="addSp delSp add">
        <pc:chgData name="Kristina Elen" userId="S::kelen@herzing.ca::79a21bbd-83f7-4e16-a863-8531c314eb69" providerId="AD" clId="Web-{D9D6E36E-AA37-906F-849D-FB21A9186404}" dt="2022-10-11T10:43:23.229" v="88"/>
        <pc:sldMkLst>
          <pc:docMk/>
          <pc:sldMk cId="1675596478" sldId="260"/>
        </pc:sldMkLst>
        <pc:spChg chg="del">
          <ac:chgData name="Kristina Elen" userId="S::kelen@herzing.ca::79a21bbd-83f7-4e16-a863-8531c314eb69" providerId="AD" clId="Web-{D9D6E36E-AA37-906F-849D-FB21A9186404}" dt="2022-10-11T10:43:23.229" v="88"/>
          <ac:spMkLst>
            <pc:docMk/>
            <pc:sldMk cId="1675596478" sldId="260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D9D6E36E-AA37-906F-849D-FB21A9186404}" dt="2022-10-11T10:43:23.229" v="88"/>
          <ac:graphicFrameMkLst>
            <pc:docMk/>
            <pc:sldMk cId="1675596478" sldId="260"/>
            <ac:graphicFrameMk id="5" creationId="{00EBF5D7-2F1B-750F-BEE8-79CBC3549A7A}"/>
          </ac:graphicFrameMkLst>
        </pc:graphicFrameChg>
      </pc:sldChg>
      <pc:sldChg chg="del">
        <pc:chgData name="Kristina Elen" userId="S::kelen@herzing.ca::79a21bbd-83f7-4e16-a863-8531c314eb69" providerId="AD" clId="Web-{D9D6E36E-AA37-906F-849D-FB21A9186404}" dt="2022-10-11T10:38:31.807" v="3"/>
        <pc:sldMkLst>
          <pc:docMk/>
          <pc:sldMk cId="2030697219" sldId="260"/>
        </pc:sldMkLst>
      </pc:sldChg>
      <pc:sldChg chg="addSp delSp add">
        <pc:chgData name="Kristina Elen" userId="S::kelen@herzing.ca::79a21bbd-83f7-4e16-a863-8531c314eb69" providerId="AD" clId="Web-{D9D6E36E-AA37-906F-849D-FB21A9186404}" dt="2022-10-11T10:43:13.214" v="87"/>
        <pc:sldMkLst>
          <pc:docMk/>
          <pc:sldMk cId="616372991" sldId="261"/>
        </pc:sldMkLst>
        <pc:spChg chg="add del">
          <ac:chgData name="Kristina Elen" userId="S::kelen@herzing.ca::79a21bbd-83f7-4e16-a863-8531c314eb69" providerId="AD" clId="Web-{D9D6E36E-AA37-906F-849D-FB21A9186404}" dt="2022-10-11T10:43:13.214" v="87"/>
          <ac:spMkLst>
            <pc:docMk/>
            <pc:sldMk cId="616372991" sldId="261"/>
            <ac:spMk id="3" creationId="{00000000-0000-0000-0000-000000000000}"/>
          </ac:spMkLst>
        </pc:spChg>
        <pc:graphicFrameChg chg="add del">
          <ac:chgData name="Kristina Elen" userId="S::kelen@herzing.ca::79a21bbd-83f7-4e16-a863-8531c314eb69" providerId="AD" clId="Web-{D9D6E36E-AA37-906F-849D-FB21A9186404}" dt="2022-10-11T10:43:13.198" v="86"/>
          <ac:graphicFrameMkLst>
            <pc:docMk/>
            <pc:sldMk cId="616372991" sldId="261"/>
            <ac:graphicFrameMk id="5" creationId="{10A3E501-0086-F649-50EC-288BDEA20B46}"/>
          </ac:graphicFrameMkLst>
        </pc:graphicFrameChg>
        <pc:graphicFrameChg chg="add">
          <ac:chgData name="Kristina Elen" userId="S::kelen@herzing.ca::79a21bbd-83f7-4e16-a863-8531c314eb69" providerId="AD" clId="Web-{D9D6E36E-AA37-906F-849D-FB21A9186404}" dt="2022-10-11T10:43:13.214" v="87"/>
          <ac:graphicFrameMkLst>
            <pc:docMk/>
            <pc:sldMk cId="616372991" sldId="261"/>
            <ac:graphicFrameMk id="7" creationId="{A596D558-F5E7-509D-12B6-5A6C9869D753}"/>
          </ac:graphicFrameMkLst>
        </pc:graphicFrameChg>
      </pc:sldChg>
      <pc:sldChg chg="del">
        <pc:chgData name="Kristina Elen" userId="S::kelen@herzing.ca::79a21bbd-83f7-4e16-a863-8531c314eb69" providerId="AD" clId="Web-{D9D6E36E-AA37-906F-849D-FB21A9186404}" dt="2022-10-11T10:38:32.588" v="4"/>
        <pc:sldMkLst>
          <pc:docMk/>
          <pc:sldMk cId="700623149" sldId="261"/>
        </pc:sldMkLst>
      </pc:sldChg>
      <pc:sldChg chg="addSp modSp add mod setBg">
        <pc:chgData name="Kristina Elen" userId="S::kelen@herzing.ca::79a21bbd-83f7-4e16-a863-8531c314eb69" providerId="AD" clId="Web-{D9D6E36E-AA37-906F-849D-FB21A9186404}" dt="2022-10-11T10:42:57.464" v="84"/>
        <pc:sldMkLst>
          <pc:docMk/>
          <pc:sldMk cId="3195413128" sldId="262"/>
        </pc:sldMkLst>
        <pc:spChg chg="mo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54.057" v="83"/>
        <pc:sldMkLst>
          <pc:docMk/>
          <pc:sldMk cId="4253031453" sldId="263"/>
        </pc:sldMkLst>
        <pc:spChg chg="mo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50.808" v="82"/>
        <pc:sldMkLst>
          <pc:docMk/>
          <pc:sldMk cId="1058235036" sldId="264"/>
        </pc:sldMkLst>
        <pc:spChg chg="mo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47.573" v="81"/>
        <pc:sldMkLst>
          <pc:docMk/>
          <pc:sldMk cId="2630998375" sldId="265"/>
        </pc:sldMkLst>
        <pc:spChg chg="mo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36.776" v="80"/>
        <pc:sldMkLst>
          <pc:docMk/>
          <pc:sldMk cId="1593125758" sldId="266"/>
        </pc:sldMkLst>
        <pc:spChg chg="mo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30.385" v="79"/>
        <pc:sldMkLst>
          <pc:docMk/>
          <pc:sldMk cId="271375999" sldId="267"/>
        </pc:sldMkLst>
        <pc:spChg chg="mo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23.917" v="78"/>
        <pc:sldMkLst>
          <pc:docMk/>
          <pc:sldMk cId="1532862185" sldId="268"/>
        </pc:sldMkLst>
        <pc:spChg chg="mo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1:56.807" v="77"/>
        <pc:sldMkLst>
          <pc:docMk/>
          <pc:sldMk cId="1779334981" sldId="269"/>
        </pc:sldMkLst>
        <pc:spChg chg="mod">
          <ac:chgData name="Kristina Elen" userId="S::kelen@herzing.ca::79a21bbd-83f7-4e16-a863-8531c314eb69" providerId="AD" clId="Web-{D9D6E36E-AA37-906F-849D-FB21A9186404}" dt="2022-10-11T10:41:56.807" v="77"/>
          <ac:spMkLst>
            <pc:docMk/>
            <pc:sldMk cId="1779334981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56.807" v="77"/>
          <ac:spMkLst>
            <pc:docMk/>
            <pc:sldMk cId="1779334981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56.807" v="77"/>
          <ac:spMkLst>
            <pc:docMk/>
            <pc:sldMk cId="1779334981" sldId="26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41:56.807" v="77"/>
          <ac:grpSpMkLst>
            <pc:docMk/>
            <pc:sldMk cId="1779334981" sldId="269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D9D6E36E-AA37-906F-849D-FB21A9186404}" dt="2022-10-11T10:41:52.245" v="76"/>
        <pc:sldMkLst>
          <pc:docMk/>
          <pc:sldMk cId="259676399" sldId="270"/>
        </pc:sldMkLst>
        <pc:spChg chg="mod">
          <ac:chgData name="Kristina Elen" userId="S::kelen@herzing.ca::79a21bbd-83f7-4e16-a863-8531c314eb69" providerId="AD" clId="Web-{D9D6E36E-AA37-906F-849D-FB21A9186404}" dt="2022-10-11T10:41:52.245" v="76"/>
          <ac:spMkLst>
            <pc:docMk/>
            <pc:sldMk cId="259676399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52.245" v="76"/>
          <ac:spMkLst>
            <pc:docMk/>
            <pc:sldMk cId="259676399" sldId="27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52.245" v="76"/>
          <ac:spMkLst>
            <pc:docMk/>
            <pc:sldMk cId="259676399" sldId="27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41:52.245" v="76"/>
          <ac:grpSpMkLst>
            <pc:docMk/>
            <pc:sldMk cId="259676399" sldId="270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D9D6E36E-AA37-906F-849D-FB21A9186404}" dt="2022-10-11T10:41:46.963" v="75"/>
        <pc:sldMkLst>
          <pc:docMk/>
          <pc:sldMk cId="2243640836" sldId="271"/>
        </pc:sldMkLst>
        <pc:spChg chg="mod">
          <ac:chgData name="Kristina Elen" userId="S::kelen@herzing.ca::79a21bbd-83f7-4e16-a863-8531c314eb69" providerId="AD" clId="Web-{D9D6E36E-AA37-906F-849D-FB21A9186404}" dt="2022-10-11T10:41:46.963" v="75"/>
          <ac:spMkLst>
            <pc:docMk/>
            <pc:sldMk cId="2243640836" sldId="27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46.963" v="75"/>
          <ac:spMkLst>
            <pc:docMk/>
            <pc:sldMk cId="2243640836" sldId="27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46.963" v="75"/>
          <ac:spMkLst>
            <pc:docMk/>
            <pc:sldMk cId="2243640836" sldId="271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41:46.963" v="75"/>
          <ac:grpSpMkLst>
            <pc:docMk/>
            <pc:sldMk cId="2243640836" sldId="271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D9D6E36E-AA37-906F-849D-FB21A9186404}" dt="2022-10-11T10:41:42.620" v="74"/>
        <pc:sldMkLst>
          <pc:docMk/>
          <pc:sldMk cId="3000805884" sldId="272"/>
        </pc:sldMkLst>
        <pc:spChg chg="mod">
          <ac:chgData name="Kristina Elen" userId="S::kelen@herzing.ca::79a21bbd-83f7-4e16-a863-8531c314eb69" providerId="AD" clId="Web-{D9D6E36E-AA37-906F-849D-FB21A9186404}" dt="2022-10-11T10:41:42.620" v="74"/>
          <ac:spMkLst>
            <pc:docMk/>
            <pc:sldMk cId="3000805884" sldId="27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42.620" v="74"/>
          <ac:spMkLst>
            <pc:docMk/>
            <pc:sldMk cId="3000805884" sldId="27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42.620" v="74"/>
          <ac:spMkLst>
            <pc:docMk/>
            <pc:sldMk cId="3000805884" sldId="272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41:42.620" v="74"/>
          <ac:grpSpMkLst>
            <pc:docMk/>
            <pc:sldMk cId="3000805884" sldId="272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D9D6E36E-AA37-906F-849D-FB21A9186404}" dt="2022-10-11T10:41:35.432" v="73"/>
        <pc:sldMkLst>
          <pc:docMk/>
          <pc:sldMk cId="2148914679" sldId="273"/>
        </pc:sldMkLst>
        <pc:spChg chg="mo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1:27.604" v="72"/>
        <pc:sldMkLst>
          <pc:docMk/>
          <pc:sldMk cId="3932517194" sldId="274"/>
        </pc:sldMkLst>
        <pc:spChg chg="mo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1:24.573" v="71"/>
        <pc:sldMkLst>
          <pc:docMk/>
          <pc:sldMk cId="1718917635" sldId="275"/>
        </pc:sldMkLst>
        <pc:spChg chg="mo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18" creationId="{14E91B64-9FCC-451E-AFB4-A827D6329367}"/>
          </ac:spMkLst>
        </pc:spChg>
      </pc:sldChg>
      <pc:sldChg chg="addSp delSp add">
        <pc:chgData name="Kristina Elen" userId="S::kelen@herzing.ca::79a21bbd-83f7-4e16-a863-8531c314eb69" providerId="AD" clId="Web-{D9D6E36E-AA37-906F-849D-FB21A9186404}" dt="2022-10-11T10:41:20.385" v="70"/>
        <pc:sldMkLst>
          <pc:docMk/>
          <pc:sldMk cId="3420779468" sldId="276"/>
        </pc:sldMkLst>
        <pc:spChg chg="del">
          <ac:chgData name="Kristina Elen" userId="S::kelen@herzing.ca::79a21bbd-83f7-4e16-a863-8531c314eb69" providerId="AD" clId="Web-{D9D6E36E-AA37-906F-849D-FB21A9186404}" dt="2022-10-11T10:41:20.385" v="70"/>
          <ac:spMkLst>
            <pc:docMk/>
            <pc:sldMk cId="3420779468" sldId="276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D9D6E36E-AA37-906F-849D-FB21A9186404}" dt="2022-10-11T10:41:20.385" v="70"/>
          <ac:graphicFrameMkLst>
            <pc:docMk/>
            <pc:sldMk cId="3420779468" sldId="276"/>
            <ac:graphicFrameMk id="5" creationId="{D325001F-ABFB-63FF-9F2D-DF117E1D402C}"/>
          </ac:graphicFrameMkLst>
        </pc:graphicFrameChg>
      </pc:sldChg>
      <pc:sldChg chg="addSp delSp add">
        <pc:chgData name="Kristina Elen" userId="S::kelen@herzing.ca::79a21bbd-83f7-4e16-a863-8531c314eb69" providerId="AD" clId="Web-{D9D6E36E-AA37-906F-849D-FB21A9186404}" dt="2022-10-11T10:41:11.729" v="69"/>
        <pc:sldMkLst>
          <pc:docMk/>
          <pc:sldMk cId="3300947184" sldId="277"/>
        </pc:sldMkLst>
        <pc:spChg chg="del">
          <ac:chgData name="Kristina Elen" userId="S::kelen@herzing.ca::79a21bbd-83f7-4e16-a863-8531c314eb69" providerId="AD" clId="Web-{D9D6E36E-AA37-906F-849D-FB21A9186404}" dt="2022-10-11T10:41:11.729" v="69"/>
          <ac:spMkLst>
            <pc:docMk/>
            <pc:sldMk cId="3300947184" sldId="277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D9D6E36E-AA37-906F-849D-FB21A9186404}" dt="2022-10-11T10:41:11.729" v="69"/>
          <ac:graphicFrameMkLst>
            <pc:docMk/>
            <pc:sldMk cId="3300947184" sldId="277"/>
            <ac:graphicFrameMk id="5" creationId="{FFAAA262-7378-EC63-F48E-EF03B462FA4A}"/>
          </ac:graphicFrameMkLst>
        </pc:graphicFrameChg>
      </pc:sldChg>
      <pc:sldChg chg="addSp modSp add mod setBg">
        <pc:chgData name="Kristina Elen" userId="S::kelen@herzing.ca::79a21bbd-83f7-4e16-a863-8531c314eb69" providerId="AD" clId="Web-{D9D6E36E-AA37-906F-849D-FB21A9186404}" dt="2022-10-11T10:40:59.932" v="68"/>
        <pc:sldMkLst>
          <pc:docMk/>
          <pc:sldMk cId="783196580" sldId="278"/>
        </pc:sldMkLst>
        <pc:spChg chg="mo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56.901" v="67"/>
        <pc:sldMkLst>
          <pc:docMk/>
          <pc:sldMk cId="3097450601" sldId="279"/>
        </pc:sldMkLst>
        <pc:spChg chg="mo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53.588" v="66"/>
        <pc:sldMkLst>
          <pc:docMk/>
          <pc:sldMk cId="1368529813" sldId="280"/>
        </pc:sldMkLst>
        <pc:spChg chg="mo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47.916" v="65"/>
        <pc:sldMkLst>
          <pc:docMk/>
          <pc:sldMk cId="2478579316" sldId="281"/>
        </pc:sldMkLst>
        <pc:spChg chg="mo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14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40.885" v="64"/>
        <pc:sldMkLst>
          <pc:docMk/>
          <pc:sldMk cId="4059277285" sldId="282"/>
        </pc:sldMkLst>
        <pc:spChg chg="mo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14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36.088" v="63"/>
        <pc:sldMkLst>
          <pc:docMk/>
          <pc:sldMk cId="283374727" sldId="283"/>
        </pc:sldMkLst>
        <pc:spChg chg="mo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14" creationId="{1C091803-41C2-48E0-9228-5148460C7479}"/>
          </ac:spMkLst>
        </pc:spChg>
      </pc:sldChg>
      <pc:sldChg chg="addSp modSp add mod setBg addAnim">
        <pc:chgData name="Kristina Elen" userId="S::kelen@herzing.ca::79a21bbd-83f7-4e16-a863-8531c314eb69" providerId="AD" clId="Web-{D9D6E36E-AA37-906F-849D-FB21A9186404}" dt="2022-10-11T10:40:27.745" v="62"/>
        <pc:sldMkLst>
          <pc:docMk/>
          <pc:sldMk cId="2504949653" sldId="284"/>
        </pc:sldMkLst>
        <pc:spChg chg="mo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22.479" v="60"/>
        <pc:sldMkLst>
          <pc:docMk/>
          <pc:sldMk cId="3851773404" sldId="285"/>
        </pc:sldMkLst>
        <pc:spChg chg="mo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09.479" v="59"/>
        <pc:sldMkLst>
          <pc:docMk/>
          <pc:sldMk cId="3449378300" sldId="286"/>
        </pc:sldMkLst>
        <pc:spChg chg="mod">
          <ac:chgData name="Kristina Elen" userId="S::kelen@herzing.ca::79a21bbd-83f7-4e16-a863-8531c314eb69" providerId="AD" clId="Web-{D9D6E36E-AA37-906F-849D-FB21A9186404}" dt="2022-10-11T10:40:09.479" v="59"/>
          <ac:spMkLst>
            <pc:docMk/>
            <pc:sldMk cId="3449378300" sldId="28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09.479" v="59"/>
          <ac:spMkLst>
            <pc:docMk/>
            <pc:sldMk cId="3449378300" sldId="28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09.479" v="59"/>
          <ac:spMkLst>
            <pc:docMk/>
            <pc:sldMk cId="3449378300" sldId="286"/>
            <ac:spMk id="1031" creationId="{DD38EE57-B708-47C9-A4A4-E25F09FAB029}"/>
          </ac:spMkLst>
        </pc:spChg>
        <pc:grpChg chg="add">
          <ac:chgData name="Kristina Elen" userId="S::kelen@herzing.ca::79a21bbd-83f7-4e16-a863-8531c314eb69" providerId="AD" clId="Web-{D9D6E36E-AA37-906F-849D-FB21A9186404}" dt="2022-10-11T10:40:09.479" v="59"/>
          <ac:grpSpMkLst>
            <pc:docMk/>
            <pc:sldMk cId="3449378300" sldId="286"/>
            <ac:grpSpMk id="1033" creationId="{57A28182-58A5-4DBB-8F64-BD944BCA8154}"/>
          </ac:grpSpMkLst>
        </pc:grpChg>
        <pc:picChg chg="mod">
          <ac:chgData name="Kristina Elen" userId="S::kelen@herzing.ca::79a21bbd-83f7-4e16-a863-8531c314eb69" providerId="AD" clId="Web-{D9D6E36E-AA37-906F-849D-FB21A9186404}" dt="2022-10-11T10:40:09.479" v="59"/>
          <ac:picMkLst>
            <pc:docMk/>
            <pc:sldMk cId="3449378300" sldId="286"/>
            <ac:picMk id="1026" creationId="{00000000-0000-0000-0000-000000000000}"/>
          </ac:picMkLst>
        </pc:picChg>
      </pc:sldChg>
      <pc:sldChg chg="addSp delSp modSp add mod setBg">
        <pc:chgData name="Kristina Elen" userId="S::kelen@herzing.ca::79a21bbd-83f7-4e16-a863-8531c314eb69" providerId="AD" clId="Web-{D9D6E36E-AA37-906F-849D-FB21A9186404}" dt="2022-10-11T10:40:05.307" v="58" actId="14100"/>
        <pc:sldMkLst>
          <pc:docMk/>
          <pc:sldMk cId="4089718465" sldId="287"/>
        </pc:sldMkLst>
        <pc:spChg chg="mo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31" creationId="{DD38EE57-B708-47C9-A4A4-E25F09FAB029}"/>
          </ac:spMkLst>
        </pc:spChg>
        <pc:spChg chg="ad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43" creationId="{B5FA7C47-B7C1-4D2E-AB49-ED23BA34BA83}"/>
          </ac:spMkLst>
        </pc:spChg>
        <pc:spChg chg="ad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45" creationId="{596EE156-ABF1-4329-A6BA-03B4254E0877}"/>
          </ac:spMkLst>
        </pc:spChg>
        <pc:spChg chg="ad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47" creationId="{19B9933F-AAB3-444A-8BB5-9CA194A8BC63}"/>
          </ac:spMkLst>
        </pc:spChg>
        <pc:spChg chg="ad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49" creationId="{7D20183A-0B1D-4A1F-89B1-ADBEDBC6E54E}"/>
          </ac:spMkLst>
        </pc:spChg>
        <pc:spChg chg="ad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51" creationId="{131031D3-26CD-4214-A9A4-5857EFA15A0C}"/>
          </ac:spMkLst>
        </pc:spChg>
        <pc:grpChg chg="add del">
          <ac:chgData name="Kristina Elen" userId="S::kelen@herzing.ca::79a21bbd-83f7-4e16-a863-8531c314eb69" providerId="AD" clId="Web-{D9D6E36E-AA37-906F-849D-FB21A9186404}" dt="2022-10-11T10:39:54.369" v="57"/>
          <ac:grpSpMkLst>
            <pc:docMk/>
            <pc:sldMk cId="4089718465" sldId="287"/>
            <ac:grpSpMk id="1033" creationId="{57A28182-58A5-4DBB-8F64-BD944BCA8154}"/>
          </ac:grpSpMkLst>
        </pc:grpChg>
        <pc:picChg chg="mod">
          <ac:chgData name="Kristina Elen" userId="S::kelen@herzing.ca::79a21bbd-83f7-4e16-a863-8531c314eb69" providerId="AD" clId="Web-{D9D6E36E-AA37-906F-849D-FB21A9186404}" dt="2022-10-11T10:40:05.307" v="58" actId="14100"/>
          <ac:picMkLst>
            <pc:docMk/>
            <pc:sldMk cId="4089718465" sldId="287"/>
            <ac:picMk id="1026" creationId="{00000000-0000-0000-0000-000000000000}"/>
          </ac:picMkLst>
        </pc:picChg>
      </pc:sldChg>
      <pc:sldChg chg="addSp modSp add mod setBg">
        <pc:chgData name="Kristina Elen" userId="S::kelen@herzing.ca::79a21bbd-83f7-4e16-a863-8531c314eb69" providerId="AD" clId="Web-{D9D6E36E-AA37-906F-849D-FB21A9186404}" dt="2022-10-11T10:39:38.073" v="55"/>
        <pc:sldMkLst>
          <pc:docMk/>
          <pc:sldMk cId="1172007029" sldId="288"/>
        </pc:sldMkLst>
        <pc:spChg chg="mod">
          <ac:chgData name="Kristina Elen" userId="S::kelen@herzing.ca::79a21bbd-83f7-4e16-a863-8531c314eb69" providerId="AD" clId="Web-{D9D6E36E-AA37-906F-849D-FB21A9186404}" dt="2022-10-11T10:39:38.073" v="55"/>
          <ac:spMkLst>
            <pc:docMk/>
            <pc:sldMk cId="1172007029" sldId="28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39:38.073" v="55"/>
          <ac:spMkLst>
            <pc:docMk/>
            <pc:sldMk cId="1172007029" sldId="28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39:38.073" v="55"/>
          <ac:spMkLst>
            <pc:docMk/>
            <pc:sldMk cId="1172007029" sldId="288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39:38.073" v="55"/>
          <ac:grpSpMkLst>
            <pc:docMk/>
            <pc:sldMk cId="1172007029" sldId="288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D9D6E36E-AA37-906F-849D-FB21A9186404}" dt="2022-10-11T10:39:35.151" v="54"/>
        <pc:sldMkLst>
          <pc:docMk/>
          <pc:sldMk cId="3548141903" sldId="289"/>
        </pc:sldMkLst>
        <pc:spChg chg="mod">
          <ac:chgData name="Kristina Elen" userId="S::kelen@herzing.ca::79a21bbd-83f7-4e16-a863-8531c314eb69" providerId="AD" clId="Web-{D9D6E36E-AA37-906F-849D-FB21A9186404}" dt="2022-10-11T10:39:35.151" v="54"/>
          <ac:spMkLst>
            <pc:docMk/>
            <pc:sldMk cId="3548141903" sldId="28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39:35.151" v="54"/>
          <ac:spMkLst>
            <pc:docMk/>
            <pc:sldMk cId="3548141903" sldId="28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39:35.151" v="54"/>
          <ac:spMkLst>
            <pc:docMk/>
            <pc:sldMk cId="3548141903" sldId="28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39:35.151" v="54"/>
          <ac:grpSpMkLst>
            <pc:docMk/>
            <pc:sldMk cId="3548141903" sldId="289"/>
            <ac:grpSpMk id="10" creationId="{AA1375E3-3E53-4D75-BAB7-E5929BFCB25F}"/>
          </ac:grpSpMkLst>
        </pc:grpChg>
      </pc:sldChg>
      <pc:sldChg chg="addSp delSp modSp add mod setBg">
        <pc:chgData name="Kristina Elen" userId="S::kelen@herzing.ca::79a21bbd-83f7-4e16-a863-8531c314eb69" providerId="AD" clId="Web-{D9D6E36E-AA37-906F-849D-FB21A9186404}" dt="2022-10-11T10:39:26.401" v="53"/>
        <pc:sldMkLst>
          <pc:docMk/>
          <pc:sldMk cId="2113353921" sldId="290"/>
        </pc:sldMkLst>
        <pc:spChg chg="mod">
          <ac:chgData name="Kristina Elen" userId="S::kelen@herzing.ca::79a21bbd-83f7-4e16-a863-8531c314eb69" providerId="AD" clId="Web-{D9D6E36E-AA37-906F-849D-FB21A9186404}" dt="2022-10-11T10:39:26.401" v="53"/>
          <ac:spMkLst>
            <pc:docMk/>
            <pc:sldMk cId="2113353921" sldId="290"/>
            <ac:spMk id="2" creationId="{00000000-0000-0000-0000-000000000000}"/>
          </ac:spMkLst>
        </pc:spChg>
        <pc:spChg chg="del">
          <ac:chgData name="Kristina Elen" userId="S::kelen@herzing.ca::79a21bbd-83f7-4e16-a863-8531c314eb69" providerId="AD" clId="Web-{D9D6E36E-AA37-906F-849D-FB21A9186404}" dt="2022-10-11T10:39:26.401" v="53"/>
          <ac:spMkLst>
            <pc:docMk/>
            <pc:sldMk cId="2113353921" sldId="29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39:26.401" v="53"/>
          <ac:spMkLst>
            <pc:docMk/>
            <pc:sldMk cId="2113353921" sldId="290"/>
            <ac:spMk id="9" creationId="{B819A166-7571-4003-A6B8-B62034C3ED30}"/>
          </ac:spMkLst>
        </pc:spChg>
        <pc:graphicFrameChg chg="add">
          <ac:chgData name="Kristina Elen" userId="S::kelen@herzing.ca::79a21bbd-83f7-4e16-a863-8531c314eb69" providerId="AD" clId="Web-{D9D6E36E-AA37-906F-849D-FB21A9186404}" dt="2022-10-11T10:39:26.401" v="53"/>
          <ac:graphicFrameMkLst>
            <pc:docMk/>
            <pc:sldMk cId="2113353921" sldId="290"/>
            <ac:graphicFrameMk id="5" creationId="{54A4502E-7A37-EB28-5F0E-57DC30BBA03B}"/>
          </ac:graphicFrameMkLst>
        </pc:graphicFrameChg>
      </pc:sldChg>
      <pc:sldChg chg="addSp delSp modSp add mod setBg">
        <pc:chgData name="Kristina Elen" userId="S::kelen@herzing.ca::79a21bbd-83f7-4e16-a863-8531c314eb69" providerId="AD" clId="Web-{D9D6E36E-AA37-906F-849D-FB21A9186404}" dt="2022-10-11T10:39:20.573" v="52"/>
        <pc:sldMkLst>
          <pc:docMk/>
          <pc:sldMk cId="868630563" sldId="291"/>
        </pc:sldMkLst>
        <pc:spChg chg="mod">
          <ac:chgData name="Kristina Elen" userId="S::kelen@herzing.ca::79a21bbd-83f7-4e16-a863-8531c314eb69" providerId="AD" clId="Web-{D9D6E36E-AA37-906F-849D-FB21A9186404}" dt="2022-10-11T10:39:20.573" v="52"/>
          <ac:spMkLst>
            <pc:docMk/>
            <pc:sldMk cId="868630563" sldId="291"/>
            <ac:spMk id="2" creationId="{00000000-0000-0000-0000-000000000000}"/>
          </ac:spMkLst>
        </pc:spChg>
        <pc:spChg chg="del">
          <ac:chgData name="Kristina Elen" userId="S::kelen@herzing.ca::79a21bbd-83f7-4e16-a863-8531c314eb69" providerId="AD" clId="Web-{D9D6E36E-AA37-906F-849D-FB21A9186404}" dt="2022-10-11T10:39:20.573" v="52"/>
          <ac:spMkLst>
            <pc:docMk/>
            <pc:sldMk cId="868630563" sldId="29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39:20.573" v="52"/>
          <ac:spMkLst>
            <pc:docMk/>
            <pc:sldMk cId="868630563" sldId="291"/>
            <ac:spMk id="9" creationId="{08E89D5E-1885-4160-AC77-CC471DD1D0DB}"/>
          </ac:spMkLst>
        </pc:spChg>
        <pc:graphicFrameChg chg="add">
          <ac:chgData name="Kristina Elen" userId="S::kelen@herzing.ca::79a21bbd-83f7-4e16-a863-8531c314eb69" providerId="AD" clId="Web-{D9D6E36E-AA37-906F-849D-FB21A9186404}" dt="2022-10-11T10:39:20.573" v="52"/>
          <ac:graphicFrameMkLst>
            <pc:docMk/>
            <pc:sldMk cId="868630563" sldId="291"/>
            <ac:graphicFrameMk id="5" creationId="{AF640004-8796-8B2E-010E-53D058AFD0ED}"/>
          </ac:graphicFrameMkLst>
        </pc:graphicFrameChg>
        <pc:cxnChg chg="add">
          <ac:chgData name="Kristina Elen" userId="S::kelen@herzing.ca::79a21bbd-83f7-4e16-a863-8531c314eb69" providerId="AD" clId="Web-{D9D6E36E-AA37-906F-849D-FB21A9186404}" dt="2022-10-11T10:39:20.573" v="52"/>
          <ac:cxnSpMkLst>
            <pc:docMk/>
            <pc:sldMk cId="868630563" sldId="291"/>
            <ac:cxnSpMk id="11" creationId="{550D2BD1-98F9-412D-905B-3A843EF4078B}"/>
          </ac:cxnSpMkLst>
        </pc:cxnChg>
      </pc:sldChg>
      <pc:sldChg chg="del">
        <pc:chgData name="Kristina Elen" userId="S::kelen@herzing.ca::79a21bbd-83f7-4e16-a863-8531c314eb69" providerId="AD" clId="Web-{D9D6E36E-AA37-906F-849D-FB21A9186404}" dt="2022-10-11T10:38:24.182" v="0"/>
        <pc:sldMkLst>
          <pc:docMk/>
          <pc:sldMk cId="3105798233" sldId="292"/>
        </pc:sldMkLst>
      </pc:sldChg>
      <pc:sldChg chg="addSp modSp add mod setBg setClrOvrMap">
        <pc:chgData name="Kristina Elen" userId="S::kelen@herzing.ca::79a21bbd-83f7-4e16-a863-8531c314eb69" providerId="AD" clId="Web-{D9D6E36E-AA37-906F-849D-FB21A9186404}" dt="2022-10-11T10:39:03.541" v="51"/>
        <pc:sldMkLst>
          <pc:docMk/>
          <pc:sldMk cId="3527527422" sldId="292"/>
        </pc:sldMkLst>
        <pc:spChg chg="mod">
          <ac:chgData name="Kristina Elen" userId="S::kelen@herzing.ca::79a21bbd-83f7-4e16-a863-8531c314eb69" providerId="AD" clId="Web-{D9D6E36E-AA37-906F-849D-FB21A9186404}" dt="2022-10-11T10:39:03.541" v="51"/>
          <ac:spMkLst>
            <pc:docMk/>
            <pc:sldMk cId="3527527422" sldId="29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39:03.541" v="51"/>
          <ac:spMkLst>
            <pc:docMk/>
            <pc:sldMk cId="3527527422" sldId="29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39:03.541" v="51"/>
          <ac:spMkLst>
            <pc:docMk/>
            <pc:sldMk cId="3527527422" sldId="292"/>
            <ac:spMk id="10" creationId="{CF62D2A7-8207-488C-9F46-316BA81A16C8}"/>
          </ac:spMkLst>
        </pc:spChg>
        <pc:spChg chg="add">
          <ac:chgData name="Kristina Elen" userId="S::kelen@herzing.ca::79a21bbd-83f7-4e16-a863-8531c314eb69" providerId="AD" clId="Web-{D9D6E36E-AA37-906F-849D-FB21A9186404}" dt="2022-10-11T10:39:03.541" v="51"/>
          <ac:spMkLst>
            <pc:docMk/>
            <pc:sldMk cId="3527527422" sldId="292"/>
            <ac:spMk id="12" creationId="{52AC6D7F-F068-4E11-BB06-F601D89BB980}"/>
          </ac:spMkLst>
        </pc:spChg>
        <pc:picChg chg="add">
          <ac:chgData name="Kristina Elen" userId="S::kelen@herzing.ca::79a21bbd-83f7-4e16-a863-8531c314eb69" providerId="AD" clId="Web-{D9D6E36E-AA37-906F-849D-FB21A9186404}" dt="2022-10-11T10:39:03.541" v="51"/>
          <ac:picMkLst>
            <pc:docMk/>
            <pc:sldMk cId="3527527422" sldId="292"/>
            <ac:picMk id="7" creationId="{07CA8FF7-68AA-D9B9-9D98-9606B435ECC3}"/>
          </ac:picMkLst>
        </pc:picChg>
      </pc:sldChg>
      <pc:sldChg chg="del">
        <pc:chgData name="Kristina Elen" userId="S::kelen@herzing.ca::79a21bbd-83f7-4e16-a863-8531c314eb69" providerId="AD" clId="Web-{D9D6E36E-AA37-906F-849D-FB21A9186404}" dt="2022-10-11T10:38:26.947" v="1"/>
        <pc:sldMkLst>
          <pc:docMk/>
          <pc:sldMk cId="1695100078" sldId="293"/>
        </pc:sldMkLst>
      </pc:sldChg>
      <pc:sldChg chg="addSp delSp new del">
        <pc:chgData name="Kristina Elen" userId="S::kelen@herzing.ca::79a21bbd-83f7-4e16-a863-8531c314eb69" providerId="AD" clId="Web-{D9D6E36E-AA37-906F-849D-FB21A9186404}" dt="2022-10-11T10:44:31.495" v="93"/>
        <pc:sldMkLst>
          <pc:docMk/>
          <pc:sldMk cId="1929932376" sldId="293"/>
        </pc:sldMkLst>
        <pc:graphicFrameChg chg="add del">
          <ac:chgData name="Kristina Elen" userId="S::kelen@herzing.ca::79a21bbd-83f7-4e16-a863-8531c314eb69" providerId="AD" clId="Web-{D9D6E36E-AA37-906F-849D-FB21A9186404}" dt="2022-10-11T10:44:29.745" v="92"/>
          <ac:graphicFrameMkLst>
            <pc:docMk/>
            <pc:sldMk cId="1929932376" sldId="293"/>
            <ac:graphicFrameMk id="5" creationId="{39F78EA7-6EF1-2AFD-D5E8-50EDAC5A8539}"/>
          </ac:graphicFrameMkLst>
        </pc:graphicFrameChg>
      </pc:sldChg>
      <pc:sldChg chg="del">
        <pc:chgData name="Kristina Elen" userId="S::kelen@herzing.ca::79a21bbd-83f7-4e16-a863-8531c314eb69" providerId="AD" clId="Web-{D9D6E36E-AA37-906F-849D-FB21A9186404}" dt="2022-10-11T10:38:30.494" v="2"/>
        <pc:sldMkLst>
          <pc:docMk/>
          <pc:sldMk cId="312902299" sldId="294"/>
        </pc:sldMkLst>
      </pc:sldChg>
      <pc:sldChg chg="del">
        <pc:chgData name="Kristina Elen" userId="S::kelen@herzing.ca::79a21bbd-83f7-4e16-a863-8531c314eb69" providerId="AD" clId="Web-{D9D6E36E-AA37-906F-849D-FB21A9186404}" dt="2022-10-11T10:38:33.401" v="5"/>
        <pc:sldMkLst>
          <pc:docMk/>
          <pc:sldMk cId="3612320335" sldId="295"/>
        </pc:sldMkLst>
      </pc:sldChg>
      <pc:sldChg chg="del">
        <pc:chgData name="Kristina Elen" userId="S::kelen@herzing.ca::79a21bbd-83f7-4e16-a863-8531c314eb69" providerId="AD" clId="Web-{D9D6E36E-AA37-906F-849D-FB21A9186404}" dt="2022-10-11T10:38:34.119" v="6"/>
        <pc:sldMkLst>
          <pc:docMk/>
          <pc:sldMk cId="1710970880" sldId="296"/>
        </pc:sldMkLst>
      </pc:sldChg>
      <pc:sldChg chg="del">
        <pc:chgData name="Kristina Elen" userId="S::kelen@herzing.ca::79a21bbd-83f7-4e16-a863-8531c314eb69" providerId="AD" clId="Web-{D9D6E36E-AA37-906F-849D-FB21A9186404}" dt="2022-10-11T10:38:34.807" v="7"/>
        <pc:sldMkLst>
          <pc:docMk/>
          <pc:sldMk cId="1278513996" sldId="297"/>
        </pc:sldMkLst>
      </pc:sldChg>
      <pc:sldChg chg="del">
        <pc:chgData name="Kristina Elen" userId="S::kelen@herzing.ca::79a21bbd-83f7-4e16-a863-8531c314eb69" providerId="AD" clId="Web-{D9D6E36E-AA37-906F-849D-FB21A9186404}" dt="2022-10-11T10:38:35.463" v="8"/>
        <pc:sldMkLst>
          <pc:docMk/>
          <pc:sldMk cId="1341426763" sldId="298"/>
        </pc:sldMkLst>
      </pc:sldChg>
      <pc:sldChg chg="del">
        <pc:chgData name="Kristina Elen" userId="S::kelen@herzing.ca::79a21bbd-83f7-4e16-a863-8531c314eb69" providerId="AD" clId="Web-{D9D6E36E-AA37-906F-849D-FB21A9186404}" dt="2022-10-11T10:38:39.151" v="15"/>
        <pc:sldMkLst>
          <pc:docMk/>
          <pc:sldMk cId="2153013249" sldId="299"/>
        </pc:sldMkLst>
      </pc:sldChg>
      <pc:sldChg chg="del">
        <pc:chgData name="Kristina Elen" userId="S::kelen@herzing.ca::79a21bbd-83f7-4e16-a863-8531c314eb69" providerId="AD" clId="Web-{D9D6E36E-AA37-906F-849D-FB21A9186404}" dt="2022-10-11T10:38:39.151" v="14"/>
        <pc:sldMkLst>
          <pc:docMk/>
          <pc:sldMk cId="2740789180" sldId="300"/>
        </pc:sldMkLst>
      </pc:sldChg>
      <pc:sldChg chg="del">
        <pc:chgData name="Kristina Elen" userId="S::kelen@herzing.ca::79a21bbd-83f7-4e16-a863-8531c314eb69" providerId="AD" clId="Web-{D9D6E36E-AA37-906F-849D-FB21A9186404}" dt="2022-10-11T10:38:39.151" v="13"/>
        <pc:sldMkLst>
          <pc:docMk/>
          <pc:sldMk cId="1438324112" sldId="301"/>
        </pc:sldMkLst>
      </pc:sldChg>
      <pc:sldChg chg="del">
        <pc:chgData name="Kristina Elen" userId="S::kelen@herzing.ca::79a21bbd-83f7-4e16-a863-8531c314eb69" providerId="AD" clId="Web-{D9D6E36E-AA37-906F-849D-FB21A9186404}" dt="2022-10-11T10:38:39.135" v="12"/>
        <pc:sldMkLst>
          <pc:docMk/>
          <pc:sldMk cId="1261708974" sldId="302"/>
        </pc:sldMkLst>
      </pc:sldChg>
      <pc:sldChg chg="del">
        <pc:chgData name="Kristina Elen" userId="S::kelen@herzing.ca::79a21bbd-83f7-4e16-a863-8531c314eb69" providerId="AD" clId="Web-{D9D6E36E-AA37-906F-849D-FB21A9186404}" dt="2022-10-11T10:38:39.135" v="11"/>
        <pc:sldMkLst>
          <pc:docMk/>
          <pc:sldMk cId="435698155" sldId="303"/>
        </pc:sldMkLst>
      </pc:sldChg>
      <pc:sldChg chg="del">
        <pc:chgData name="Kristina Elen" userId="S::kelen@herzing.ca::79a21bbd-83f7-4e16-a863-8531c314eb69" providerId="AD" clId="Web-{D9D6E36E-AA37-906F-849D-FB21A9186404}" dt="2022-10-11T10:38:39.135" v="10"/>
        <pc:sldMkLst>
          <pc:docMk/>
          <pc:sldMk cId="2333069250" sldId="304"/>
        </pc:sldMkLst>
      </pc:sldChg>
      <pc:sldChg chg="del">
        <pc:chgData name="Kristina Elen" userId="S::kelen@herzing.ca::79a21bbd-83f7-4e16-a863-8531c314eb69" providerId="AD" clId="Web-{D9D6E36E-AA37-906F-849D-FB21A9186404}" dt="2022-10-11T10:38:39.135" v="9"/>
        <pc:sldMkLst>
          <pc:docMk/>
          <pc:sldMk cId="3667113129" sldId="305"/>
        </pc:sldMkLst>
      </pc:sldChg>
      <pc:sldMasterChg chg="replId modSldLayout">
        <pc:chgData name="Kristina Elen" userId="S::kelen@herzing.ca::79a21bbd-83f7-4e16-a863-8531c314eb69" providerId="AD" clId="Web-{D9D6E36E-AA37-906F-849D-FB21A9186404}" dt="2022-10-11T10:38:41.963" v="16"/>
        <pc:sldMasterMkLst>
          <pc:docMk/>
          <pc:sldMasterMk cId="3239897241" sldId="2147483660"/>
        </pc:sldMasterMkLst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144673551" sldId="2147483661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2392652045" sldId="2147483662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3400597810" sldId="2147483663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4226047943" sldId="2147483664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3959782295" sldId="2147483665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3183231746" sldId="2147483666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1089723825" sldId="2147483667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2568255520" sldId="2147483668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2804538972" sldId="2147483669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2677102934" sldId="2147483670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1026154277" sldId="2147483671"/>
          </pc:sldLayoutMkLst>
        </pc:sldLayoutChg>
      </pc:sldMasterChg>
      <pc:sldMasterChg chg="add addSldLayout">
        <pc:chgData name="Kristina Elen" userId="S::kelen@herzing.ca::79a21bbd-83f7-4e16-a863-8531c314eb69" providerId="AD" clId="Web-{D9D6E36E-AA37-906F-849D-FB21A9186404}" dt="2022-10-11T10:38:41.963" v="16"/>
        <pc:sldMasterMkLst>
          <pc:docMk/>
          <pc:sldMasterMk cId="931714542" sldId="2147483672"/>
        </pc:sldMasterMkLst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1204873696" sldId="2147483673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517795942" sldId="2147483674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2590205671" sldId="2147483675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525793441" sldId="2147483676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2840844612" sldId="2147483677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2010314651" sldId="2147483678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2683791721" sldId="2147483679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2482412407" sldId="2147483680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3164910313" sldId="2147483681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1193019525" sldId="2147483682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4271190150" sldId="2147483683"/>
          </pc:sldLayoutMkLst>
        </pc:sldLayoutChg>
      </pc:sldMasterChg>
    </pc:docChg>
  </pc:docChgLst>
  <pc:docChgLst>
    <pc:chgData name="Kristina Elen" userId="S::kelen@herzing.ca::79a21bbd-83f7-4e16-a863-8531c314eb69" providerId="AD" clId="Web-{578774B0-9202-A353-DBFF-9DC4BC54F549}"/>
    <pc:docChg chg="addSld delSld modSld addMainMaster modMainMaster">
      <pc:chgData name="Kristina Elen" userId="S::kelen@herzing.ca::79a21bbd-83f7-4e16-a863-8531c314eb69" providerId="AD" clId="Web-{578774B0-9202-A353-DBFF-9DC4BC54F549}" dt="2022-10-14T01:41:36.553" v="48"/>
      <pc:docMkLst>
        <pc:docMk/>
      </pc:docMkLst>
      <pc:sldChg chg="modSp">
        <pc:chgData name="Kristina Elen" userId="S::kelen@herzing.ca::79a21bbd-83f7-4e16-a863-8531c314eb69" providerId="AD" clId="Web-{578774B0-9202-A353-DBFF-9DC4BC54F549}" dt="2022-10-14T01:40:33.350" v="4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578774B0-9202-A353-DBFF-9DC4BC54F549}" dt="2022-10-14T01:40:33.350" v="4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new del">
        <pc:chgData name="Kristina Elen" userId="S::kelen@herzing.ca::79a21bbd-83f7-4e16-a863-8531c314eb69" providerId="AD" clId="Web-{578774B0-9202-A353-DBFF-9DC4BC54F549}" dt="2022-10-14T01:41:02.960" v="41"/>
        <pc:sldMkLst>
          <pc:docMk/>
          <pc:sldMk cId="185297164" sldId="258"/>
        </pc:sldMkLst>
      </pc:sldChg>
      <pc:sldChg chg="del">
        <pc:chgData name="Kristina Elen" userId="S::kelen@herzing.ca::79a21bbd-83f7-4e16-a863-8531c314eb69" providerId="AD" clId="Web-{578774B0-9202-A353-DBFF-9DC4BC54F549}" dt="2022-10-14T01:40:43.132" v="5"/>
        <pc:sldMkLst>
          <pc:docMk/>
          <pc:sldMk cId="3717517208" sldId="258"/>
        </pc:sldMkLst>
      </pc:sldChg>
      <pc:sldChg chg="del">
        <pc:chgData name="Kristina Elen" userId="S::kelen@herzing.ca::79a21bbd-83f7-4e16-a863-8531c314eb69" providerId="AD" clId="Web-{578774B0-9202-A353-DBFF-9DC4BC54F549}" dt="2022-10-14T01:40:43.132" v="6"/>
        <pc:sldMkLst>
          <pc:docMk/>
          <pc:sldMk cId="3621828025" sldId="259"/>
        </pc:sldMkLst>
      </pc:sldChg>
      <pc:sldChg chg="addSp modSp add mod setBg addAnim">
        <pc:chgData name="Kristina Elen" userId="S::kelen@herzing.ca::79a21bbd-83f7-4e16-a863-8531c314eb69" providerId="AD" clId="Web-{578774B0-9202-A353-DBFF-9DC4BC54F549}" dt="2022-10-14T01:41:36.553" v="48"/>
        <pc:sldMkLst>
          <pc:docMk/>
          <pc:sldMk cId="4039164492" sldId="259"/>
        </pc:sldMkLst>
        <pc:spChg chg="mod">
          <ac:chgData name="Kristina Elen" userId="S::kelen@herzing.ca::79a21bbd-83f7-4e16-a863-8531c314eb69" providerId="AD" clId="Web-{578774B0-9202-A353-DBFF-9DC4BC54F549}" dt="2022-10-14T01:41:36.553" v="47"/>
          <ac:spMkLst>
            <pc:docMk/>
            <pc:sldMk cId="4039164492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78774B0-9202-A353-DBFF-9DC4BC54F549}" dt="2022-10-14T01:41:36.553" v="47"/>
          <ac:spMkLst>
            <pc:docMk/>
            <pc:sldMk cId="4039164492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78774B0-9202-A353-DBFF-9DC4BC54F549}" dt="2022-10-14T01:41:36.553" v="47"/>
          <ac:spMkLst>
            <pc:docMk/>
            <pc:sldMk cId="4039164492" sldId="25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578774B0-9202-A353-DBFF-9DC4BC54F549}" dt="2022-10-14T01:41:36.553" v="47"/>
          <ac:grpSpMkLst>
            <pc:docMk/>
            <pc:sldMk cId="4039164492" sldId="259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578774B0-9202-A353-DBFF-9DC4BC54F549}" dt="2022-10-14T01:41:31.585" v="46"/>
        <pc:sldMkLst>
          <pc:docMk/>
          <pc:sldMk cId="1615145236" sldId="260"/>
        </pc:sldMkLst>
        <pc:spChg chg="mod">
          <ac:chgData name="Kristina Elen" userId="S::kelen@herzing.ca::79a21bbd-83f7-4e16-a863-8531c314eb69" providerId="AD" clId="Web-{578774B0-9202-A353-DBFF-9DC4BC54F549}" dt="2022-10-14T01:41:31.585" v="46"/>
          <ac:spMkLst>
            <pc:docMk/>
            <pc:sldMk cId="1615145236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78774B0-9202-A353-DBFF-9DC4BC54F549}" dt="2022-10-14T01:41:31.585" v="46"/>
          <ac:spMkLst>
            <pc:docMk/>
            <pc:sldMk cId="1615145236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78774B0-9202-A353-DBFF-9DC4BC54F549}" dt="2022-10-14T01:41:31.585" v="46"/>
          <ac:spMkLst>
            <pc:docMk/>
            <pc:sldMk cId="1615145236" sldId="26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578774B0-9202-A353-DBFF-9DC4BC54F549}" dt="2022-10-14T01:41:31.585" v="46"/>
          <ac:grpSpMkLst>
            <pc:docMk/>
            <pc:sldMk cId="1615145236" sldId="260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578774B0-9202-A353-DBFF-9DC4BC54F549}" dt="2022-10-14T01:40:43.132" v="7"/>
        <pc:sldMkLst>
          <pc:docMk/>
          <pc:sldMk cId="4186827196" sldId="260"/>
        </pc:sldMkLst>
      </pc:sldChg>
      <pc:sldChg chg="addSp modSp add mod setBg">
        <pc:chgData name="Kristina Elen" userId="S::kelen@herzing.ca::79a21bbd-83f7-4e16-a863-8531c314eb69" providerId="AD" clId="Web-{578774B0-9202-A353-DBFF-9DC4BC54F549}" dt="2022-10-14T01:41:27.116" v="45"/>
        <pc:sldMkLst>
          <pc:docMk/>
          <pc:sldMk cId="124163468" sldId="261"/>
        </pc:sldMkLst>
        <pc:spChg chg="mod">
          <ac:chgData name="Kristina Elen" userId="S::kelen@herzing.ca::79a21bbd-83f7-4e16-a863-8531c314eb69" providerId="AD" clId="Web-{578774B0-9202-A353-DBFF-9DC4BC54F549}" dt="2022-10-14T01:41:27.116" v="45"/>
          <ac:spMkLst>
            <pc:docMk/>
            <pc:sldMk cId="124163468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78774B0-9202-A353-DBFF-9DC4BC54F549}" dt="2022-10-14T01:41:27.116" v="45"/>
          <ac:spMkLst>
            <pc:docMk/>
            <pc:sldMk cId="124163468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78774B0-9202-A353-DBFF-9DC4BC54F549}" dt="2022-10-14T01:41:27.116" v="45"/>
          <ac:spMkLst>
            <pc:docMk/>
            <pc:sldMk cId="124163468" sldId="26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578774B0-9202-A353-DBFF-9DC4BC54F549}" dt="2022-10-14T01:41:27.116" v="45"/>
          <ac:spMkLst>
            <pc:docMk/>
            <pc:sldMk cId="124163468" sldId="26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578774B0-9202-A353-DBFF-9DC4BC54F549}" dt="2022-10-14T01:41:27.116" v="45"/>
          <ac:spMkLst>
            <pc:docMk/>
            <pc:sldMk cId="124163468" sldId="26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578774B0-9202-A353-DBFF-9DC4BC54F549}" dt="2022-10-14T01:41:27.116" v="45"/>
          <ac:spMkLst>
            <pc:docMk/>
            <pc:sldMk cId="124163468" sldId="261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578774B0-9202-A353-DBFF-9DC4BC54F549}" dt="2022-10-14T01:41:27.116" v="45"/>
          <ac:spMkLst>
            <pc:docMk/>
            <pc:sldMk cId="124163468" sldId="261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578774B0-9202-A353-DBFF-9DC4BC54F549}" dt="2022-10-14T01:41:27.116" v="45"/>
          <ac:spMkLst>
            <pc:docMk/>
            <pc:sldMk cId="124163468" sldId="261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578774B0-9202-A353-DBFF-9DC4BC54F549}" dt="2022-10-14T01:40:43.132" v="8"/>
        <pc:sldMkLst>
          <pc:docMk/>
          <pc:sldMk cId="2722463521" sldId="261"/>
        </pc:sldMkLst>
      </pc:sldChg>
      <pc:sldChg chg="del">
        <pc:chgData name="Kristina Elen" userId="S::kelen@herzing.ca::79a21bbd-83f7-4e16-a863-8531c314eb69" providerId="AD" clId="Web-{578774B0-9202-A353-DBFF-9DC4BC54F549}" dt="2022-10-14T01:40:43.132" v="9"/>
        <pc:sldMkLst>
          <pc:docMk/>
          <pc:sldMk cId="3591680311" sldId="262"/>
        </pc:sldMkLst>
      </pc:sldChg>
      <pc:sldChg chg="addSp modSp add mod setBg">
        <pc:chgData name="Kristina Elen" userId="S::kelen@herzing.ca::79a21bbd-83f7-4e16-a863-8531c314eb69" providerId="AD" clId="Web-{578774B0-9202-A353-DBFF-9DC4BC54F549}" dt="2022-10-14T01:41:24.335" v="44"/>
        <pc:sldMkLst>
          <pc:docMk/>
          <pc:sldMk cId="3708629886" sldId="262"/>
        </pc:sldMkLst>
        <pc:spChg chg="mod">
          <ac:chgData name="Kristina Elen" userId="S::kelen@herzing.ca::79a21bbd-83f7-4e16-a863-8531c314eb69" providerId="AD" clId="Web-{578774B0-9202-A353-DBFF-9DC4BC54F549}" dt="2022-10-14T01:41:24.335" v="44"/>
          <ac:spMkLst>
            <pc:docMk/>
            <pc:sldMk cId="3708629886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78774B0-9202-A353-DBFF-9DC4BC54F549}" dt="2022-10-14T01:41:24.335" v="44"/>
          <ac:spMkLst>
            <pc:docMk/>
            <pc:sldMk cId="3708629886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78774B0-9202-A353-DBFF-9DC4BC54F549}" dt="2022-10-14T01:41:24.335" v="44"/>
          <ac:spMkLst>
            <pc:docMk/>
            <pc:sldMk cId="3708629886" sldId="26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578774B0-9202-A353-DBFF-9DC4BC54F549}" dt="2022-10-14T01:41:24.335" v="44"/>
          <ac:spMkLst>
            <pc:docMk/>
            <pc:sldMk cId="3708629886" sldId="26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578774B0-9202-A353-DBFF-9DC4BC54F549}" dt="2022-10-14T01:41:24.335" v="44"/>
          <ac:spMkLst>
            <pc:docMk/>
            <pc:sldMk cId="3708629886" sldId="26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578774B0-9202-A353-DBFF-9DC4BC54F549}" dt="2022-10-14T01:41:24.335" v="44"/>
          <ac:spMkLst>
            <pc:docMk/>
            <pc:sldMk cId="3708629886" sldId="26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578774B0-9202-A353-DBFF-9DC4BC54F549}" dt="2022-10-14T01:41:24.335" v="44"/>
          <ac:spMkLst>
            <pc:docMk/>
            <pc:sldMk cId="3708629886" sldId="26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578774B0-9202-A353-DBFF-9DC4BC54F549}" dt="2022-10-14T01:41:24.335" v="44"/>
          <ac:spMkLst>
            <pc:docMk/>
            <pc:sldMk cId="3708629886" sldId="262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578774B0-9202-A353-DBFF-9DC4BC54F549}" dt="2022-10-14T01:41:20.897" v="43"/>
        <pc:sldMkLst>
          <pc:docMk/>
          <pc:sldMk cId="162975287" sldId="263"/>
        </pc:sldMkLst>
        <pc:spChg chg="mod">
          <ac:chgData name="Kristina Elen" userId="S::kelen@herzing.ca::79a21bbd-83f7-4e16-a863-8531c314eb69" providerId="AD" clId="Web-{578774B0-9202-A353-DBFF-9DC4BC54F549}" dt="2022-10-14T01:41:20.897" v="43"/>
          <ac:spMkLst>
            <pc:docMk/>
            <pc:sldMk cId="162975287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78774B0-9202-A353-DBFF-9DC4BC54F549}" dt="2022-10-14T01:41:20.897" v="43"/>
          <ac:spMkLst>
            <pc:docMk/>
            <pc:sldMk cId="162975287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78774B0-9202-A353-DBFF-9DC4BC54F549}" dt="2022-10-14T01:41:20.897" v="43"/>
          <ac:spMkLst>
            <pc:docMk/>
            <pc:sldMk cId="162975287" sldId="26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578774B0-9202-A353-DBFF-9DC4BC54F549}" dt="2022-10-14T01:41:20.897" v="43"/>
          <ac:spMkLst>
            <pc:docMk/>
            <pc:sldMk cId="162975287" sldId="26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578774B0-9202-A353-DBFF-9DC4BC54F549}" dt="2022-10-14T01:41:20.897" v="43"/>
          <ac:spMkLst>
            <pc:docMk/>
            <pc:sldMk cId="162975287" sldId="26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578774B0-9202-A353-DBFF-9DC4BC54F549}" dt="2022-10-14T01:41:20.897" v="43"/>
          <ac:spMkLst>
            <pc:docMk/>
            <pc:sldMk cId="162975287" sldId="26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578774B0-9202-A353-DBFF-9DC4BC54F549}" dt="2022-10-14T01:41:20.897" v="43"/>
          <ac:spMkLst>
            <pc:docMk/>
            <pc:sldMk cId="162975287" sldId="26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578774B0-9202-A353-DBFF-9DC4BC54F549}" dt="2022-10-14T01:41:20.897" v="43"/>
          <ac:spMkLst>
            <pc:docMk/>
            <pc:sldMk cId="162975287" sldId="263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578774B0-9202-A353-DBFF-9DC4BC54F549}" dt="2022-10-14T01:40:43.147" v="10"/>
        <pc:sldMkLst>
          <pc:docMk/>
          <pc:sldMk cId="4089468998" sldId="263"/>
        </pc:sldMkLst>
      </pc:sldChg>
      <pc:sldChg chg="del">
        <pc:chgData name="Kristina Elen" userId="S::kelen@herzing.ca::79a21bbd-83f7-4e16-a863-8531c314eb69" providerId="AD" clId="Web-{578774B0-9202-A353-DBFF-9DC4BC54F549}" dt="2022-10-14T01:40:43.147" v="11"/>
        <pc:sldMkLst>
          <pc:docMk/>
          <pc:sldMk cId="3282328187" sldId="264"/>
        </pc:sldMkLst>
      </pc:sldChg>
      <pc:sldChg chg="addSp modSp add mod setBg setClrOvrMap">
        <pc:chgData name="Kristina Elen" userId="S::kelen@herzing.ca::79a21bbd-83f7-4e16-a863-8531c314eb69" providerId="AD" clId="Web-{578774B0-9202-A353-DBFF-9DC4BC54F549}" dt="2022-10-14T01:41:16.444" v="42"/>
        <pc:sldMkLst>
          <pc:docMk/>
          <pc:sldMk cId="3522202968" sldId="264"/>
        </pc:sldMkLst>
        <pc:spChg chg="mod">
          <ac:chgData name="Kristina Elen" userId="S::kelen@herzing.ca::79a21bbd-83f7-4e16-a863-8531c314eb69" providerId="AD" clId="Web-{578774B0-9202-A353-DBFF-9DC4BC54F549}" dt="2022-10-14T01:41:16.444" v="42"/>
          <ac:spMkLst>
            <pc:docMk/>
            <pc:sldMk cId="3522202968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78774B0-9202-A353-DBFF-9DC4BC54F549}" dt="2022-10-14T01:41:16.444" v="42"/>
          <ac:spMkLst>
            <pc:docMk/>
            <pc:sldMk cId="3522202968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78774B0-9202-A353-DBFF-9DC4BC54F549}" dt="2022-10-14T01:41:16.444" v="42"/>
          <ac:spMkLst>
            <pc:docMk/>
            <pc:sldMk cId="3522202968" sldId="264"/>
            <ac:spMk id="10" creationId="{EF9B8DF2-C3F5-49A2-94D2-F7B65A0F1F15}"/>
          </ac:spMkLst>
        </pc:spChg>
        <pc:spChg chg="add">
          <ac:chgData name="Kristina Elen" userId="S::kelen@herzing.ca::79a21bbd-83f7-4e16-a863-8531c314eb69" providerId="AD" clId="Web-{578774B0-9202-A353-DBFF-9DC4BC54F549}" dt="2022-10-14T01:41:16.444" v="42"/>
          <ac:spMkLst>
            <pc:docMk/>
            <pc:sldMk cId="3522202968" sldId="264"/>
            <ac:spMk id="12" creationId="{4330B6AC-E6AB-45E4-A303-C8DE90EB2AAC}"/>
          </ac:spMkLst>
        </pc:spChg>
        <pc:picChg chg="add">
          <ac:chgData name="Kristina Elen" userId="S::kelen@herzing.ca::79a21bbd-83f7-4e16-a863-8531c314eb69" providerId="AD" clId="Web-{578774B0-9202-A353-DBFF-9DC4BC54F549}" dt="2022-10-14T01:41:16.444" v="42"/>
          <ac:picMkLst>
            <pc:docMk/>
            <pc:sldMk cId="3522202968" sldId="264"/>
            <ac:picMk id="7" creationId="{04E593E6-4873-80F0-BB82-7D3F2DFC274C}"/>
          </ac:picMkLst>
        </pc:picChg>
      </pc:sldChg>
      <pc:sldChg chg="del">
        <pc:chgData name="Kristina Elen" userId="S::kelen@herzing.ca::79a21bbd-83f7-4e16-a863-8531c314eb69" providerId="AD" clId="Web-{578774B0-9202-A353-DBFF-9DC4BC54F549}" dt="2022-10-14T01:40:43.147" v="12"/>
        <pc:sldMkLst>
          <pc:docMk/>
          <pc:sldMk cId="1632164026" sldId="265"/>
        </pc:sldMkLst>
      </pc:sldChg>
      <pc:sldChg chg="del">
        <pc:chgData name="Kristina Elen" userId="S::kelen@herzing.ca::79a21bbd-83f7-4e16-a863-8531c314eb69" providerId="AD" clId="Web-{578774B0-9202-A353-DBFF-9DC4BC54F549}" dt="2022-10-14T01:40:43.147" v="13"/>
        <pc:sldMkLst>
          <pc:docMk/>
          <pc:sldMk cId="2866474415" sldId="266"/>
        </pc:sldMkLst>
      </pc:sldChg>
      <pc:sldChg chg="del">
        <pc:chgData name="Kristina Elen" userId="S::kelen@herzing.ca::79a21bbd-83f7-4e16-a863-8531c314eb69" providerId="AD" clId="Web-{578774B0-9202-A353-DBFF-9DC4BC54F549}" dt="2022-10-14T01:40:43.147" v="14"/>
        <pc:sldMkLst>
          <pc:docMk/>
          <pc:sldMk cId="3693827806" sldId="267"/>
        </pc:sldMkLst>
      </pc:sldChg>
      <pc:sldChg chg="del">
        <pc:chgData name="Kristina Elen" userId="S::kelen@herzing.ca::79a21bbd-83f7-4e16-a863-8531c314eb69" providerId="AD" clId="Web-{578774B0-9202-A353-DBFF-9DC4BC54F549}" dt="2022-10-14T01:40:43.147" v="15"/>
        <pc:sldMkLst>
          <pc:docMk/>
          <pc:sldMk cId="81252155" sldId="268"/>
        </pc:sldMkLst>
      </pc:sldChg>
      <pc:sldChg chg="del">
        <pc:chgData name="Kristina Elen" userId="S::kelen@herzing.ca::79a21bbd-83f7-4e16-a863-8531c314eb69" providerId="AD" clId="Web-{578774B0-9202-A353-DBFF-9DC4BC54F549}" dt="2022-10-14T01:40:43.147" v="16"/>
        <pc:sldMkLst>
          <pc:docMk/>
          <pc:sldMk cId="2977430314" sldId="269"/>
        </pc:sldMkLst>
      </pc:sldChg>
      <pc:sldChg chg="del">
        <pc:chgData name="Kristina Elen" userId="S::kelen@herzing.ca::79a21bbd-83f7-4e16-a863-8531c314eb69" providerId="AD" clId="Web-{578774B0-9202-A353-DBFF-9DC4BC54F549}" dt="2022-10-14T01:40:43.147" v="17"/>
        <pc:sldMkLst>
          <pc:docMk/>
          <pc:sldMk cId="1500038794" sldId="270"/>
        </pc:sldMkLst>
      </pc:sldChg>
      <pc:sldChg chg="del">
        <pc:chgData name="Kristina Elen" userId="S::kelen@herzing.ca::79a21bbd-83f7-4e16-a863-8531c314eb69" providerId="AD" clId="Web-{578774B0-9202-A353-DBFF-9DC4BC54F549}" dt="2022-10-14T01:40:43.147" v="18"/>
        <pc:sldMkLst>
          <pc:docMk/>
          <pc:sldMk cId="677312387" sldId="271"/>
        </pc:sldMkLst>
      </pc:sldChg>
      <pc:sldChg chg="del">
        <pc:chgData name="Kristina Elen" userId="S::kelen@herzing.ca::79a21bbd-83f7-4e16-a863-8531c314eb69" providerId="AD" clId="Web-{578774B0-9202-A353-DBFF-9DC4BC54F549}" dt="2022-10-14T01:40:43.147" v="19"/>
        <pc:sldMkLst>
          <pc:docMk/>
          <pc:sldMk cId="2866324170" sldId="272"/>
        </pc:sldMkLst>
      </pc:sldChg>
      <pc:sldChg chg="del">
        <pc:chgData name="Kristina Elen" userId="S::kelen@herzing.ca::79a21bbd-83f7-4e16-a863-8531c314eb69" providerId="AD" clId="Web-{578774B0-9202-A353-DBFF-9DC4BC54F549}" dt="2022-10-14T01:40:43.147" v="20"/>
        <pc:sldMkLst>
          <pc:docMk/>
          <pc:sldMk cId="2131216201" sldId="273"/>
        </pc:sldMkLst>
      </pc:sldChg>
      <pc:sldChg chg="del">
        <pc:chgData name="Kristina Elen" userId="S::kelen@herzing.ca::79a21bbd-83f7-4e16-a863-8531c314eb69" providerId="AD" clId="Web-{578774B0-9202-A353-DBFF-9DC4BC54F549}" dt="2022-10-14T01:40:43.163" v="21"/>
        <pc:sldMkLst>
          <pc:docMk/>
          <pc:sldMk cId="120957217" sldId="274"/>
        </pc:sldMkLst>
      </pc:sldChg>
      <pc:sldChg chg="del">
        <pc:chgData name="Kristina Elen" userId="S::kelen@herzing.ca::79a21bbd-83f7-4e16-a863-8531c314eb69" providerId="AD" clId="Web-{578774B0-9202-A353-DBFF-9DC4BC54F549}" dt="2022-10-14T01:40:43.163" v="22"/>
        <pc:sldMkLst>
          <pc:docMk/>
          <pc:sldMk cId="3783812832" sldId="275"/>
        </pc:sldMkLst>
      </pc:sldChg>
      <pc:sldChg chg="del">
        <pc:chgData name="Kristina Elen" userId="S::kelen@herzing.ca::79a21bbd-83f7-4e16-a863-8531c314eb69" providerId="AD" clId="Web-{578774B0-9202-A353-DBFF-9DC4BC54F549}" dt="2022-10-14T01:40:43.163" v="23"/>
        <pc:sldMkLst>
          <pc:docMk/>
          <pc:sldMk cId="2115796376" sldId="276"/>
        </pc:sldMkLst>
      </pc:sldChg>
      <pc:sldChg chg="del">
        <pc:chgData name="Kristina Elen" userId="S::kelen@herzing.ca::79a21bbd-83f7-4e16-a863-8531c314eb69" providerId="AD" clId="Web-{578774B0-9202-A353-DBFF-9DC4BC54F549}" dt="2022-10-14T01:40:43.163" v="24"/>
        <pc:sldMkLst>
          <pc:docMk/>
          <pc:sldMk cId="895486905" sldId="277"/>
        </pc:sldMkLst>
      </pc:sldChg>
      <pc:sldChg chg="del">
        <pc:chgData name="Kristina Elen" userId="S::kelen@herzing.ca::79a21bbd-83f7-4e16-a863-8531c314eb69" providerId="AD" clId="Web-{578774B0-9202-A353-DBFF-9DC4BC54F549}" dt="2022-10-14T01:40:43.163" v="25"/>
        <pc:sldMkLst>
          <pc:docMk/>
          <pc:sldMk cId="655224686" sldId="278"/>
        </pc:sldMkLst>
      </pc:sldChg>
      <pc:sldChg chg="del">
        <pc:chgData name="Kristina Elen" userId="S::kelen@herzing.ca::79a21bbd-83f7-4e16-a863-8531c314eb69" providerId="AD" clId="Web-{578774B0-9202-A353-DBFF-9DC4BC54F549}" dt="2022-10-14T01:40:43.163" v="26"/>
        <pc:sldMkLst>
          <pc:docMk/>
          <pc:sldMk cId="3371985805" sldId="279"/>
        </pc:sldMkLst>
      </pc:sldChg>
      <pc:sldChg chg="del">
        <pc:chgData name="Kristina Elen" userId="S::kelen@herzing.ca::79a21bbd-83f7-4e16-a863-8531c314eb69" providerId="AD" clId="Web-{578774B0-9202-A353-DBFF-9DC4BC54F549}" dt="2022-10-14T01:40:43.163" v="27"/>
        <pc:sldMkLst>
          <pc:docMk/>
          <pc:sldMk cId="1202623988" sldId="280"/>
        </pc:sldMkLst>
      </pc:sldChg>
      <pc:sldChg chg="del">
        <pc:chgData name="Kristina Elen" userId="S::kelen@herzing.ca::79a21bbd-83f7-4e16-a863-8531c314eb69" providerId="AD" clId="Web-{578774B0-9202-A353-DBFF-9DC4BC54F549}" dt="2022-10-14T01:40:43.163" v="28"/>
        <pc:sldMkLst>
          <pc:docMk/>
          <pc:sldMk cId="3619558301" sldId="281"/>
        </pc:sldMkLst>
      </pc:sldChg>
      <pc:sldChg chg="del">
        <pc:chgData name="Kristina Elen" userId="S::kelen@herzing.ca::79a21bbd-83f7-4e16-a863-8531c314eb69" providerId="AD" clId="Web-{578774B0-9202-A353-DBFF-9DC4BC54F549}" dt="2022-10-14T01:40:43.163" v="29"/>
        <pc:sldMkLst>
          <pc:docMk/>
          <pc:sldMk cId="3030456179" sldId="282"/>
        </pc:sldMkLst>
      </pc:sldChg>
      <pc:sldChg chg="del">
        <pc:chgData name="Kristina Elen" userId="S::kelen@herzing.ca::79a21bbd-83f7-4e16-a863-8531c314eb69" providerId="AD" clId="Web-{578774B0-9202-A353-DBFF-9DC4BC54F549}" dt="2022-10-14T01:40:43.163" v="30"/>
        <pc:sldMkLst>
          <pc:docMk/>
          <pc:sldMk cId="1535102006" sldId="283"/>
        </pc:sldMkLst>
      </pc:sldChg>
      <pc:sldChg chg="del">
        <pc:chgData name="Kristina Elen" userId="S::kelen@herzing.ca::79a21bbd-83f7-4e16-a863-8531c314eb69" providerId="AD" clId="Web-{578774B0-9202-A353-DBFF-9DC4BC54F549}" dt="2022-10-14T01:40:43.179" v="31"/>
        <pc:sldMkLst>
          <pc:docMk/>
          <pc:sldMk cId="4074176488" sldId="284"/>
        </pc:sldMkLst>
      </pc:sldChg>
      <pc:sldChg chg="del">
        <pc:chgData name="Kristina Elen" userId="S::kelen@herzing.ca::79a21bbd-83f7-4e16-a863-8531c314eb69" providerId="AD" clId="Web-{578774B0-9202-A353-DBFF-9DC4BC54F549}" dt="2022-10-14T01:40:43.179" v="32"/>
        <pc:sldMkLst>
          <pc:docMk/>
          <pc:sldMk cId="2705334316" sldId="285"/>
        </pc:sldMkLst>
      </pc:sldChg>
      <pc:sldChg chg="del">
        <pc:chgData name="Kristina Elen" userId="S::kelen@herzing.ca::79a21bbd-83f7-4e16-a863-8531c314eb69" providerId="AD" clId="Web-{578774B0-9202-A353-DBFF-9DC4BC54F549}" dt="2022-10-14T01:40:43.179" v="33"/>
        <pc:sldMkLst>
          <pc:docMk/>
          <pc:sldMk cId="3200765900" sldId="286"/>
        </pc:sldMkLst>
      </pc:sldChg>
      <pc:sldMasterChg chg="add addSldLayout">
        <pc:chgData name="Kristina Elen" userId="S::kelen@herzing.ca::79a21bbd-83f7-4e16-a863-8531c314eb69" providerId="AD" clId="Web-{578774B0-9202-A353-DBFF-9DC4BC54F549}" dt="2022-10-14T01:40:58.210" v="35"/>
        <pc:sldMasterMkLst>
          <pc:docMk/>
          <pc:sldMasterMk cId="1639693277" sldId="2147483684"/>
        </pc:sldMasterMkLst>
        <pc:sldLayoutChg chg="ad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1639693277" sldId="2147483684"/>
            <pc:sldLayoutMk cId="3828363358" sldId="2147483685"/>
          </pc:sldLayoutMkLst>
        </pc:sldLayoutChg>
        <pc:sldLayoutChg chg="ad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1639693277" sldId="2147483684"/>
            <pc:sldLayoutMk cId="1640294310" sldId="2147483686"/>
          </pc:sldLayoutMkLst>
        </pc:sldLayoutChg>
        <pc:sldLayoutChg chg="ad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1639693277" sldId="2147483684"/>
            <pc:sldLayoutMk cId="3012542113" sldId="2147483687"/>
          </pc:sldLayoutMkLst>
        </pc:sldLayoutChg>
        <pc:sldLayoutChg chg="ad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1639693277" sldId="2147483684"/>
            <pc:sldLayoutMk cId="149169128" sldId="2147483688"/>
          </pc:sldLayoutMkLst>
        </pc:sldLayoutChg>
        <pc:sldLayoutChg chg="ad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1639693277" sldId="2147483684"/>
            <pc:sldLayoutMk cId="1079810595" sldId="2147483689"/>
          </pc:sldLayoutMkLst>
        </pc:sldLayoutChg>
        <pc:sldLayoutChg chg="ad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1639693277" sldId="2147483684"/>
            <pc:sldLayoutMk cId="2172719024" sldId="2147483690"/>
          </pc:sldLayoutMkLst>
        </pc:sldLayoutChg>
        <pc:sldLayoutChg chg="ad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1639693277" sldId="2147483684"/>
            <pc:sldLayoutMk cId="2635915486" sldId="2147483691"/>
          </pc:sldLayoutMkLst>
        </pc:sldLayoutChg>
        <pc:sldLayoutChg chg="ad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1639693277" sldId="2147483684"/>
            <pc:sldLayoutMk cId="2831010471" sldId="2147483692"/>
          </pc:sldLayoutMkLst>
        </pc:sldLayoutChg>
        <pc:sldLayoutChg chg="ad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1639693277" sldId="2147483684"/>
            <pc:sldLayoutMk cId="581849750" sldId="2147483693"/>
          </pc:sldLayoutMkLst>
        </pc:sldLayoutChg>
        <pc:sldLayoutChg chg="ad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1639693277" sldId="2147483684"/>
            <pc:sldLayoutMk cId="3646476933" sldId="2147483694"/>
          </pc:sldLayoutMkLst>
        </pc:sldLayoutChg>
        <pc:sldLayoutChg chg="ad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1639693277" sldId="2147483684"/>
            <pc:sldLayoutMk cId="3492749712" sldId="2147483695"/>
          </pc:sldLayoutMkLst>
        </pc:sldLayoutChg>
      </pc:sldMasterChg>
      <pc:sldMasterChg chg="replId modSldLayout">
        <pc:chgData name="Kristina Elen" userId="S::kelen@herzing.ca::79a21bbd-83f7-4e16-a863-8531c314eb69" providerId="AD" clId="Web-{578774B0-9202-A353-DBFF-9DC4BC54F549}" dt="2022-10-14T01:40:58.210" v="35"/>
        <pc:sldMasterMkLst>
          <pc:docMk/>
          <pc:sldMasterMk cId="2778986111" sldId="2147483756"/>
        </pc:sldMasterMkLst>
        <pc:sldLayoutChg chg="replI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2778986111" sldId="2147483756"/>
            <pc:sldLayoutMk cId="1774834631" sldId="2147483757"/>
          </pc:sldLayoutMkLst>
        </pc:sldLayoutChg>
        <pc:sldLayoutChg chg="replI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2778986111" sldId="2147483756"/>
            <pc:sldLayoutMk cId="556366048" sldId="2147483758"/>
          </pc:sldLayoutMkLst>
        </pc:sldLayoutChg>
        <pc:sldLayoutChg chg="replI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2778986111" sldId="2147483756"/>
            <pc:sldLayoutMk cId="1129984851" sldId="2147483759"/>
          </pc:sldLayoutMkLst>
        </pc:sldLayoutChg>
        <pc:sldLayoutChg chg="replI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2778986111" sldId="2147483756"/>
            <pc:sldLayoutMk cId="2832448145" sldId="2147483760"/>
          </pc:sldLayoutMkLst>
        </pc:sldLayoutChg>
        <pc:sldLayoutChg chg="replI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2778986111" sldId="2147483756"/>
            <pc:sldLayoutMk cId="2183761904" sldId="2147483761"/>
          </pc:sldLayoutMkLst>
        </pc:sldLayoutChg>
        <pc:sldLayoutChg chg="replI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2778986111" sldId="2147483756"/>
            <pc:sldLayoutMk cId="1240598769" sldId="2147483762"/>
          </pc:sldLayoutMkLst>
        </pc:sldLayoutChg>
        <pc:sldLayoutChg chg="replI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2778986111" sldId="2147483756"/>
            <pc:sldLayoutMk cId="2357697622" sldId="2147483763"/>
          </pc:sldLayoutMkLst>
        </pc:sldLayoutChg>
        <pc:sldLayoutChg chg="replI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2778986111" sldId="2147483756"/>
            <pc:sldLayoutMk cId="1830305964" sldId="2147483764"/>
          </pc:sldLayoutMkLst>
        </pc:sldLayoutChg>
        <pc:sldLayoutChg chg="replI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2778986111" sldId="2147483756"/>
            <pc:sldLayoutMk cId="4254450260" sldId="2147483765"/>
          </pc:sldLayoutMkLst>
        </pc:sldLayoutChg>
        <pc:sldLayoutChg chg="replI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2778986111" sldId="2147483756"/>
            <pc:sldLayoutMk cId="4135515843" sldId="2147483766"/>
          </pc:sldLayoutMkLst>
        </pc:sldLayoutChg>
        <pc:sldLayoutChg chg="replI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2778986111" sldId="2147483756"/>
            <pc:sldLayoutMk cId="3472414862" sldId="2147483767"/>
          </pc:sldLayoutMkLst>
        </pc:sldLayoutChg>
      </pc:sldMasterChg>
    </pc:docChg>
  </pc:docChgLst>
  <pc:docChgLst>
    <pc:chgData name="Kristina Elen" userId="S::kelen@herzing.ca::79a21bbd-83f7-4e16-a863-8531c314eb69" providerId="AD" clId="Web-{E65A3C31-816B-755A-DEB0-6F4D9C25CBA4}"/>
    <pc:docChg chg="addSld delSld modSld addMainMaster modMainMaster">
      <pc:chgData name="Kristina Elen" userId="S::kelen@herzing.ca::79a21bbd-83f7-4e16-a863-8531c314eb69" providerId="AD" clId="Web-{E65A3C31-816B-755A-DEB0-6F4D9C25CBA4}" dt="2022-10-13T02:03:52.548" v="36"/>
      <pc:docMkLst>
        <pc:docMk/>
      </pc:docMkLst>
      <pc:sldChg chg="modSp">
        <pc:chgData name="Kristina Elen" userId="S::kelen@herzing.ca::79a21bbd-83f7-4e16-a863-8531c314eb69" providerId="AD" clId="Web-{E65A3C31-816B-755A-DEB0-6F4D9C25CBA4}" dt="2022-10-13T02:00:12.359" v="1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E65A3C31-816B-755A-DEB0-6F4D9C25CBA4}" dt="2022-10-13T02:00:12.359" v="1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del">
        <pc:chgData name="Kristina Elen" userId="S::kelen@herzing.ca::79a21bbd-83f7-4e16-a863-8531c314eb69" providerId="AD" clId="Web-{E65A3C31-816B-755A-DEB0-6F4D9C25CBA4}" dt="2022-10-13T02:00:17.125" v="2"/>
        <pc:sldMkLst>
          <pc:docMk/>
          <pc:sldMk cId="2711128931" sldId="258"/>
        </pc:sldMkLst>
      </pc:sldChg>
      <pc:sldChg chg="addSp delSp modSp add mod setBg">
        <pc:chgData name="Kristina Elen" userId="S::kelen@herzing.ca::79a21bbd-83f7-4e16-a863-8531c314eb69" providerId="AD" clId="Web-{E65A3C31-816B-755A-DEB0-6F4D9C25CBA4}" dt="2022-10-13T02:03:16.548" v="34"/>
        <pc:sldMkLst>
          <pc:docMk/>
          <pc:sldMk cId="4150833884" sldId="258"/>
        </pc:sldMkLst>
        <pc:spChg chg="mo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2" creationId="{00000000-0000-0000-0000-000000000000}"/>
          </ac:spMkLst>
        </pc:spChg>
        <pc:spChg chg="add del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7" creationId="{00000000-0000-0000-0000-000000000000}"/>
          </ac:spMkLst>
        </pc:spChg>
        <pc:spChg chg="ad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18" creationId="{14E91B64-9FCC-451E-AFB4-A827D6329367}"/>
          </ac:spMkLst>
        </pc:spChg>
        <pc:graphicFrameChg chg="add del">
          <ac:chgData name="Kristina Elen" userId="S::kelen@herzing.ca::79a21bbd-83f7-4e16-a863-8531c314eb69" providerId="AD" clId="Web-{E65A3C31-816B-755A-DEB0-6F4D9C25CBA4}" dt="2022-10-13T02:03:16.532" v="33"/>
          <ac:graphicFrameMkLst>
            <pc:docMk/>
            <pc:sldMk cId="4150833884" sldId="258"/>
            <ac:graphicFrameMk id="5" creationId="{4A855EAB-4FB5-2A74-11C8-080A1F390EDE}"/>
          </ac:graphicFrameMkLst>
        </pc:graphicFrameChg>
      </pc:sldChg>
      <pc:sldChg chg="addSp modSp add mod setBg">
        <pc:chgData name="Kristina Elen" userId="S::kelen@herzing.ca::79a21bbd-83f7-4e16-a863-8531c314eb69" providerId="AD" clId="Web-{E65A3C31-816B-755A-DEB0-6F4D9C25CBA4}" dt="2022-10-13T02:03:04.063" v="31"/>
        <pc:sldMkLst>
          <pc:docMk/>
          <pc:sldMk cId="652263042" sldId="259"/>
        </pc:sldMkLst>
        <pc:spChg chg="mo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E65A3C31-816B-755A-DEB0-6F4D9C25CBA4}" dt="2022-10-13T02:00:17.125" v="3"/>
        <pc:sldMkLst>
          <pc:docMk/>
          <pc:sldMk cId="885415615" sldId="259"/>
        </pc:sldMkLst>
      </pc:sldChg>
      <pc:sldChg chg="addSp modSp add mod setBg">
        <pc:chgData name="Kristina Elen" userId="S::kelen@herzing.ca::79a21bbd-83f7-4e16-a863-8531c314eb69" providerId="AD" clId="Web-{E65A3C31-816B-755A-DEB0-6F4D9C25CBA4}" dt="2022-10-13T02:03:00.860" v="30"/>
        <pc:sldMkLst>
          <pc:docMk/>
          <pc:sldMk cId="911169406" sldId="260"/>
        </pc:sldMkLst>
        <pc:spChg chg="mo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E65A3C31-816B-755A-DEB0-6F4D9C25CBA4}" dt="2022-10-13T02:00:17.125" v="4"/>
        <pc:sldMkLst>
          <pc:docMk/>
          <pc:sldMk cId="2752579811" sldId="260"/>
        </pc:sldMkLst>
      </pc:sldChg>
      <pc:sldChg chg="addSp modSp add mod setBg">
        <pc:chgData name="Kristina Elen" userId="S::kelen@herzing.ca::79a21bbd-83f7-4e16-a863-8531c314eb69" providerId="AD" clId="Web-{E65A3C31-816B-755A-DEB0-6F4D9C25CBA4}" dt="2022-10-13T02:02:53.829" v="29"/>
        <pc:sldMkLst>
          <pc:docMk/>
          <pc:sldMk cId="1460971598" sldId="261"/>
        </pc:sldMkLst>
        <pc:spChg chg="mo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E65A3C31-816B-755A-DEB0-6F4D9C25CBA4}" dt="2022-10-13T02:00:17.125" v="5"/>
        <pc:sldMkLst>
          <pc:docMk/>
          <pc:sldMk cId="3329748974" sldId="261"/>
        </pc:sldMkLst>
      </pc:sldChg>
      <pc:sldChg chg="del">
        <pc:chgData name="Kristina Elen" userId="S::kelen@herzing.ca::79a21bbd-83f7-4e16-a863-8531c314eb69" providerId="AD" clId="Web-{E65A3C31-816B-755A-DEB0-6F4D9C25CBA4}" dt="2022-10-13T02:00:17.125" v="6"/>
        <pc:sldMkLst>
          <pc:docMk/>
          <pc:sldMk cId="3070067705" sldId="262"/>
        </pc:sldMkLst>
      </pc:sldChg>
      <pc:sldChg chg="addSp modSp add mod setBg">
        <pc:chgData name="Kristina Elen" userId="S::kelen@herzing.ca::79a21bbd-83f7-4e16-a863-8531c314eb69" providerId="AD" clId="Web-{E65A3C31-816B-755A-DEB0-6F4D9C25CBA4}" dt="2022-10-13T02:01:53.922" v="26"/>
        <pc:sldMkLst>
          <pc:docMk/>
          <pc:sldMk cId="3294688548" sldId="262"/>
        </pc:sldMkLst>
        <pc:spChg chg="mo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E65A3C31-816B-755A-DEB0-6F4D9C25CBA4}" dt="2022-10-13T02:00:17.125" v="7"/>
        <pc:sldMkLst>
          <pc:docMk/>
          <pc:sldMk cId="549196763" sldId="263"/>
        </pc:sldMkLst>
      </pc:sldChg>
      <pc:sldChg chg="addSp delSp modSp add mod setBg">
        <pc:chgData name="Kristina Elen" userId="S::kelen@herzing.ca::79a21bbd-83f7-4e16-a863-8531c314eb69" providerId="AD" clId="Web-{E65A3C31-816B-755A-DEB0-6F4D9C25CBA4}" dt="2022-10-13T02:02:28.110" v="28" actId="14100"/>
        <pc:sldMkLst>
          <pc:docMk/>
          <pc:sldMk cId="787290547" sldId="263"/>
        </pc:sldMkLst>
        <pc:spChg chg="mod">
          <ac:chgData name="Kristina Elen" userId="S::kelen@herzing.ca::79a21bbd-83f7-4e16-a863-8531c314eb69" providerId="AD" clId="Web-{E65A3C31-816B-755A-DEB0-6F4D9C25CBA4}" dt="2022-10-13T02:02:22.626" v="27"/>
          <ac:spMkLst>
            <pc:docMk/>
            <pc:sldMk cId="787290547" sldId="263"/>
            <ac:spMk id="2" creationId="{00000000-0000-0000-0000-000000000000}"/>
          </ac:spMkLst>
        </pc:spChg>
        <pc:spChg chg="del">
          <ac:chgData name="Kristina Elen" userId="S::kelen@herzing.ca::79a21bbd-83f7-4e16-a863-8531c314eb69" providerId="AD" clId="Web-{E65A3C31-816B-755A-DEB0-6F4D9C25CBA4}" dt="2022-10-13T02:00:59.078" v="24"/>
          <ac:spMkLst>
            <pc:docMk/>
            <pc:sldMk cId="787290547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65A3C31-816B-755A-DEB0-6F4D9C25CBA4}" dt="2022-10-13T02:02:22.626" v="27"/>
          <ac:spMkLst>
            <pc:docMk/>
            <pc:sldMk cId="787290547" sldId="263"/>
            <ac:spMk id="10" creationId="{1BE4F293-0A40-4AA3-8747-1C7D9F3EEABB}"/>
          </ac:spMkLst>
        </pc:spChg>
        <pc:grpChg chg="add">
          <ac:chgData name="Kristina Elen" userId="S::kelen@herzing.ca::79a21bbd-83f7-4e16-a863-8531c314eb69" providerId="AD" clId="Web-{E65A3C31-816B-755A-DEB0-6F4D9C25CBA4}" dt="2022-10-13T02:02:22.626" v="27"/>
          <ac:grpSpMkLst>
            <pc:docMk/>
            <pc:sldMk cId="787290547" sldId="263"/>
            <ac:grpSpMk id="12" creationId="{5D1CC8B8-2CD1-45F6-9CED-CA310400222D}"/>
          </ac:grpSpMkLst>
        </pc:grpChg>
        <pc:graphicFrameChg chg="add mod modGraphic">
          <ac:chgData name="Kristina Elen" userId="S::kelen@herzing.ca::79a21bbd-83f7-4e16-a863-8531c314eb69" providerId="AD" clId="Web-{E65A3C31-816B-755A-DEB0-6F4D9C25CBA4}" dt="2022-10-13T02:02:28.110" v="28" actId="14100"/>
          <ac:graphicFrameMkLst>
            <pc:docMk/>
            <pc:sldMk cId="787290547" sldId="263"/>
            <ac:graphicFrameMk id="5" creationId="{BBE21ADF-0C95-E932-685C-B4FD128A3F81}"/>
          </ac:graphicFrameMkLst>
        </pc:graphicFrameChg>
      </pc:sldChg>
      <pc:sldChg chg="addSp delSp modSp add mod setBg">
        <pc:chgData name="Kristina Elen" userId="S::kelen@herzing.ca::79a21bbd-83f7-4e16-a863-8531c314eb69" providerId="AD" clId="Web-{E65A3C31-816B-755A-DEB0-6F4D9C25CBA4}" dt="2022-10-13T02:01:11.797" v="25"/>
        <pc:sldMkLst>
          <pc:docMk/>
          <pc:sldMk cId="1074627224" sldId="264"/>
        </pc:sldMkLst>
        <pc:spChg chg="mo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8" creationId="{DE7FFD28-545C-4C88-A2E7-152FB234C92C}"/>
          </ac:spMkLst>
        </pc:spChg>
        <pc:spChg chg="ad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13" creationId="{827B839B-9ADE-406B-8590-F1CAEDED45A1}"/>
          </ac:spMkLst>
        </pc:spChg>
        <pc:spChg chg="ad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15" creationId="{CFE45BF0-46DB-408C-B5F7-7B11716805D4}"/>
          </ac:spMkLst>
        </pc:spChg>
        <pc:spChg chg="ad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17" creationId="{2AEBC8F2-97B1-41B4-93F1-2D289E197FBA}"/>
          </ac:spMkLst>
        </pc:spChg>
        <pc:spChg chg="ad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19" creationId="{472E3A19-F5D5-48FC-BB9C-48C2F68F598B}"/>
          </ac:spMkLst>
        </pc:spChg>
        <pc:spChg chg="ad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21" creationId="{7A62E32F-BB65-43A8-8EB5-92346890E549}"/>
          </ac:spMkLst>
        </pc:spChg>
        <pc:spChg chg="ad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23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E65A3C31-816B-755A-DEB0-6F4D9C25CBA4}" dt="2022-10-13T02:00:17.125" v="8"/>
        <pc:sldMkLst>
          <pc:docMk/>
          <pc:sldMk cId="1790198839" sldId="264"/>
        </pc:sldMkLst>
      </pc:sldChg>
      <pc:sldChg chg="addSp modSp add mod setBg">
        <pc:chgData name="Kristina Elen" userId="S::kelen@herzing.ca::79a21bbd-83f7-4e16-a863-8531c314eb69" providerId="AD" clId="Web-{E65A3C31-816B-755A-DEB0-6F4D9C25CBA4}" dt="2022-10-13T02:00:31.484" v="22"/>
        <pc:sldMkLst>
          <pc:docMk/>
          <pc:sldMk cId="604705256" sldId="265"/>
        </pc:sldMkLst>
        <pc:spChg chg="mod">
          <ac:chgData name="Kristina Elen" userId="S::kelen@herzing.ca::79a21bbd-83f7-4e16-a863-8531c314eb69" providerId="AD" clId="Web-{E65A3C31-816B-755A-DEB0-6F4D9C25CBA4}" dt="2022-10-13T02:00:31.484" v="22"/>
          <ac:spMkLst>
            <pc:docMk/>
            <pc:sldMk cId="604705256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65A3C31-816B-755A-DEB0-6F4D9C25CBA4}" dt="2022-10-13T02:00:31.484" v="22"/>
          <ac:spMkLst>
            <pc:docMk/>
            <pc:sldMk cId="604705256" sldId="265"/>
            <ac:spMk id="3" creationId="{00000000-0000-0000-0000-000000000000}"/>
          </ac:spMkLst>
        </pc:spChg>
        <pc:picChg chg="add">
          <ac:chgData name="Kristina Elen" userId="S::kelen@herzing.ca::79a21bbd-83f7-4e16-a863-8531c314eb69" providerId="AD" clId="Web-{E65A3C31-816B-755A-DEB0-6F4D9C25CBA4}" dt="2022-10-13T02:00:31.484" v="22"/>
          <ac:picMkLst>
            <pc:docMk/>
            <pc:sldMk cId="604705256" sldId="265"/>
            <ac:picMk id="5" creationId="{150C0373-D8BA-505B-8570-587686DE6F64}"/>
          </ac:picMkLst>
        </pc:picChg>
        <pc:cxnChg chg="add">
          <ac:chgData name="Kristina Elen" userId="S::kelen@herzing.ca::79a21bbd-83f7-4e16-a863-8531c314eb69" providerId="AD" clId="Web-{E65A3C31-816B-755A-DEB0-6F4D9C25CBA4}" dt="2022-10-13T02:00:31.484" v="22"/>
          <ac:cxnSpMkLst>
            <pc:docMk/>
            <pc:sldMk cId="604705256" sldId="265"/>
            <ac:cxnSpMk id="9" creationId="{A7F400EE-A8A5-48AF-B4D6-291B52C6F0B0}"/>
          </ac:cxnSpMkLst>
        </pc:cxnChg>
      </pc:sldChg>
      <pc:sldChg chg="del">
        <pc:chgData name="Kristina Elen" userId="S::kelen@herzing.ca::79a21bbd-83f7-4e16-a863-8531c314eb69" providerId="AD" clId="Web-{E65A3C31-816B-755A-DEB0-6F4D9C25CBA4}" dt="2022-10-13T02:00:17.125" v="9"/>
        <pc:sldMkLst>
          <pc:docMk/>
          <pc:sldMk cId="688102405" sldId="265"/>
        </pc:sldMkLst>
      </pc:sldChg>
      <pc:sldChg chg="del">
        <pc:chgData name="Kristina Elen" userId="S::kelen@herzing.ca::79a21bbd-83f7-4e16-a863-8531c314eb69" providerId="AD" clId="Web-{E65A3C31-816B-755A-DEB0-6F4D9C25CBA4}" dt="2022-10-13T02:00:17.125" v="10"/>
        <pc:sldMkLst>
          <pc:docMk/>
          <pc:sldMk cId="26994253" sldId="266"/>
        </pc:sldMkLst>
      </pc:sldChg>
      <pc:sldChg chg="new del">
        <pc:chgData name="Kristina Elen" userId="S::kelen@herzing.ca::79a21bbd-83f7-4e16-a863-8531c314eb69" providerId="AD" clId="Web-{E65A3C31-816B-755A-DEB0-6F4D9C25CBA4}" dt="2022-10-13T02:03:52.548" v="36"/>
        <pc:sldMkLst>
          <pc:docMk/>
          <pc:sldMk cId="1847621720" sldId="266"/>
        </pc:sldMkLst>
      </pc:sldChg>
      <pc:sldChg chg="del">
        <pc:chgData name="Kristina Elen" userId="S::kelen@herzing.ca::79a21bbd-83f7-4e16-a863-8531c314eb69" providerId="AD" clId="Web-{E65A3C31-816B-755A-DEB0-6F4D9C25CBA4}" dt="2022-10-13T02:00:17.125" v="11"/>
        <pc:sldMkLst>
          <pc:docMk/>
          <pc:sldMk cId="3203564453" sldId="267"/>
        </pc:sldMkLst>
      </pc:sldChg>
      <pc:sldChg chg="del">
        <pc:chgData name="Kristina Elen" userId="S::kelen@herzing.ca::79a21bbd-83f7-4e16-a863-8531c314eb69" providerId="AD" clId="Web-{E65A3C31-816B-755A-DEB0-6F4D9C25CBA4}" dt="2022-10-13T02:00:17.125" v="12"/>
        <pc:sldMkLst>
          <pc:docMk/>
          <pc:sldMk cId="230888494" sldId="268"/>
        </pc:sldMkLst>
      </pc:sldChg>
      <pc:sldChg chg="del">
        <pc:chgData name="Kristina Elen" userId="S::kelen@herzing.ca::79a21bbd-83f7-4e16-a863-8531c314eb69" providerId="AD" clId="Web-{E65A3C31-816B-755A-DEB0-6F4D9C25CBA4}" dt="2022-10-13T02:00:17.125" v="13"/>
        <pc:sldMkLst>
          <pc:docMk/>
          <pc:sldMk cId="74221019" sldId="269"/>
        </pc:sldMkLst>
      </pc:sldChg>
      <pc:sldMasterChg chg="replId modSldLayout">
        <pc:chgData name="Kristina Elen" userId="S::kelen@herzing.ca::79a21bbd-83f7-4e16-a863-8531c314eb69" providerId="AD" clId="Web-{E65A3C31-816B-755A-DEB0-6F4D9C25CBA4}" dt="2022-10-13T02:00:17.984" v="14"/>
        <pc:sldMasterMkLst>
          <pc:docMk/>
          <pc:sldMasterMk cId="2137400511" sldId="2147483696"/>
        </pc:sldMasterMkLst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4044235786" sldId="2147483697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3490555399" sldId="2147483698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249310686" sldId="2147483699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1809661874" sldId="2147483700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64655273" sldId="2147483701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3289261402" sldId="2147483702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1415265869" sldId="2147483703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717951350" sldId="2147483704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338616955" sldId="2147483705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1601781422" sldId="2147483706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860953609" sldId="2147483707"/>
          </pc:sldLayoutMkLst>
        </pc:sldLayoutChg>
      </pc:sldMasterChg>
      <pc:sldMasterChg chg="add addSldLayout">
        <pc:chgData name="Kristina Elen" userId="S::kelen@herzing.ca::79a21bbd-83f7-4e16-a863-8531c314eb69" providerId="AD" clId="Web-{E65A3C31-816B-755A-DEB0-6F4D9C25CBA4}" dt="2022-10-13T02:00:17.984" v="14"/>
        <pc:sldMasterMkLst>
          <pc:docMk/>
          <pc:sldMasterMk cId="1267429961" sldId="2147483708"/>
        </pc:sldMasterMkLst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2395023680" sldId="2147483709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3393653130" sldId="2147483710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1677143011" sldId="2147483711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4214606456" sldId="2147483712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2501109446" sldId="2147483713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2357677068" sldId="2147483714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222513435" sldId="2147483715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1871480848" sldId="2147483716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3339353978" sldId="2147483717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3690752034" sldId="2147483718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1779683612" sldId="2147483719"/>
          </pc:sldLayoutMkLst>
        </pc:sldLayoutChg>
      </pc:sldMasterChg>
    </pc:docChg>
  </pc:docChgLst>
  <pc:docChgLst>
    <pc:chgData name="Kristina Elen" userId="S::kelen@herzing.ca::79a21bbd-83f7-4e16-a863-8531c314eb69" providerId="AD" clId="Web-{19016ACD-44D8-8930-ECA3-0F1828F8AD71}"/>
    <pc:docChg chg="addSld delSld modSld addMainMaster modMainMaster">
      <pc:chgData name="Kristina Elen" userId="S::kelen@herzing.ca::79a21bbd-83f7-4e16-a863-8531c314eb69" providerId="AD" clId="Web-{19016ACD-44D8-8930-ECA3-0F1828F8AD71}" dt="2022-10-14T01:01:24.485" v="67"/>
      <pc:docMkLst>
        <pc:docMk/>
      </pc:docMkLst>
      <pc:sldChg chg="modSp">
        <pc:chgData name="Kristina Elen" userId="S::kelen@herzing.ca::79a21bbd-83f7-4e16-a863-8531c314eb69" providerId="AD" clId="Web-{19016ACD-44D8-8930-ECA3-0F1828F8AD71}" dt="2022-10-14T00:59:10.407" v="20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19016ACD-44D8-8930-ECA3-0F1828F8AD71}" dt="2022-10-14T00:59:10.407" v="20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modSp add mod setBg">
        <pc:chgData name="Kristina Elen" userId="S::kelen@herzing.ca::79a21bbd-83f7-4e16-a863-8531c314eb69" providerId="AD" clId="Web-{19016ACD-44D8-8930-ECA3-0F1828F8AD71}" dt="2022-10-14T01:01:24.485" v="67"/>
        <pc:sldMkLst>
          <pc:docMk/>
          <pc:sldMk cId="2196758597" sldId="258"/>
        </pc:sldMkLst>
        <pc:spChg chg="mod">
          <ac:chgData name="Kristina Elen" userId="S::kelen@herzing.ca::79a21bbd-83f7-4e16-a863-8531c314eb69" providerId="AD" clId="Web-{19016ACD-44D8-8930-ECA3-0F1828F8AD71}" dt="2022-10-14T01:01:24.485" v="67"/>
          <ac:spMkLst>
            <pc:docMk/>
            <pc:sldMk cId="2196758597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1:01:24.485" v="67"/>
          <ac:spMkLst>
            <pc:docMk/>
            <pc:sldMk cId="2196758597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1:01:24.485" v="67"/>
          <ac:spMkLst>
            <pc:docMk/>
            <pc:sldMk cId="2196758597" sldId="258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9016ACD-44D8-8930-ECA3-0F1828F8AD71}" dt="2022-10-14T01:01:24.485" v="67"/>
          <ac:grpSpMkLst>
            <pc:docMk/>
            <pc:sldMk cId="2196758597" sldId="258"/>
            <ac:grpSpMk id="10" creationId="{AA1375E3-3E53-4D75-BAB7-E5929BFCB25F}"/>
          </ac:grpSpMkLst>
        </pc:grpChg>
      </pc:sldChg>
      <pc:sldChg chg="add del">
        <pc:chgData name="Kristina Elen" userId="S::kelen@herzing.ca::79a21bbd-83f7-4e16-a863-8531c314eb69" providerId="AD" clId="Web-{19016ACD-44D8-8930-ECA3-0F1828F8AD71}" dt="2022-10-14T00:59:14.282" v="21"/>
        <pc:sldMkLst>
          <pc:docMk/>
          <pc:sldMk cId="3116172445" sldId="258"/>
        </pc:sldMkLst>
      </pc:sldChg>
      <pc:sldChg chg="addSp modSp add mod setBg">
        <pc:chgData name="Kristina Elen" userId="S::kelen@herzing.ca::79a21bbd-83f7-4e16-a863-8531c314eb69" providerId="AD" clId="Web-{19016ACD-44D8-8930-ECA3-0F1828F8AD71}" dt="2022-10-14T01:01:19.657" v="66"/>
        <pc:sldMkLst>
          <pc:docMk/>
          <pc:sldMk cId="1797071491" sldId="259"/>
        </pc:sldMkLst>
        <pc:spChg chg="mod">
          <ac:chgData name="Kristina Elen" userId="S::kelen@herzing.ca::79a21bbd-83f7-4e16-a863-8531c314eb69" providerId="AD" clId="Web-{19016ACD-44D8-8930-ECA3-0F1828F8AD71}" dt="2022-10-14T01:01:19.657" v="66"/>
          <ac:spMkLst>
            <pc:docMk/>
            <pc:sldMk cId="1797071491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1:01:19.657" v="66"/>
          <ac:spMkLst>
            <pc:docMk/>
            <pc:sldMk cId="1797071491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1:01:19.657" v="66"/>
          <ac:spMkLst>
            <pc:docMk/>
            <pc:sldMk cId="1797071491" sldId="25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9016ACD-44D8-8930-ECA3-0F1828F8AD71}" dt="2022-10-14T01:01:19.657" v="66"/>
          <ac:grpSpMkLst>
            <pc:docMk/>
            <pc:sldMk cId="1797071491" sldId="259"/>
            <ac:grpSpMk id="10" creationId="{AA1375E3-3E53-4D75-BAB7-E5929BFCB25F}"/>
          </ac:grpSpMkLst>
        </pc:grpChg>
      </pc:sldChg>
      <pc:sldChg chg="add del">
        <pc:chgData name="Kristina Elen" userId="S::kelen@herzing.ca::79a21bbd-83f7-4e16-a863-8531c314eb69" providerId="AD" clId="Web-{19016ACD-44D8-8930-ECA3-0F1828F8AD71}" dt="2022-10-14T00:59:14.282" v="22"/>
        <pc:sldMkLst>
          <pc:docMk/>
          <pc:sldMk cId="3952682782" sldId="259"/>
        </pc:sldMkLst>
      </pc:sldChg>
      <pc:sldChg chg="add del">
        <pc:chgData name="Kristina Elen" userId="S::kelen@herzing.ca::79a21bbd-83f7-4e16-a863-8531c314eb69" providerId="AD" clId="Web-{19016ACD-44D8-8930-ECA3-0F1828F8AD71}" dt="2022-10-14T00:59:14.282" v="23"/>
        <pc:sldMkLst>
          <pc:docMk/>
          <pc:sldMk cId="3403211611" sldId="260"/>
        </pc:sldMkLst>
      </pc:sldChg>
      <pc:sldChg chg="addSp modSp add mod setBg">
        <pc:chgData name="Kristina Elen" userId="S::kelen@herzing.ca::79a21bbd-83f7-4e16-a863-8531c314eb69" providerId="AD" clId="Web-{19016ACD-44D8-8930-ECA3-0F1828F8AD71}" dt="2022-10-14T01:01:15.422" v="65"/>
        <pc:sldMkLst>
          <pc:docMk/>
          <pc:sldMk cId="3405122174" sldId="260"/>
        </pc:sldMkLst>
        <pc:spChg chg="mod">
          <ac:chgData name="Kristina Elen" userId="S::kelen@herzing.ca::79a21bbd-83f7-4e16-a863-8531c314eb69" providerId="AD" clId="Web-{19016ACD-44D8-8930-ECA3-0F1828F8AD71}" dt="2022-10-14T01:01:15.422" v="65"/>
          <ac:spMkLst>
            <pc:docMk/>
            <pc:sldMk cId="3405122174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1:01:15.422" v="65"/>
          <ac:spMkLst>
            <pc:docMk/>
            <pc:sldMk cId="3405122174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1:01:15.422" v="65"/>
          <ac:spMkLst>
            <pc:docMk/>
            <pc:sldMk cId="3405122174" sldId="26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19016ACD-44D8-8930-ECA3-0F1828F8AD71}" dt="2022-10-14T01:01:15.422" v="65"/>
          <ac:spMkLst>
            <pc:docMk/>
            <pc:sldMk cId="3405122174" sldId="26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19016ACD-44D8-8930-ECA3-0F1828F8AD71}" dt="2022-10-14T01:01:15.422" v="65"/>
          <ac:spMkLst>
            <pc:docMk/>
            <pc:sldMk cId="3405122174" sldId="26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19016ACD-44D8-8930-ECA3-0F1828F8AD71}" dt="2022-10-14T01:01:15.422" v="65"/>
          <ac:spMkLst>
            <pc:docMk/>
            <pc:sldMk cId="3405122174" sldId="26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19016ACD-44D8-8930-ECA3-0F1828F8AD71}" dt="2022-10-14T01:01:15.422" v="65"/>
          <ac:spMkLst>
            <pc:docMk/>
            <pc:sldMk cId="3405122174" sldId="26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19016ACD-44D8-8930-ECA3-0F1828F8AD71}" dt="2022-10-14T01:01:15.422" v="65"/>
          <ac:spMkLst>
            <pc:docMk/>
            <pc:sldMk cId="3405122174" sldId="260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19016ACD-44D8-8930-ECA3-0F1828F8AD71}" dt="2022-10-14T01:01:12.063" v="64"/>
        <pc:sldMkLst>
          <pc:docMk/>
          <pc:sldMk cId="2423883694" sldId="261"/>
        </pc:sldMkLst>
        <pc:spChg chg="mod">
          <ac:chgData name="Kristina Elen" userId="S::kelen@herzing.ca::79a21bbd-83f7-4e16-a863-8531c314eb69" providerId="AD" clId="Web-{19016ACD-44D8-8930-ECA3-0F1828F8AD71}" dt="2022-10-14T01:01:12.063" v="64"/>
          <ac:spMkLst>
            <pc:docMk/>
            <pc:sldMk cId="2423883694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1:01:12.063" v="64"/>
          <ac:spMkLst>
            <pc:docMk/>
            <pc:sldMk cId="2423883694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1:01:12.063" v="64"/>
          <ac:spMkLst>
            <pc:docMk/>
            <pc:sldMk cId="2423883694" sldId="26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19016ACD-44D8-8930-ECA3-0F1828F8AD71}" dt="2022-10-14T01:01:12.063" v="64"/>
          <ac:spMkLst>
            <pc:docMk/>
            <pc:sldMk cId="2423883694" sldId="26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19016ACD-44D8-8930-ECA3-0F1828F8AD71}" dt="2022-10-14T01:01:12.063" v="64"/>
          <ac:spMkLst>
            <pc:docMk/>
            <pc:sldMk cId="2423883694" sldId="26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19016ACD-44D8-8930-ECA3-0F1828F8AD71}" dt="2022-10-14T01:01:12.063" v="64"/>
          <ac:spMkLst>
            <pc:docMk/>
            <pc:sldMk cId="2423883694" sldId="261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19016ACD-44D8-8930-ECA3-0F1828F8AD71}" dt="2022-10-14T01:01:12.063" v="64"/>
          <ac:spMkLst>
            <pc:docMk/>
            <pc:sldMk cId="2423883694" sldId="261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19016ACD-44D8-8930-ECA3-0F1828F8AD71}" dt="2022-10-14T01:01:12.063" v="64"/>
          <ac:spMkLst>
            <pc:docMk/>
            <pc:sldMk cId="2423883694" sldId="261"/>
            <ac:spMk id="18" creationId="{14E91B64-9FCC-451E-AFB4-A827D6329367}"/>
          </ac:spMkLst>
        </pc:spChg>
      </pc:sldChg>
      <pc:sldChg chg="add del">
        <pc:chgData name="Kristina Elen" userId="S::kelen@herzing.ca::79a21bbd-83f7-4e16-a863-8531c314eb69" providerId="AD" clId="Web-{19016ACD-44D8-8930-ECA3-0F1828F8AD71}" dt="2022-10-14T00:59:14.282" v="24"/>
        <pc:sldMkLst>
          <pc:docMk/>
          <pc:sldMk cId="2662702416" sldId="261"/>
        </pc:sldMkLst>
      </pc:sldChg>
      <pc:sldChg chg="addSp modSp add mod setBg">
        <pc:chgData name="Kristina Elen" userId="S::kelen@herzing.ca::79a21bbd-83f7-4e16-a863-8531c314eb69" providerId="AD" clId="Web-{19016ACD-44D8-8930-ECA3-0F1828F8AD71}" dt="2022-10-14T01:01:07.407" v="63"/>
        <pc:sldMkLst>
          <pc:docMk/>
          <pc:sldMk cId="263262445" sldId="262"/>
        </pc:sldMkLst>
        <pc:spChg chg="mod">
          <ac:chgData name="Kristina Elen" userId="S::kelen@herzing.ca::79a21bbd-83f7-4e16-a863-8531c314eb69" providerId="AD" clId="Web-{19016ACD-44D8-8930-ECA3-0F1828F8AD71}" dt="2022-10-14T01:01:07.407" v="63"/>
          <ac:spMkLst>
            <pc:docMk/>
            <pc:sldMk cId="263262445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1:01:07.407" v="63"/>
          <ac:spMkLst>
            <pc:docMk/>
            <pc:sldMk cId="263262445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1:01:07.407" v="63"/>
          <ac:spMkLst>
            <pc:docMk/>
            <pc:sldMk cId="263262445" sldId="262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19016ACD-44D8-8930-ECA3-0F1828F8AD71}" dt="2022-10-14T01:01:07.407" v="63"/>
          <ac:spMkLst>
            <pc:docMk/>
            <pc:sldMk cId="263262445" sldId="262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19016ACD-44D8-8930-ECA3-0F1828F8AD71}" dt="2022-10-14T01:01:07.407" v="63"/>
          <ac:spMkLst>
            <pc:docMk/>
            <pc:sldMk cId="263262445" sldId="262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19016ACD-44D8-8930-ECA3-0F1828F8AD71}" dt="2022-10-14T01:01:07.407" v="63"/>
          <ac:spMkLst>
            <pc:docMk/>
            <pc:sldMk cId="263262445" sldId="262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19016ACD-44D8-8930-ECA3-0F1828F8AD71}" dt="2022-10-14T01:01:07.407" v="63"/>
          <ac:spMkLst>
            <pc:docMk/>
            <pc:sldMk cId="263262445" sldId="262"/>
            <ac:spMk id="16" creationId="{82211336-CFF3-412D-868A-6679C1004C45}"/>
          </ac:spMkLst>
        </pc:spChg>
      </pc:sldChg>
      <pc:sldChg chg="add del">
        <pc:chgData name="Kristina Elen" userId="S::kelen@herzing.ca::79a21bbd-83f7-4e16-a863-8531c314eb69" providerId="AD" clId="Web-{19016ACD-44D8-8930-ECA3-0F1828F8AD71}" dt="2022-10-14T00:59:14.282" v="25"/>
        <pc:sldMkLst>
          <pc:docMk/>
          <pc:sldMk cId="3837141521" sldId="262"/>
        </pc:sldMkLst>
      </pc:sldChg>
      <pc:sldChg chg="add del">
        <pc:chgData name="Kristina Elen" userId="S::kelen@herzing.ca::79a21bbd-83f7-4e16-a863-8531c314eb69" providerId="AD" clId="Web-{19016ACD-44D8-8930-ECA3-0F1828F8AD71}" dt="2022-10-14T00:59:14.282" v="26"/>
        <pc:sldMkLst>
          <pc:docMk/>
          <pc:sldMk cId="376456782" sldId="263"/>
        </pc:sldMkLst>
      </pc:sldChg>
      <pc:sldChg chg="addSp modSp add mod setBg">
        <pc:chgData name="Kristina Elen" userId="S::kelen@herzing.ca::79a21bbd-83f7-4e16-a863-8531c314eb69" providerId="AD" clId="Web-{19016ACD-44D8-8930-ECA3-0F1828F8AD71}" dt="2022-10-14T01:01:01.422" v="62"/>
        <pc:sldMkLst>
          <pc:docMk/>
          <pc:sldMk cId="3398364174" sldId="263"/>
        </pc:sldMkLst>
        <pc:spChg chg="mod">
          <ac:chgData name="Kristina Elen" userId="S::kelen@herzing.ca::79a21bbd-83f7-4e16-a863-8531c314eb69" providerId="AD" clId="Web-{19016ACD-44D8-8930-ECA3-0F1828F8AD71}" dt="2022-10-14T01:01:01.422" v="62"/>
          <ac:spMkLst>
            <pc:docMk/>
            <pc:sldMk cId="3398364174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1:01:01.422" v="62"/>
          <ac:spMkLst>
            <pc:docMk/>
            <pc:sldMk cId="3398364174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1:01:01.422" v="62"/>
          <ac:spMkLst>
            <pc:docMk/>
            <pc:sldMk cId="3398364174" sldId="263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19016ACD-44D8-8930-ECA3-0F1828F8AD71}" dt="2022-10-14T01:01:01.422" v="62"/>
          <ac:spMkLst>
            <pc:docMk/>
            <pc:sldMk cId="3398364174" sldId="263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19016ACD-44D8-8930-ECA3-0F1828F8AD71}" dt="2022-10-14T01:01:01.422" v="62"/>
          <ac:spMkLst>
            <pc:docMk/>
            <pc:sldMk cId="3398364174" sldId="263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19016ACD-44D8-8930-ECA3-0F1828F8AD71}" dt="2022-10-14T01:01:01.422" v="62"/>
          <ac:spMkLst>
            <pc:docMk/>
            <pc:sldMk cId="3398364174" sldId="263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19016ACD-44D8-8930-ECA3-0F1828F8AD71}" dt="2022-10-14T01:01:01.422" v="62"/>
          <ac:spMkLst>
            <pc:docMk/>
            <pc:sldMk cId="3398364174" sldId="263"/>
            <ac:spMk id="16" creationId="{82211336-CFF3-412D-868A-6679C1004C45}"/>
          </ac:spMkLst>
        </pc:spChg>
      </pc:sldChg>
      <pc:sldChg chg="add del">
        <pc:chgData name="Kristina Elen" userId="S::kelen@herzing.ca::79a21bbd-83f7-4e16-a863-8531c314eb69" providerId="AD" clId="Web-{19016ACD-44D8-8930-ECA3-0F1828F8AD71}" dt="2022-10-14T00:59:14.282" v="27"/>
        <pc:sldMkLst>
          <pc:docMk/>
          <pc:sldMk cId="1506283040" sldId="264"/>
        </pc:sldMkLst>
      </pc:sldChg>
      <pc:sldChg chg="addSp modSp add mod setBg">
        <pc:chgData name="Kristina Elen" userId="S::kelen@herzing.ca::79a21bbd-83f7-4e16-a863-8531c314eb69" providerId="AD" clId="Web-{19016ACD-44D8-8930-ECA3-0F1828F8AD71}" dt="2022-10-14T01:00:58.188" v="61"/>
        <pc:sldMkLst>
          <pc:docMk/>
          <pc:sldMk cId="2583269983" sldId="264"/>
        </pc:sldMkLst>
        <pc:spChg chg="mod">
          <ac:chgData name="Kristina Elen" userId="S::kelen@herzing.ca::79a21bbd-83f7-4e16-a863-8531c314eb69" providerId="AD" clId="Web-{19016ACD-44D8-8930-ECA3-0F1828F8AD71}" dt="2022-10-14T01:00:58.188" v="61"/>
          <ac:spMkLst>
            <pc:docMk/>
            <pc:sldMk cId="2583269983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1:00:58.188" v="61"/>
          <ac:spMkLst>
            <pc:docMk/>
            <pc:sldMk cId="2583269983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1:00:58.188" v="61"/>
          <ac:spMkLst>
            <pc:docMk/>
            <pc:sldMk cId="2583269983" sldId="264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9016ACD-44D8-8930-ECA3-0F1828F8AD71}" dt="2022-10-14T01:00:58.188" v="61"/>
          <ac:grpSpMkLst>
            <pc:docMk/>
            <pc:sldMk cId="2583269983" sldId="264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19016ACD-44D8-8930-ECA3-0F1828F8AD71}" dt="2022-10-14T01:00:29.516" v="60"/>
        <pc:sldMkLst>
          <pc:docMk/>
          <pc:sldMk cId="1336875251" sldId="265"/>
        </pc:sldMkLst>
        <pc:spChg chg="mod">
          <ac:chgData name="Kristina Elen" userId="S::kelen@herzing.ca::79a21bbd-83f7-4e16-a863-8531c314eb69" providerId="AD" clId="Web-{19016ACD-44D8-8930-ECA3-0F1828F8AD71}" dt="2022-10-14T01:00:29.516" v="60"/>
          <ac:spMkLst>
            <pc:docMk/>
            <pc:sldMk cId="1336875251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1:00:29.516" v="60"/>
          <ac:spMkLst>
            <pc:docMk/>
            <pc:sldMk cId="1336875251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1:00:29.516" v="60"/>
          <ac:spMkLst>
            <pc:docMk/>
            <pc:sldMk cId="1336875251" sldId="265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9016ACD-44D8-8930-ECA3-0F1828F8AD71}" dt="2022-10-14T01:00:29.516" v="60"/>
          <ac:grpSpMkLst>
            <pc:docMk/>
            <pc:sldMk cId="1336875251" sldId="265"/>
            <ac:grpSpMk id="10" creationId="{AA1375E3-3E53-4D75-BAB7-E5929BFCB25F}"/>
          </ac:grpSpMkLst>
        </pc:grpChg>
      </pc:sldChg>
      <pc:sldChg chg="add del">
        <pc:chgData name="Kristina Elen" userId="S::kelen@herzing.ca::79a21bbd-83f7-4e16-a863-8531c314eb69" providerId="AD" clId="Web-{19016ACD-44D8-8930-ECA3-0F1828F8AD71}" dt="2022-10-14T00:59:14.282" v="28"/>
        <pc:sldMkLst>
          <pc:docMk/>
          <pc:sldMk cId="4267787033" sldId="265"/>
        </pc:sldMkLst>
      </pc:sldChg>
      <pc:sldChg chg="addSp modSp add mod setBg">
        <pc:chgData name="Kristina Elen" userId="S::kelen@herzing.ca::79a21bbd-83f7-4e16-a863-8531c314eb69" providerId="AD" clId="Web-{19016ACD-44D8-8930-ECA3-0F1828F8AD71}" dt="2022-10-14T01:00:24.829" v="59"/>
        <pc:sldMkLst>
          <pc:docMk/>
          <pc:sldMk cId="2302502684" sldId="266"/>
        </pc:sldMkLst>
        <pc:spChg chg="mod">
          <ac:chgData name="Kristina Elen" userId="S::kelen@herzing.ca::79a21bbd-83f7-4e16-a863-8531c314eb69" providerId="AD" clId="Web-{19016ACD-44D8-8930-ECA3-0F1828F8AD71}" dt="2022-10-14T01:00:24.829" v="59"/>
          <ac:spMkLst>
            <pc:docMk/>
            <pc:sldMk cId="2302502684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1:00:24.829" v="59"/>
          <ac:spMkLst>
            <pc:docMk/>
            <pc:sldMk cId="2302502684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1:00:24.829" v="59"/>
          <ac:spMkLst>
            <pc:docMk/>
            <pc:sldMk cId="2302502684" sldId="266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9016ACD-44D8-8930-ECA3-0F1828F8AD71}" dt="2022-10-14T01:00:24.829" v="59"/>
          <ac:grpSpMkLst>
            <pc:docMk/>
            <pc:sldMk cId="2302502684" sldId="266"/>
            <ac:grpSpMk id="10" creationId="{AA1375E3-3E53-4D75-BAB7-E5929BFCB25F}"/>
          </ac:grpSpMkLst>
        </pc:grpChg>
      </pc:sldChg>
      <pc:sldChg chg="add del">
        <pc:chgData name="Kristina Elen" userId="S::kelen@herzing.ca::79a21bbd-83f7-4e16-a863-8531c314eb69" providerId="AD" clId="Web-{19016ACD-44D8-8930-ECA3-0F1828F8AD71}" dt="2022-10-14T00:59:14.282" v="29"/>
        <pc:sldMkLst>
          <pc:docMk/>
          <pc:sldMk cId="3213335030" sldId="266"/>
        </pc:sldMkLst>
      </pc:sldChg>
      <pc:sldChg chg="addSp modSp add mod setBg">
        <pc:chgData name="Kristina Elen" userId="S::kelen@herzing.ca::79a21bbd-83f7-4e16-a863-8531c314eb69" providerId="AD" clId="Web-{19016ACD-44D8-8930-ECA3-0F1828F8AD71}" dt="2022-10-14T01:00:21.016" v="58"/>
        <pc:sldMkLst>
          <pc:docMk/>
          <pc:sldMk cId="2723836792" sldId="267"/>
        </pc:sldMkLst>
        <pc:spChg chg="mod">
          <ac:chgData name="Kristina Elen" userId="S::kelen@herzing.ca::79a21bbd-83f7-4e16-a863-8531c314eb69" providerId="AD" clId="Web-{19016ACD-44D8-8930-ECA3-0F1828F8AD71}" dt="2022-10-14T01:00:21.016" v="58"/>
          <ac:spMkLst>
            <pc:docMk/>
            <pc:sldMk cId="2723836792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1:00:21.016" v="58"/>
          <ac:spMkLst>
            <pc:docMk/>
            <pc:sldMk cId="2723836792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1:00:21.016" v="58"/>
          <ac:spMkLst>
            <pc:docMk/>
            <pc:sldMk cId="2723836792" sldId="267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9016ACD-44D8-8930-ECA3-0F1828F8AD71}" dt="2022-10-14T01:00:21.016" v="58"/>
          <ac:grpSpMkLst>
            <pc:docMk/>
            <pc:sldMk cId="2723836792" sldId="267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19016ACD-44D8-8930-ECA3-0F1828F8AD71}" dt="2022-10-14T01:00:17.797" v="57"/>
        <pc:sldMkLst>
          <pc:docMk/>
          <pc:sldMk cId="2867309991" sldId="268"/>
        </pc:sldMkLst>
        <pc:spChg chg="mod">
          <ac:chgData name="Kristina Elen" userId="S::kelen@herzing.ca::79a21bbd-83f7-4e16-a863-8531c314eb69" providerId="AD" clId="Web-{19016ACD-44D8-8930-ECA3-0F1828F8AD71}" dt="2022-10-14T01:00:17.797" v="57"/>
          <ac:spMkLst>
            <pc:docMk/>
            <pc:sldMk cId="2867309991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1:00:17.797" v="57"/>
          <ac:spMkLst>
            <pc:docMk/>
            <pc:sldMk cId="2867309991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1:00:17.797" v="57"/>
          <ac:spMkLst>
            <pc:docMk/>
            <pc:sldMk cId="2867309991" sldId="268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9016ACD-44D8-8930-ECA3-0F1828F8AD71}" dt="2022-10-14T01:00:17.797" v="57"/>
          <ac:grpSpMkLst>
            <pc:docMk/>
            <pc:sldMk cId="2867309991" sldId="268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19016ACD-44D8-8930-ECA3-0F1828F8AD71}" dt="2022-10-14T01:00:13.938" v="56"/>
        <pc:sldMkLst>
          <pc:docMk/>
          <pc:sldMk cId="3235984283" sldId="269"/>
        </pc:sldMkLst>
        <pc:spChg chg="mod">
          <ac:chgData name="Kristina Elen" userId="S::kelen@herzing.ca::79a21bbd-83f7-4e16-a863-8531c314eb69" providerId="AD" clId="Web-{19016ACD-44D8-8930-ECA3-0F1828F8AD71}" dt="2022-10-14T01:00:13.938" v="56"/>
          <ac:spMkLst>
            <pc:docMk/>
            <pc:sldMk cId="3235984283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1:00:13.938" v="56"/>
          <ac:spMkLst>
            <pc:docMk/>
            <pc:sldMk cId="3235984283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1:00:13.938" v="56"/>
          <ac:spMkLst>
            <pc:docMk/>
            <pc:sldMk cId="3235984283" sldId="26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19016ACD-44D8-8930-ECA3-0F1828F8AD71}" dt="2022-10-14T01:00:13.938" v="56"/>
          <ac:spMkLst>
            <pc:docMk/>
            <pc:sldMk cId="3235984283" sldId="26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19016ACD-44D8-8930-ECA3-0F1828F8AD71}" dt="2022-10-14T01:00:13.938" v="56"/>
          <ac:spMkLst>
            <pc:docMk/>
            <pc:sldMk cId="3235984283" sldId="26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19016ACD-44D8-8930-ECA3-0F1828F8AD71}" dt="2022-10-14T01:00:13.938" v="56"/>
          <ac:spMkLst>
            <pc:docMk/>
            <pc:sldMk cId="3235984283" sldId="26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19016ACD-44D8-8930-ECA3-0F1828F8AD71}" dt="2022-10-14T01:00:13.938" v="56"/>
          <ac:spMkLst>
            <pc:docMk/>
            <pc:sldMk cId="3235984283" sldId="26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19016ACD-44D8-8930-ECA3-0F1828F8AD71}" dt="2022-10-14T01:00:13.938" v="56"/>
          <ac:spMkLst>
            <pc:docMk/>
            <pc:sldMk cId="3235984283" sldId="269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19016ACD-44D8-8930-ECA3-0F1828F8AD71}" dt="2022-10-14T01:00:07.516" v="55"/>
        <pc:sldMkLst>
          <pc:docMk/>
          <pc:sldMk cId="898720087" sldId="270"/>
        </pc:sldMkLst>
        <pc:spChg chg="mod">
          <ac:chgData name="Kristina Elen" userId="S::kelen@herzing.ca::79a21bbd-83f7-4e16-a863-8531c314eb69" providerId="AD" clId="Web-{19016ACD-44D8-8930-ECA3-0F1828F8AD71}" dt="2022-10-14T01:00:07.516" v="55"/>
          <ac:spMkLst>
            <pc:docMk/>
            <pc:sldMk cId="898720087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1:00:07.516" v="55"/>
          <ac:spMkLst>
            <pc:docMk/>
            <pc:sldMk cId="898720087" sldId="27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1:00:07.516" v="55"/>
          <ac:spMkLst>
            <pc:docMk/>
            <pc:sldMk cId="898720087" sldId="27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9016ACD-44D8-8930-ECA3-0F1828F8AD71}" dt="2022-10-14T01:00:07.516" v="55"/>
          <ac:grpSpMkLst>
            <pc:docMk/>
            <pc:sldMk cId="898720087" sldId="270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19016ACD-44D8-8930-ECA3-0F1828F8AD71}" dt="2022-10-14T01:00:04.438" v="54"/>
        <pc:sldMkLst>
          <pc:docMk/>
          <pc:sldMk cId="3822765526" sldId="271"/>
        </pc:sldMkLst>
        <pc:spChg chg="mod">
          <ac:chgData name="Kristina Elen" userId="S::kelen@herzing.ca::79a21bbd-83f7-4e16-a863-8531c314eb69" providerId="AD" clId="Web-{19016ACD-44D8-8930-ECA3-0F1828F8AD71}" dt="2022-10-14T01:00:04.438" v="54"/>
          <ac:spMkLst>
            <pc:docMk/>
            <pc:sldMk cId="3822765526" sldId="27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1:00:04.438" v="54"/>
          <ac:spMkLst>
            <pc:docMk/>
            <pc:sldMk cId="3822765526" sldId="27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1:00:04.438" v="54"/>
          <ac:spMkLst>
            <pc:docMk/>
            <pc:sldMk cId="3822765526" sldId="27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19016ACD-44D8-8930-ECA3-0F1828F8AD71}" dt="2022-10-14T01:00:04.438" v="54"/>
          <ac:spMkLst>
            <pc:docMk/>
            <pc:sldMk cId="3822765526" sldId="27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19016ACD-44D8-8930-ECA3-0F1828F8AD71}" dt="2022-10-14T01:00:04.438" v="54"/>
          <ac:spMkLst>
            <pc:docMk/>
            <pc:sldMk cId="3822765526" sldId="27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19016ACD-44D8-8930-ECA3-0F1828F8AD71}" dt="2022-10-14T01:00:04.438" v="54"/>
          <ac:spMkLst>
            <pc:docMk/>
            <pc:sldMk cId="3822765526" sldId="271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19016ACD-44D8-8930-ECA3-0F1828F8AD71}" dt="2022-10-14T01:00:04.438" v="54"/>
          <ac:spMkLst>
            <pc:docMk/>
            <pc:sldMk cId="3822765526" sldId="271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19016ACD-44D8-8930-ECA3-0F1828F8AD71}" dt="2022-10-14T01:00:04.438" v="54"/>
          <ac:spMkLst>
            <pc:docMk/>
            <pc:sldMk cId="3822765526" sldId="271"/>
            <ac:spMk id="18" creationId="{14E91B64-9FCC-451E-AFB4-A827D6329367}"/>
          </ac:spMkLst>
        </pc:spChg>
      </pc:sldChg>
      <pc:sldChg chg="addSp delSp modSp add mod setBg">
        <pc:chgData name="Kristina Elen" userId="S::kelen@herzing.ca::79a21bbd-83f7-4e16-a863-8531c314eb69" providerId="AD" clId="Web-{19016ACD-44D8-8930-ECA3-0F1828F8AD71}" dt="2022-10-14T00:59:58.250" v="53"/>
        <pc:sldMkLst>
          <pc:docMk/>
          <pc:sldMk cId="2080139285" sldId="272"/>
        </pc:sldMkLst>
        <pc:spChg chg="mod">
          <ac:chgData name="Kristina Elen" userId="S::kelen@herzing.ca::79a21bbd-83f7-4e16-a863-8531c314eb69" providerId="AD" clId="Web-{19016ACD-44D8-8930-ECA3-0F1828F8AD71}" dt="2022-10-14T00:59:58.235" v="52"/>
          <ac:spMkLst>
            <pc:docMk/>
            <pc:sldMk cId="2080139285" sldId="272"/>
            <ac:spMk id="2" creationId="{00000000-0000-0000-0000-000000000000}"/>
          </ac:spMkLst>
        </pc:spChg>
        <pc:spChg chg="add del">
          <ac:chgData name="Kristina Elen" userId="S::kelen@herzing.ca::79a21bbd-83f7-4e16-a863-8531c314eb69" providerId="AD" clId="Web-{19016ACD-44D8-8930-ECA3-0F1828F8AD71}" dt="2022-10-14T00:59:58.250" v="53"/>
          <ac:spMkLst>
            <pc:docMk/>
            <pc:sldMk cId="2080139285" sldId="272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19016ACD-44D8-8930-ECA3-0F1828F8AD71}" dt="2022-10-14T00:59:58.235" v="52"/>
          <ac:spMkLst>
            <pc:docMk/>
            <pc:sldMk cId="2080139285" sldId="272"/>
            <ac:spMk id="9" creationId="{56E9B3E6-E277-4D68-BA48-9CB43FFBD6E2}"/>
          </ac:spMkLst>
        </pc:spChg>
        <pc:spChg chg="add del">
          <ac:chgData name="Kristina Elen" userId="S::kelen@herzing.ca::79a21bbd-83f7-4e16-a863-8531c314eb69" providerId="AD" clId="Web-{19016ACD-44D8-8930-ECA3-0F1828F8AD71}" dt="2022-10-14T00:59:58.235" v="52"/>
          <ac:spMkLst>
            <pc:docMk/>
            <pc:sldMk cId="2080139285" sldId="272"/>
            <ac:spMk id="16" creationId="{D5B0017B-2ECA-49AF-B397-DC140825DF8D}"/>
          </ac:spMkLst>
        </pc:spChg>
        <pc:grpChg chg="add del">
          <ac:chgData name="Kristina Elen" userId="S::kelen@herzing.ca::79a21bbd-83f7-4e16-a863-8531c314eb69" providerId="AD" clId="Web-{19016ACD-44D8-8930-ECA3-0F1828F8AD71}" dt="2022-10-14T00:59:58.235" v="52"/>
          <ac:grpSpMkLst>
            <pc:docMk/>
            <pc:sldMk cId="2080139285" sldId="272"/>
            <ac:grpSpMk id="11" creationId="{AE1C45F0-260A-458C-96ED-C1F6D2151219}"/>
          </ac:grpSpMkLst>
        </pc:grpChg>
        <pc:graphicFrameChg chg="add del">
          <ac:chgData name="Kristina Elen" userId="S::kelen@herzing.ca::79a21bbd-83f7-4e16-a863-8531c314eb69" providerId="AD" clId="Web-{19016ACD-44D8-8930-ECA3-0F1828F8AD71}" dt="2022-10-14T00:59:58.235" v="52"/>
          <ac:graphicFrameMkLst>
            <pc:docMk/>
            <pc:sldMk cId="2080139285" sldId="272"/>
            <ac:graphicFrameMk id="5" creationId="{47D1D17C-AD88-D5E0-98F4-DB5F8F1D3781}"/>
          </ac:graphicFrameMkLst>
        </pc:graphicFrameChg>
        <pc:graphicFrameChg chg="add">
          <ac:chgData name="Kristina Elen" userId="S::kelen@herzing.ca::79a21bbd-83f7-4e16-a863-8531c314eb69" providerId="AD" clId="Web-{19016ACD-44D8-8930-ECA3-0F1828F8AD71}" dt="2022-10-14T00:59:58.250" v="53"/>
          <ac:graphicFrameMkLst>
            <pc:docMk/>
            <pc:sldMk cId="2080139285" sldId="272"/>
            <ac:graphicFrameMk id="20" creationId="{A1A19B2F-EF8B-53FE-D7F7-2E273A0B4767}"/>
          </ac:graphicFrameMkLst>
        </pc:graphicFrameChg>
        <pc:cxnChg chg="add del">
          <ac:chgData name="Kristina Elen" userId="S::kelen@herzing.ca::79a21bbd-83f7-4e16-a863-8531c314eb69" providerId="AD" clId="Web-{19016ACD-44D8-8930-ECA3-0F1828F8AD71}" dt="2022-10-14T00:59:58.235" v="52"/>
          <ac:cxnSpMkLst>
            <pc:docMk/>
            <pc:sldMk cId="2080139285" sldId="272"/>
            <ac:cxnSpMk id="18" creationId="{6CF1BAF6-AD41-4082-B212-8A1F9A2E8779}"/>
          </ac:cxnSpMkLst>
        </pc:cxnChg>
      </pc:sldChg>
      <pc:sldChg chg="addSp modSp add mod setBg">
        <pc:chgData name="Kristina Elen" userId="S::kelen@herzing.ca::79a21bbd-83f7-4e16-a863-8531c314eb69" providerId="AD" clId="Web-{19016ACD-44D8-8930-ECA3-0F1828F8AD71}" dt="2022-10-14T00:59:45.235" v="50"/>
        <pc:sldMkLst>
          <pc:docMk/>
          <pc:sldMk cId="3036233537" sldId="273"/>
        </pc:sldMkLst>
        <pc:spChg chg="mod">
          <ac:chgData name="Kristina Elen" userId="S::kelen@herzing.ca::79a21bbd-83f7-4e16-a863-8531c314eb69" providerId="AD" clId="Web-{19016ACD-44D8-8930-ECA3-0F1828F8AD71}" dt="2022-10-14T00:59:45.235" v="50"/>
          <ac:spMkLst>
            <pc:docMk/>
            <pc:sldMk cId="3036233537" sldId="27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0:59:45.235" v="50"/>
          <ac:spMkLst>
            <pc:docMk/>
            <pc:sldMk cId="3036233537" sldId="27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0:59:45.235" v="50"/>
          <ac:spMkLst>
            <pc:docMk/>
            <pc:sldMk cId="3036233537" sldId="27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19016ACD-44D8-8930-ECA3-0F1828F8AD71}" dt="2022-10-14T00:59:45.235" v="50"/>
          <ac:spMkLst>
            <pc:docMk/>
            <pc:sldMk cId="3036233537" sldId="27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19016ACD-44D8-8930-ECA3-0F1828F8AD71}" dt="2022-10-14T00:59:45.235" v="50"/>
          <ac:spMkLst>
            <pc:docMk/>
            <pc:sldMk cId="3036233537" sldId="27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19016ACD-44D8-8930-ECA3-0F1828F8AD71}" dt="2022-10-14T00:59:45.235" v="50"/>
          <ac:spMkLst>
            <pc:docMk/>
            <pc:sldMk cId="3036233537" sldId="27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19016ACD-44D8-8930-ECA3-0F1828F8AD71}" dt="2022-10-14T00:59:45.235" v="50"/>
          <ac:spMkLst>
            <pc:docMk/>
            <pc:sldMk cId="3036233537" sldId="27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19016ACD-44D8-8930-ECA3-0F1828F8AD71}" dt="2022-10-14T00:59:45.235" v="50"/>
          <ac:spMkLst>
            <pc:docMk/>
            <pc:sldMk cId="3036233537" sldId="273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19016ACD-44D8-8930-ECA3-0F1828F8AD71}" dt="2022-10-14T00:59:41.094" v="49"/>
        <pc:sldMkLst>
          <pc:docMk/>
          <pc:sldMk cId="1627754872" sldId="274"/>
        </pc:sldMkLst>
        <pc:spChg chg="mod">
          <ac:chgData name="Kristina Elen" userId="S::kelen@herzing.ca::79a21bbd-83f7-4e16-a863-8531c314eb69" providerId="AD" clId="Web-{19016ACD-44D8-8930-ECA3-0F1828F8AD71}" dt="2022-10-14T00:59:41.094" v="49"/>
          <ac:spMkLst>
            <pc:docMk/>
            <pc:sldMk cId="1627754872" sldId="27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0:59:41.094" v="49"/>
          <ac:spMkLst>
            <pc:docMk/>
            <pc:sldMk cId="1627754872" sldId="27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0:59:41.094" v="49"/>
          <ac:spMkLst>
            <pc:docMk/>
            <pc:sldMk cId="1627754872" sldId="274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9016ACD-44D8-8930-ECA3-0F1828F8AD71}" dt="2022-10-14T00:59:41.094" v="49"/>
          <ac:grpSpMkLst>
            <pc:docMk/>
            <pc:sldMk cId="1627754872" sldId="274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19016ACD-44D8-8930-ECA3-0F1828F8AD71}" dt="2022-10-14T00:59:37.579" v="48"/>
        <pc:sldMkLst>
          <pc:docMk/>
          <pc:sldMk cId="1805214994" sldId="275"/>
        </pc:sldMkLst>
        <pc:spChg chg="mod">
          <ac:chgData name="Kristina Elen" userId="S::kelen@herzing.ca::79a21bbd-83f7-4e16-a863-8531c314eb69" providerId="AD" clId="Web-{19016ACD-44D8-8930-ECA3-0F1828F8AD71}" dt="2022-10-14T00:59:37.579" v="48"/>
          <ac:spMkLst>
            <pc:docMk/>
            <pc:sldMk cId="1805214994" sldId="27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0:59:37.579" v="48"/>
          <ac:spMkLst>
            <pc:docMk/>
            <pc:sldMk cId="1805214994" sldId="27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0:59:37.579" v="48"/>
          <ac:spMkLst>
            <pc:docMk/>
            <pc:sldMk cId="1805214994" sldId="275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9016ACD-44D8-8930-ECA3-0F1828F8AD71}" dt="2022-10-14T00:59:37.579" v="48"/>
          <ac:grpSpMkLst>
            <pc:docMk/>
            <pc:sldMk cId="1805214994" sldId="275"/>
            <ac:grpSpMk id="10" creationId="{AA1375E3-3E53-4D75-BAB7-E5929BFCB25F}"/>
          </ac:grpSpMkLst>
        </pc:grpChg>
      </pc:sldChg>
      <pc:sldMasterChg chg="replId modSldLayout">
        <pc:chgData name="Kristina Elen" userId="S::kelen@herzing.ca::79a21bbd-83f7-4e16-a863-8531c314eb69" providerId="AD" clId="Web-{19016ACD-44D8-8930-ECA3-0F1828F8AD71}" dt="2022-10-14T00:59:20.469" v="30"/>
        <pc:sldMasterMkLst>
          <pc:docMk/>
          <pc:sldMasterMk cId="1938219788" sldId="2147483732"/>
        </pc:sldMasterMkLst>
        <pc:sldLayoutChg chg="replI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938219788" sldId="2147483732"/>
            <pc:sldLayoutMk cId="3265827681" sldId="2147483733"/>
          </pc:sldLayoutMkLst>
        </pc:sldLayoutChg>
        <pc:sldLayoutChg chg="replI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938219788" sldId="2147483732"/>
            <pc:sldLayoutMk cId="1925792588" sldId="2147483734"/>
          </pc:sldLayoutMkLst>
        </pc:sldLayoutChg>
        <pc:sldLayoutChg chg="replI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938219788" sldId="2147483732"/>
            <pc:sldLayoutMk cId="3829522696" sldId="2147483735"/>
          </pc:sldLayoutMkLst>
        </pc:sldLayoutChg>
        <pc:sldLayoutChg chg="replI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938219788" sldId="2147483732"/>
            <pc:sldLayoutMk cId="2176458474" sldId="2147483736"/>
          </pc:sldLayoutMkLst>
        </pc:sldLayoutChg>
        <pc:sldLayoutChg chg="replI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938219788" sldId="2147483732"/>
            <pc:sldLayoutMk cId="2538852769" sldId="2147483737"/>
          </pc:sldLayoutMkLst>
        </pc:sldLayoutChg>
        <pc:sldLayoutChg chg="replI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938219788" sldId="2147483732"/>
            <pc:sldLayoutMk cId="1262995830" sldId="2147483738"/>
          </pc:sldLayoutMkLst>
        </pc:sldLayoutChg>
        <pc:sldLayoutChg chg="replI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938219788" sldId="2147483732"/>
            <pc:sldLayoutMk cId="3277856646" sldId="2147483739"/>
          </pc:sldLayoutMkLst>
        </pc:sldLayoutChg>
        <pc:sldLayoutChg chg="replI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938219788" sldId="2147483732"/>
            <pc:sldLayoutMk cId="3265935083" sldId="2147483740"/>
          </pc:sldLayoutMkLst>
        </pc:sldLayoutChg>
        <pc:sldLayoutChg chg="replI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938219788" sldId="2147483732"/>
            <pc:sldLayoutMk cId="728536063" sldId="2147483741"/>
          </pc:sldLayoutMkLst>
        </pc:sldLayoutChg>
        <pc:sldLayoutChg chg="replI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938219788" sldId="2147483732"/>
            <pc:sldLayoutMk cId="2887407939" sldId="2147483742"/>
          </pc:sldLayoutMkLst>
        </pc:sldLayoutChg>
        <pc:sldLayoutChg chg="replI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938219788" sldId="2147483732"/>
            <pc:sldLayoutMk cId="1208935301" sldId="2147483743"/>
          </pc:sldLayoutMkLst>
        </pc:sldLayoutChg>
      </pc:sldMasterChg>
      <pc:sldMasterChg chg="add addSldLayout">
        <pc:chgData name="Kristina Elen" userId="S::kelen@herzing.ca::79a21bbd-83f7-4e16-a863-8531c314eb69" providerId="AD" clId="Web-{19016ACD-44D8-8930-ECA3-0F1828F8AD71}" dt="2022-10-14T00:59:20.469" v="30"/>
        <pc:sldMasterMkLst>
          <pc:docMk/>
          <pc:sldMasterMk cId="1116699767" sldId="2147483744"/>
        </pc:sldMasterMkLst>
        <pc:sldLayoutChg chg="ad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116699767" sldId="2147483744"/>
            <pc:sldLayoutMk cId="31979086" sldId="2147483745"/>
          </pc:sldLayoutMkLst>
        </pc:sldLayoutChg>
        <pc:sldLayoutChg chg="ad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116699767" sldId="2147483744"/>
            <pc:sldLayoutMk cId="1800649855" sldId="2147483746"/>
          </pc:sldLayoutMkLst>
        </pc:sldLayoutChg>
        <pc:sldLayoutChg chg="ad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116699767" sldId="2147483744"/>
            <pc:sldLayoutMk cId="2538430235" sldId="2147483747"/>
          </pc:sldLayoutMkLst>
        </pc:sldLayoutChg>
        <pc:sldLayoutChg chg="ad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116699767" sldId="2147483744"/>
            <pc:sldLayoutMk cId="4276291682" sldId="2147483748"/>
          </pc:sldLayoutMkLst>
        </pc:sldLayoutChg>
        <pc:sldLayoutChg chg="ad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116699767" sldId="2147483744"/>
            <pc:sldLayoutMk cId="867081384" sldId="2147483749"/>
          </pc:sldLayoutMkLst>
        </pc:sldLayoutChg>
        <pc:sldLayoutChg chg="ad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116699767" sldId="2147483744"/>
            <pc:sldLayoutMk cId="280435239" sldId="2147483750"/>
          </pc:sldLayoutMkLst>
        </pc:sldLayoutChg>
        <pc:sldLayoutChg chg="ad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116699767" sldId="2147483744"/>
            <pc:sldLayoutMk cId="3731943574" sldId="2147483751"/>
          </pc:sldLayoutMkLst>
        </pc:sldLayoutChg>
        <pc:sldLayoutChg chg="ad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116699767" sldId="2147483744"/>
            <pc:sldLayoutMk cId="3366851226" sldId="2147483752"/>
          </pc:sldLayoutMkLst>
        </pc:sldLayoutChg>
        <pc:sldLayoutChg chg="ad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116699767" sldId="2147483744"/>
            <pc:sldLayoutMk cId="182886584" sldId="2147483753"/>
          </pc:sldLayoutMkLst>
        </pc:sldLayoutChg>
        <pc:sldLayoutChg chg="ad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116699767" sldId="2147483744"/>
            <pc:sldLayoutMk cId="2864381711" sldId="2147483754"/>
          </pc:sldLayoutMkLst>
        </pc:sldLayoutChg>
        <pc:sldLayoutChg chg="ad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116699767" sldId="2147483744"/>
            <pc:sldLayoutMk cId="1465834823" sldId="214748375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19A1-DE9A-774F-A404-40C57A091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11FA3-A327-3344-AE2A-35F23ADA3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5C34-47C3-884E-9C0C-DA7B2F3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21F94-4CE8-B141-B0AE-78B01F1C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8E7F-1999-634E-A53A-5DCD8FCC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6F31-CD9B-2B4B-BBAE-F41314A8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30E99-F83E-A340-A7AF-20D36F55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F939-874D-9948-AD99-3F6AF1ED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4BC4-C543-3F46-9C0A-DB647B85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8FBB-5523-5F44-BF4B-4D4AA074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300C9-55BB-BB41-8C5A-92DD4835D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7CC13-FAF9-494A-B857-1DC448711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F7E1-9627-C747-B5C0-23891071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53B1-F36C-4D4E-B298-5EF4822E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5F9C-6D02-AD45-A92F-E0966B2A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5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73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9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05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93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44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14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91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1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5081-6493-2D46-A3D0-9B2D1FB2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71B7-DA50-CC4C-8F11-E8CD83F3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C12A-88B2-1E41-BCE4-FE83446C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EDC71-A96B-9344-AE82-E88E4C99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975C-931B-4B46-A635-E8D2A6C0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52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10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19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901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633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943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42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91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105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190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1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D308-28EF-4140-A561-1C9B8864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DE80-DC87-BF40-B94A-D6CD42401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ECB3-55ED-AA42-A0B3-DEA96FC9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C802B-225E-5E47-8F47-1ABF6D76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5E78-83C7-614C-AEDB-C94EB69C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978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104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497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769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497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09A2-D34C-448E-87E6-0393849F12B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647-DDFD-42B2-8AEE-A7063AA3A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000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09A2-D34C-448E-87E6-0393849F12B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647-DDFD-42B2-8AEE-A7063AA3A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102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09A2-D34C-448E-87E6-0393849F12B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647-DDFD-42B2-8AEE-A7063AA3A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432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09A2-D34C-448E-87E6-0393849F12B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647-DDFD-42B2-8AEE-A7063AA3A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392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09A2-D34C-448E-87E6-0393849F12B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647-DDFD-42B2-8AEE-A7063AA3A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565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09A2-D34C-448E-87E6-0393849F12B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647-DDFD-42B2-8AEE-A7063AA3A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1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0838-9D6B-6047-A24E-5C53E6CD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CE51-15CF-CE4A-B9E6-3220A11D2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58098-AC99-9349-9F7F-69FD790EB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3D2D8-6CF2-134F-AF43-EBBC277C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A8671-823F-4140-A469-8825BAED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88436-7D39-F541-B039-A35C32F1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479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09A2-D34C-448E-87E6-0393849F12B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647-DDFD-42B2-8AEE-A7063AA3A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46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09A2-D34C-448E-87E6-0393849F12B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647-DDFD-42B2-8AEE-A7063AA3A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756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09A2-D34C-448E-87E6-0393849F12B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647-DDFD-42B2-8AEE-A7063AA3A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587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09A2-D34C-448E-87E6-0393849F12B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647-DDFD-42B2-8AEE-A7063AA3A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02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09A2-D34C-448E-87E6-0393849F12B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647-DDFD-42B2-8AEE-A7063AA3A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1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0621-FA57-1C49-BF49-8CD2EF01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B114F-4E42-6345-A4AA-15E6619EE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6E5AF-F980-9F44-8F1F-8E69F5446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8D939-6CAC-764A-AA3C-CC98C25B7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8CCDD-8FC7-8F4A-81CD-7F14978C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118F0-BAB6-7E43-B7A1-E2192C2E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80560-45C4-4A44-8E6D-505D4EB3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97A86-EE84-144A-948C-51B0D1DA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AEFF-74F2-9945-9564-667824F0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A82DC-B7FA-8F41-BB66-2E83ED87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BA11C-6963-994E-9CC1-CD9E8E7E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B9D1F-D5DC-334E-9784-45E0DA91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3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CE84E-8E83-9C46-92D2-14C93385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4141D-BD9E-EE47-8C8A-620BF3FA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A83F4-CDCB-F14F-A43B-C03C7BCF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CCDD-3E99-9543-97F1-3A288098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C650-C78E-4B42-B48B-A44C2B53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A2ECB-65FF-7B49-B181-38026480A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90EA7-067F-6748-A6C2-3915851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F2B21-79D3-7745-AD8E-74D2B023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64925-9A89-394F-A881-4243DAC0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5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011-DDF4-1240-90A5-F3D6D94E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41DB1-037C-EB47-8065-5F3EE2AC7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60EE1-7ABD-7E40-96EE-D060684A2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D70A6-E487-694E-BE7A-EDE7B942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F369F-FBF8-FC45-9745-CA2C698F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9F7B3-6A66-FD40-8E34-ED3BF016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3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86145-2E48-A24D-AF91-06E9C4F1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CB0E-A435-2846-85B7-68680703D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09585-715D-A041-8FC7-F03D1E2AB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2B197-B1E5-3D4C-8C99-6A2C66230A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6A49-EA82-F04D-83B9-C9B1B43DE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1F39-D11E-E148-889F-63BBC51A8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9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D5DF-D795-4969-8531-E273601A22A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9DC7D-5115-4295-9CD0-3E31DBD7CE6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9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B09A2-D34C-448E-87E6-0393849F12B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AC647-DDFD-42B2-8AEE-A7063AA3A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6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2910" y="2029968"/>
            <a:ext cx="10016244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lang="en-CA" sz="4400" b="1" dirty="0" err="1">
                <a:solidFill>
                  <a:schemeClr val="bg1"/>
                </a:solidFill>
                <a:latin typeface="Arial"/>
                <a:cs typeface="Arial"/>
              </a:rPr>
              <a:t>lient</a:t>
            </a:r>
            <a:r>
              <a:rPr lang="en-CA" sz="4400" b="1" dirty="0">
                <a:solidFill>
                  <a:schemeClr val="bg1"/>
                </a:solidFill>
                <a:latin typeface="Arial"/>
                <a:cs typeface="Arial"/>
              </a:rPr>
              <a:t>-Side Programming</a:t>
            </a:r>
          </a:p>
          <a:p>
            <a:r>
              <a:rPr lang="en-CA" sz="4400" b="1" dirty="0">
                <a:solidFill>
                  <a:schemeClr val="bg1"/>
                </a:solidFill>
                <a:latin typeface="Arial"/>
                <a:cs typeface="Arial"/>
              </a:rPr>
              <a:t>Day 14</a:t>
            </a:r>
          </a:p>
          <a:p>
            <a:endParaRPr lang="en-CA" sz="44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CA" sz="4400" b="1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965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Review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Creating Tables, Table Cells and Rows</a:t>
            </a:r>
          </a:p>
        </p:txBody>
      </p:sp>
    </p:spTree>
    <p:extLst>
      <p:ext uri="{BB962C8B-B14F-4D97-AF65-F5344CB8AC3E}">
        <p14:creationId xmlns:p14="http://schemas.microsoft.com/office/powerpoint/2010/main" val="199588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Creating Web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/>
              <a:t>Web Forms contain user input controls like text boxes, radio buttons, check boxes and buttons.</a:t>
            </a:r>
          </a:p>
          <a:p>
            <a:r>
              <a:rPr lang="en-US" sz="2400"/>
              <a:t>They can control user input and be used to make a site interactive.</a:t>
            </a:r>
          </a:p>
          <a:p>
            <a:r>
              <a:rPr lang="en-US" sz="2400"/>
              <a:t>Common forms include email forms, login forms and address forms. </a:t>
            </a:r>
          </a:p>
          <a:p>
            <a:r>
              <a:rPr lang="en-US" sz="2400"/>
              <a:t>You can collect any data from a form as long as you have a method of controlling it and a decided way of storing that data.</a:t>
            </a:r>
          </a:p>
        </p:txBody>
      </p:sp>
    </p:spTree>
    <p:extLst>
      <p:ext uri="{BB962C8B-B14F-4D97-AF65-F5344CB8AC3E}">
        <p14:creationId xmlns:p14="http://schemas.microsoft.com/office/powerpoint/2010/main" val="395716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Creating Web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/>
              <a:t>Web Forms contain user input controls like text boxes, radio buttons, check boxes and buttons.</a:t>
            </a:r>
          </a:p>
          <a:p>
            <a:r>
              <a:rPr lang="en-US" sz="2400"/>
              <a:t>They can control user input and be used to make a site interactive.</a:t>
            </a:r>
          </a:p>
          <a:p>
            <a:r>
              <a:rPr lang="en-US" sz="2400"/>
              <a:t>Common forms include email forms, login forms and address forms. </a:t>
            </a:r>
          </a:p>
          <a:p>
            <a:r>
              <a:rPr lang="en-US" sz="2400"/>
              <a:t>You can collect any data from a form as long as you have a method of controlling it and a decided way of storing that data.</a:t>
            </a:r>
          </a:p>
        </p:txBody>
      </p:sp>
    </p:spTree>
    <p:extLst>
      <p:ext uri="{BB962C8B-B14F-4D97-AF65-F5344CB8AC3E}">
        <p14:creationId xmlns:p14="http://schemas.microsoft.com/office/powerpoint/2010/main" val="290400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Creating Web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/>
              <a:t>Demo Creating Web Forms</a:t>
            </a:r>
          </a:p>
          <a:p>
            <a:r>
              <a:rPr lang="en-US" sz="2400"/>
              <a:t>basicform.html</a:t>
            </a:r>
          </a:p>
          <a:p>
            <a:r>
              <a:rPr lang="en-US" sz="2400"/>
              <a:t>allcontrols.html</a:t>
            </a:r>
          </a:p>
        </p:txBody>
      </p:sp>
    </p:spTree>
    <p:extLst>
      <p:ext uri="{BB962C8B-B14F-4D97-AF65-F5344CB8AC3E}">
        <p14:creationId xmlns:p14="http://schemas.microsoft.com/office/powerpoint/2010/main" val="66973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C4DD-B694-8847-A9F0-C0261474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658" y="1690688"/>
            <a:ext cx="11427123" cy="50901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A1244-CDCC-4E8E-00D3-3A6262FA608C}"/>
              </a:ext>
            </a:extLst>
          </p:cNvPr>
          <p:cNvSpPr txBox="1"/>
          <p:nvPr/>
        </p:nvSpPr>
        <p:spPr>
          <a:xfrm>
            <a:off x="4638136" y="325790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ACF0D-1B9E-8DC1-9F98-D6481EA7A7DA}"/>
              </a:ext>
            </a:extLst>
          </p:cNvPr>
          <p:cNvSpPr txBox="1"/>
          <p:nvPr/>
        </p:nvSpPr>
        <p:spPr>
          <a:xfrm>
            <a:off x="4724400" y="320040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DEBA0-1020-3352-DEEA-5F9034381E84}"/>
              </a:ext>
            </a:extLst>
          </p:cNvPr>
          <p:cNvSpPr txBox="1"/>
          <p:nvPr/>
        </p:nvSpPr>
        <p:spPr>
          <a:xfrm>
            <a:off x="573657" y="1504720"/>
            <a:ext cx="1142712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12529"/>
              </a:solidFill>
              <a:cs typeface="Poppins"/>
            </a:endParaRPr>
          </a:p>
          <a:p>
            <a:endParaRPr lang="en-US">
              <a:solidFill>
                <a:srgbClr val="212529"/>
              </a:solidFill>
              <a:cs typeface="Poppins"/>
            </a:endParaRPr>
          </a:p>
          <a:p>
            <a:endParaRPr lang="en-US">
              <a:solidFill>
                <a:srgbClr val="212529"/>
              </a:solidFill>
              <a:cs typeface="Poppin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C1ABB8A-951F-4EC2-5543-D0A410AF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b="1" dirty="0">
              <a:solidFill>
                <a:schemeClr val="tx2">
                  <a:lumMod val="75000"/>
                </a:schemeClr>
              </a:solidFill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301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11FE9FE3302341B5D9E541B22803B7" ma:contentTypeVersion="17" ma:contentTypeDescription="Create a new document." ma:contentTypeScope="" ma:versionID="92c29bf1007245e6d31966d191854525">
  <xsd:schema xmlns:xsd="http://www.w3.org/2001/XMLSchema" xmlns:xs="http://www.w3.org/2001/XMLSchema" xmlns:p="http://schemas.microsoft.com/office/2006/metadata/properties" xmlns:ns1="http://schemas.microsoft.com/sharepoint/v3" xmlns:ns2="ff97bcdf-ccab-446e-94f0-d2f64f8242e5" xmlns:ns3="f2794c99-6a5a-4026-8dc7-7427ff4a0c85" targetNamespace="http://schemas.microsoft.com/office/2006/metadata/properties" ma:root="true" ma:fieldsID="67bb7671eb101e1706cc227e82bcf743" ns1:_="" ns2:_="" ns3:_="">
    <xsd:import namespace="http://schemas.microsoft.com/sharepoint/v3"/>
    <xsd:import namespace="ff97bcdf-ccab-446e-94f0-d2f64f8242e5"/>
    <xsd:import namespace="f2794c99-6a5a-4026-8dc7-7427ff4a0c8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7bcdf-ccab-446e-94f0-d2f64f8242e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94c99-6a5a-4026-8dc7-7427ff4a0c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59A5CA-0710-4D85-9E69-A830CAE95C5C}">
  <ds:schemaRefs>
    <ds:schemaRef ds:uri="f2794c99-6a5a-4026-8dc7-7427ff4a0c85"/>
    <ds:schemaRef ds:uri="ff97bcdf-ccab-446e-94f0-d2f64f8242e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0311B30-59EA-46AA-B960-F4B1F7843A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8C6BDE-1D56-4B71-BD22-1ECB2AE9A8AD}">
  <ds:schemaRefs>
    <ds:schemaRef ds:uri="f2794c99-6a5a-4026-8dc7-7427ff4a0c85"/>
    <ds:schemaRef ds:uri="ff97bcdf-ccab-446e-94f0-d2f64f8242e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Office Theme</vt:lpstr>
      <vt:lpstr>Office Theme</vt:lpstr>
      <vt:lpstr>Office Theme</vt:lpstr>
      <vt:lpstr>Office Theme</vt:lpstr>
      <vt:lpstr>PowerPoint Presentation</vt:lpstr>
      <vt:lpstr>Review</vt:lpstr>
      <vt:lpstr>Creating Web Forms</vt:lpstr>
      <vt:lpstr>Creating Web Forms</vt:lpstr>
      <vt:lpstr>Creating Web Forms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Dizon</dc:creator>
  <cp:revision>45</cp:revision>
  <dcterms:created xsi:type="dcterms:W3CDTF">2021-03-04T05:19:41Z</dcterms:created>
  <dcterms:modified xsi:type="dcterms:W3CDTF">2022-10-14T01:59:17Z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0x010100E711FE9FE3302341B5D9E541B22803B7</vt:lpwstr>
  </property>
</Properties>
</file>