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648" r:id="rId8"/>
  </p:sldMasterIdLst>
  <p:sldIdLst>
    <p:sldId id="256" r:id="rId9"/>
    <p:sldId id="257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62" r:id="rId21"/>
    <p:sldId id="261" r:id="rId22"/>
    <p:sldId id="260" r:id="rId23"/>
    <p:sldId id="259" r:id="rId24"/>
    <p:sldId id="277" r:id="rId25"/>
    <p:sldId id="276" r:id="rId26"/>
    <p:sldId id="275" r:id="rId27"/>
    <p:sldId id="27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1DA64124-702A-E85C-5DD6-BD5274726B5E}" v="30" dt="2023-01-26T04:18:02.941"/>
    <p1510:client id="{22987FEF-DDB5-39F0-1BA5-51CD4BD0332E}" v="35" dt="2023-01-26T04:25:47.823"/>
    <p1510:client id="{27B338DB-16D7-B807-1339-FD9B693BCC4D}" v="40" dt="2023-01-26T04:31:08.098"/>
    <p1510:client id="{36E3C215-A5A6-8027-D329-F84528C1B688}" v="5" dt="2023-01-31T16:55:42.180"/>
    <p1510:client id="{50DEB1B3-FB18-2AA0-67A8-0CC2ED8F3E03}" v="23" dt="2022-12-20T02:48:26.849"/>
    <p1510:client id="{721D2825-F1BF-1B7A-E0A8-7E17E3AC2F76}" v="71" dt="2023-01-26T04:14:53.099"/>
    <p1510:client id="{9C7AD990-10F5-4C72-B6E6-8DBAB0264B84}" v="4" dt="2022-12-14T23:52:06.979"/>
    <p1510:client id="{B6769EEA-2844-DE3D-6969-C2393E63B229}" v="1" dt="2023-01-26T04:20:47.053"/>
    <p1510:client id="{CA6AE157-34B4-8317-DF4D-F0FB82348AE3}" v="8" dt="2022-12-28T21:08:10.240"/>
    <p1510:client id="{E02BE7D4-DC6B-46CA-1A29-9998CE8885E4}" v="28" dt="2022-12-20T02:59:14.209"/>
    <p1510:client id="{E819296E-6D84-EF90-C559-81A2FE046FED}" v="8" dt="2022-12-20T03:14:12.688"/>
    <p1510:client id="{F5905994-10D6-970E-1C8C-C168D4DE811E}" v="28" dt="2023-01-26T04:23:04.044"/>
    <p1510:client id="{F8AB0507-71E3-3105-8F9C-3D2B489C9A2A}" v="20" dt="2022-12-15T00:18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clId="Web-{E819296E-6D84-EF90-C559-81A2FE046FED}"/>
    <pc:docChg chg="modSld">
      <pc:chgData name="" userId="" providerId="" clId="Web-{E819296E-6D84-EF90-C559-81A2FE046FED}" dt="2022-12-20T03:14:12.688" v="5" actId="20577"/>
      <pc:docMkLst>
        <pc:docMk/>
      </pc:docMkLst>
      <pc:sldChg chg="modSp">
        <pc:chgData name="" userId="" providerId="" clId="Web-{E819296E-6D84-EF90-C559-81A2FE046FED}" dt="2022-12-20T03:14:12.688" v="5" actId="20577"/>
        <pc:sldMkLst>
          <pc:docMk/>
          <pc:sldMk cId="2529654894" sldId="256"/>
        </pc:sldMkLst>
        <pc:spChg chg="mod">
          <ac:chgData name="" userId="" providerId="" clId="Web-{E819296E-6D84-EF90-C559-81A2FE046FED}" dt="2022-12-20T03:14:12.688" v="5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CA6AE157-34B4-8317-DF4D-F0FB82348AE3}"/>
    <pc:docChg chg="modSld">
      <pc:chgData name="Kristina Elen" userId="S::kelen@herzing.ca::79a21bbd-83f7-4e16-a863-8531c314eb69" providerId="AD" clId="Web-{CA6AE157-34B4-8317-DF4D-F0FB82348AE3}" dt="2022-12-28T21:08:10.240" v="4" actId="20577"/>
      <pc:docMkLst>
        <pc:docMk/>
      </pc:docMkLst>
      <pc:sldChg chg="modSp">
        <pc:chgData name="Kristina Elen" userId="S::kelen@herzing.ca::79a21bbd-83f7-4e16-a863-8531c314eb69" providerId="AD" clId="Web-{CA6AE157-34B4-8317-DF4D-F0FB82348AE3}" dt="2022-12-28T21:08:10.24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A6AE157-34B4-8317-DF4D-F0FB82348AE3}" dt="2022-12-28T21:08:10.240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27B338DB-16D7-B807-1339-FD9B693BCC4D}"/>
    <pc:docChg chg="addSld delSld modSld addMainMaster modMainMaster">
      <pc:chgData name="Kristina Elen" userId="S::kelen@herzing.ca::79a21bbd-83f7-4e16-a863-8531c314eb69" providerId="AD" clId="Web-{27B338DB-16D7-B807-1339-FD9B693BCC4D}" dt="2023-01-26T04:33:05.991" v="50"/>
      <pc:docMkLst>
        <pc:docMk/>
      </pc:docMkLst>
      <pc:sldChg chg="modSp">
        <pc:chgData name="Kristina Elen" userId="S::kelen@herzing.ca::79a21bbd-83f7-4e16-a863-8531c314eb69" providerId="AD" clId="Web-{27B338DB-16D7-B807-1339-FD9B693BCC4D}" dt="2023-01-26T04:29:45.034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27B338DB-16D7-B807-1339-FD9B693BCC4D}" dt="2023-01-26T04:29:45.034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1"/>
        <pc:sldMkLst>
          <pc:docMk/>
          <pc:sldMk cId="1639992698" sldId="258"/>
        </pc:sldMkLst>
      </pc:sldChg>
      <pc:sldChg chg="new del">
        <pc:chgData name="Kristina Elen" userId="S::kelen@herzing.ca::79a21bbd-83f7-4e16-a863-8531c314eb69" providerId="AD" clId="Web-{27B338DB-16D7-B807-1339-FD9B693BCC4D}" dt="2023-01-26T04:31:08.098" v="36"/>
        <pc:sldMkLst>
          <pc:docMk/>
          <pc:sldMk cId="3546178181" sldId="258"/>
        </pc:sldMkLst>
      </pc:sldChg>
      <pc:sldChg chg="del">
        <pc:chgData name="Kristina Elen" userId="S::kelen@herzing.ca::79a21bbd-83f7-4e16-a863-8531c314eb69" providerId="AD" clId="Web-{27B338DB-16D7-B807-1339-FD9B693BCC4D}" dt="2023-01-26T04:29:52.956" v="2"/>
        <pc:sldMkLst>
          <pc:docMk/>
          <pc:sldMk cId="540582329" sldId="259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3:05.991" v="50"/>
        <pc:sldMkLst>
          <pc:docMk/>
          <pc:sldMk cId="2668978033" sldId="259"/>
        </pc:sldMkLst>
        <pc:spChg chg="mo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3"/>
        <pc:sldMkLst>
          <pc:docMk/>
          <pc:sldMk cId="2455963618" sldId="260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3:02.304" v="49"/>
        <pc:sldMkLst>
          <pc:docMk/>
          <pc:sldMk cId="3824639242" sldId="260"/>
        </pc:sldMkLst>
        <pc:spChg chg="mo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59.726" v="48"/>
        <pc:sldMkLst>
          <pc:docMk/>
          <pc:sldMk cId="2240567203" sldId="261"/>
        </pc:sldMkLst>
        <pc:spChg chg="mo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4"/>
        <pc:sldMkLst>
          <pc:docMk/>
          <pc:sldMk cId="3044992872" sldId="261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54.944" v="47"/>
        <pc:sldMkLst>
          <pc:docMk/>
          <pc:sldMk cId="2176463974" sldId="262"/>
        </pc:sldMkLst>
        <pc:spChg chg="mo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5"/>
        <pc:sldMkLst>
          <pc:docMk/>
          <pc:sldMk cId="3766169280" sldId="262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6"/>
        <pc:sldMkLst>
          <pc:docMk/>
          <pc:sldMk cId="511890918" sldId="263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51.710" v="46"/>
        <pc:sldMkLst>
          <pc:docMk/>
          <pc:sldMk cId="842417096" sldId="263"/>
        </pc:sldMkLst>
        <pc:spChg chg="mo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47.304" v="45"/>
        <pc:sldMkLst>
          <pc:docMk/>
          <pc:sldMk cId="887121510" sldId="264"/>
        </pc:sldMkLst>
        <pc:spChg chg="mo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7"/>
        <pc:sldMkLst>
          <pc:docMk/>
          <pc:sldMk cId="1610013614" sldId="264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43.882" v="44"/>
        <pc:sldMkLst>
          <pc:docMk/>
          <pc:sldMk cId="1053116089" sldId="265"/>
        </pc:sldMkLst>
        <pc:spChg chg="mo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8"/>
        <pc:sldMkLst>
          <pc:docMk/>
          <pc:sldMk cId="2764811052" sldId="265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40.210" v="43"/>
        <pc:sldMkLst>
          <pc:docMk/>
          <pc:sldMk cId="529940602" sldId="266"/>
        </pc:sldMkLst>
        <pc:spChg chg="mo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9"/>
        <pc:sldMkLst>
          <pc:docMk/>
          <pc:sldMk cId="960114968" sldId="266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32.991" v="42"/>
        <pc:sldMkLst>
          <pc:docMk/>
          <pc:sldMk cId="637537534" sldId="267"/>
        </pc:sldMkLst>
        <pc:spChg chg="mo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0"/>
        <pc:sldMkLst>
          <pc:docMk/>
          <pc:sldMk cId="4187247296" sldId="267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9.241" v="41"/>
        <pc:sldMkLst>
          <pc:docMk/>
          <pc:sldMk cId="602713934" sldId="268"/>
        </pc:sldMkLst>
        <pc:spChg chg="mo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1"/>
        <pc:sldMkLst>
          <pc:docMk/>
          <pc:sldMk cId="4287631157" sldId="268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3.459" v="40"/>
        <pc:sldMkLst>
          <pc:docMk/>
          <pc:sldMk cId="1588067857" sldId="269"/>
        </pc:sldMkLst>
        <pc:spChg chg="mo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2"/>
        <pc:sldMkLst>
          <pc:docMk/>
          <pc:sldMk cId="1818759193" sldId="269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3"/>
        <pc:sldMkLst>
          <pc:docMk/>
          <pc:sldMk cId="1447681400" sldId="270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0.319" v="39"/>
        <pc:sldMkLst>
          <pc:docMk/>
          <pc:sldMk cId="3942215995" sldId="270"/>
        </pc:sldMkLst>
        <pc:spChg chg="mo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15.896" v="38"/>
        <pc:sldMkLst>
          <pc:docMk/>
          <pc:sldMk cId="1316001128" sldId="271"/>
        </pc:sldMkLst>
        <pc:spChg chg="mo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4"/>
        <pc:sldMkLst>
          <pc:docMk/>
          <pc:sldMk cId="2332352450" sldId="271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04.428" v="37"/>
        <pc:sldMkLst>
          <pc:docMk/>
          <pc:sldMk cId="1533910627" sldId="272"/>
        </pc:sldMkLst>
        <pc:spChg chg="mo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5"/>
        <pc:sldMkLst>
          <pc:docMk/>
          <pc:sldMk cId="2202072607" sldId="272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6"/>
        <pc:sldMkLst>
          <pc:docMk/>
          <pc:sldMk cId="2270855381" sldId="273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7"/>
        <pc:sldMkLst>
          <pc:docMk/>
          <pc:sldMk cId="1508710752" sldId="274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18"/>
        <pc:sldMkLst>
          <pc:docMk/>
          <pc:sldMk cId="284239215" sldId="275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19"/>
        <pc:sldMkLst>
          <pc:docMk/>
          <pc:sldMk cId="3192241235" sldId="276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20"/>
        <pc:sldMkLst>
          <pc:docMk/>
          <pc:sldMk cId="3370927587" sldId="277"/>
        </pc:sldMkLst>
      </pc:sldChg>
      <pc:sldMasterChg chg="replId modSldLayout">
        <pc:chgData name="Kristina Elen" userId="S::kelen@herzing.ca::79a21bbd-83f7-4e16-a863-8531c314eb69" providerId="AD" clId="Web-{27B338DB-16D7-B807-1339-FD9B693BCC4D}" dt="2023-01-26T04:30:13.144" v="22"/>
        <pc:sldMasterMkLst>
          <pc:docMk/>
          <pc:sldMasterMk cId="2768793902" sldId="2147483684"/>
        </pc:sldMasterMkLst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3352177868" sldId="2147483685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3551090617" sldId="2147483686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72925108" sldId="2147483687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959992705" sldId="2147483688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647320176" sldId="2147483689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2149401041" sldId="2147483690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96871465" sldId="2147483691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2452773242" sldId="2147483692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725801864" sldId="2147483693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159581019" sldId="2147483694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533942605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27B338DB-16D7-B807-1339-FD9B693BCC4D}" dt="2023-01-26T04:30:13.144" v="22"/>
        <pc:sldMasterMkLst>
          <pc:docMk/>
          <pc:sldMasterMk cId="3066615337" sldId="2147483696"/>
        </pc:sldMasterMkLst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67300111" sldId="2147483697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487001118" sldId="2147483698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782710220" sldId="2147483699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790969253" sldId="2147483700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506015616" sldId="2147483701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816438709" sldId="2147483702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304545444" sldId="2147483703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40014755" sldId="2147483704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431625303" sldId="2147483705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016787165" sldId="2147483706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0082708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721D2825-F1BF-1B7A-E0A8-7E17E3AC2F76}"/>
    <pc:docChg chg="addSld delSld modSld addMainMaster modMainMaster">
      <pc:chgData name="Kristina Elen" userId="S::kelen@herzing.ca::79a21bbd-83f7-4e16-a863-8531c314eb69" providerId="AD" clId="Web-{721D2825-F1BF-1B7A-E0A8-7E17E3AC2F76}" dt="2023-01-26T04:16:50.222" v="64"/>
      <pc:docMkLst>
        <pc:docMk/>
      </pc:docMkLst>
      <pc:sldChg chg="modSp">
        <pc:chgData name="Kristina Elen" userId="S::kelen@herzing.ca::79a21bbd-83f7-4e16-a863-8531c314eb69" providerId="AD" clId="Web-{721D2825-F1BF-1B7A-E0A8-7E17E3AC2F76}" dt="2023-01-26T04:14:00.881" v="1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21D2825-F1BF-1B7A-E0A8-7E17E3AC2F76}" dt="2023-01-26T04:14:00.881" v="1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">
        <pc:chgData name="Kristina Elen" userId="S::kelen@herzing.ca::79a21bbd-83f7-4e16-a863-8531c314eb69" providerId="AD" clId="Web-{721D2825-F1BF-1B7A-E0A8-7E17E3AC2F76}" dt="2023-01-26T04:14:53.099" v="51"/>
        <pc:sldMkLst>
          <pc:docMk/>
          <pc:sldMk cId="2323017529" sldId="257"/>
        </pc:sldMkLst>
        <pc:spChg chg="add del mod">
          <ac:chgData name="Kristina Elen" userId="S::kelen@herzing.ca::79a21bbd-83f7-4e16-a863-8531c314eb69" providerId="AD" clId="Web-{721D2825-F1BF-1B7A-E0A8-7E17E3AC2F76}" dt="2023-01-26T04:14:53.099" v="51"/>
          <ac:spMkLst>
            <pc:docMk/>
            <pc:sldMk cId="2323017529" sldId="257"/>
            <ac:spMk id="2" creationId="{02C15845-2CE3-F611-994E-F10FE52D36D3}"/>
          </ac:spMkLst>
        </pc:spChg>
      </pc:sldChg>
      <pc:sldChg chg="new del">
        <pc:chgData name="Kristina Elen" userId="S::kelen@herzing.ca::79a21bbd-83f7-4e16-a863-8531c314eb69" providerId="AD" clId="Web-{721D2825-F1BF-1B7A-E0A8-7E17E3AC2F76}" dt="2023-01-26T04:14:24.381" v="41"/>
        <pc:sldMkLst>
          <pc:docMk/>
          <pc:sldMk cId="206837194" sldId="258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6"/>
        <pc:sldMkLst>
          <pc:docMk/>
          <pc:sldMk cId="494377170" sldId="258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50.222" v="64"/>
        <pc:sldMkLst>
          <pc:docMk/>
          <pc:sldMk cId="244505903" sldId="259"/>
        </pc:sldMkLst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7"/>
        <pc:sldMkLst>
          <pc:docMk/>
          <pc:sldMk cId="2842035885" sldId="259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8"/>
        <pc:sldMkLst>
          <pc:docMk/>
          <pc:sldMk cId="867763603" sldId="260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7.175" v="63"/>
        <pc:sldMkLst>
          <pc:docMk/>
          <pc:sldMk cId="2504521763" sldId="260"/>
        </pc:sldMkLst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9"/>
        <pc:sldMkLst>
          <pc:docMk/>
          <pc:sldMk cId="227605048" sldId="261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3.910" v="62"/>
        <pc:sldMkLst>
          <pc:docMk/>
          <pc:sldMk cId="2332579387" sldId="261"/>
        </pc:sldMkLst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9.441" v="61"/>
        <pc:sldMkLst>
          <pc:docMk/>
          <pc:sldMk cId="2016190759" sldId="262"/>
        </pc:sldMkLst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1"/>
        <pc:sldMkLst>
          <pc:docMk/>
          <pc:sldMk cId="3671820709" sldId="263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6.488" v="60"/>
        <pc:sldMkLst>
          <pc:docMk/>
          <pc:sldMk cId="4042215554" sldId="263"/>
        </pc:sldMkLst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2"/>
        <pc:sldMkLst>
          <pc:docMk/>
          <pc:sldMk cId="1283607142" sldId="264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2.285" v="59"/>
        <pc:sldMkLst>
          <pc:docMk/>
          <pc:sldMk cId="2218329701" sldId="264"/>
        </pc:sldMkLst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53.879" v="58"/>
        <pc:sldMkLst>
          <pc:docMk/>
          <pc:sldMk cId="459667398" sldId="265"/>
        </pc:sldMkLst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24"/>
        <pc:sldMkLst>
          <pc:docMk/>
          <pc:sldMk cId="397320590" sldId="266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7.004" v="57"/>
        <pc:sldMkLst>
          <pc:docMk/>
          <pc:sldMk cId="927964078" sldId="266"/>
        </pc:sldMkLst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5"/>
        <pc:sldMkLst>
          <pc:docMk/>
          <pc:sldMk cId="611247738" sldId="267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2.848" v="56"/>
        <pc:sldMkLst>
          <pc:docMk/>
          <pc:sldMk cId="844124338" sldId="267"/>
        </pc:sldMkLst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7.739" v="55"/>
        <pc:sldMkLst>
          <pc:docMk/>
          <pc:sldMk cId="3811234261" sldId="268"/>
        </pc:sldMkLst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4.083" v="54"/>
        <pc:sldMkLst>
          <pc:docMk/>
          <pc:sldMk cId="384385950" sldId="269"/>
        </pc:sldMkLst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28.926" v="53"/>
        <pc:sldMkLst>
          <pc:docMk/>
          <pc:sldMk cId="1807524773" sldId="270"/>
        </pc:sldMkLst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14.474" v="52"/>
        <pc:sldMkLst>
          <pc:docMk/>
          <pc:sldMk cId="1179412707" sldId="271"/>
        </pc:sldMkLst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2" creationId="{1C091803-41C2-48E0-9228-5148460C7479}"/>
          </ac:spMkLst>
        </pc:spChg>
      </pc:sldChg>
      <pc:sldChg chg="add del">
        <pc:chgData name="Kristina Elen" userId="S::kelen@herzing.ca::79a21bbd-83f7-4e16-a863-8531c314eb69" providerId="AD" clId="Web-{721D2825-F1BF-1B7A-E0A8-7E17E3AC2F76}" dt="2023-01-26T04:14:35.412" v="44"/>
        <pc:sldMkLst>
          <pc:docMk/>
          <pc:sldMk cId="2190732400" sldId="272"/>
        </pc:sldMkLst>
      </pc:sldChg>
      <pc:sldMasterChg chg="replId mo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61298780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3166025130" sldId="2147483732"/>
        </pc:sldMasterMkLst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1834190166" sldId="2147483733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712933814" sldId="2147483734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480914749" sldId="2147483735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4237608" sldId="2147483736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338960663" sldId="2147483737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96873823" sldId="2147483738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552520487" sldId="2147483739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36022866" sldId="2147483740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0862378" sldId="2147483741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4999322" sldId="2147483742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051211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clId="Web-{1DA64124-702A-E85C-5DD6-BD5274726B5E}"/>
    <pc:docChg chg="modSld">
      <pc:chgData name="" userId="" providerId="" clId="Web-{1DA64124-702A-E85C-5DD6-BD5274726B5E}" dt="2023-01-26T04:17:37.499" v="0" actId="20577"/>
      <pc:docMkLst>
        <pc:docMk/>
      </pc:docMkLst>
      <pc:sldChg chg="modSp">
        <pc:chgData name="" userId="" providerId="" clId="Web-{1DA64124-702A-E85C-5DD6-BD5274726B5E}" dt="2023-01-26T04:17:37.499" v="0" actId="20577"/>
        <pc:sldMkLst>
          <pc:docMk/>
          <pc:sldMk cId="2529654894" sldId="256"/>
        </pc:sldMkLst>
        <pc:spChg chg="mod">
          <ac:chgData name="" userId="" providerId="" clId="Web-{1DA64124-702A-E85C-5DD6-BD5274726B5E}" dt="2023-01-26T04:17:37.499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1DA64124-702A-E85C-5DD6-BD5274726B5E}"/>
    <pc:docChg chg="addSld delSld modSld addMainMaster modMainMaster">
      <pc:chgData name="Kristina Elen" userId="S::kelen@herzing.ca::79a21bbd-83f7-4e16-a863-8531c314eb69" providerId="AD" clId="Web-{1DA64124-702A-E85C-5DD6-BD5274726B5E}" dt="2023-01-26T04:18:17.801" v="27"/>
      <pc:docMkLst>
        <pc:docMk/>
      </pc:docMkLst>
      <pc:sldChg chg="modSp">
        <pc:chgData name="Kristina Elen" userId="S::kelen@herzing.ca::79a21bbd-83f7-4e16-a863-8531c314eb69" providerId="AD" clId="Web-{1DA64124-702A-E85C-5DD6-BD5274726B5E}" dt="2023-01-26T04:17:38.155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DA64124-702A-E85C-5DD6-BD5274726B5E}" dt="2023-01-26T04:17:38.155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DA64124-702A-E85C-5DD6-BD5274726B5E}" dt="2023-01-26T04:18:02.941" v="24"/>
        <pc:sldMkLst>
          <pc:docMk/>
          <pc:sldMk cId="71689338" sldId="258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1"/>
        <pc:sldMkLst>
          <pc:docMk/>
          <pc:sldMk cId="244505903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60" v="15"/>
        <pc:sldMkLst>
          <pc:docMk/>
          <pc:sldMk cId="3081283445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91" v="16"/>
        <pc:sldMkLst>
          <pc:docMk/>
          <pc:sldMk cId="1697928859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2"/>
        <pc:sldMkLst>
          <pc:docMk/>
          <pc:sldMk cId="2504521763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3"/>
        <pc:sldMkLst>
          <pc:docMk/>
          <pc:sldMk cId="2332579387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22" v="17"/>
        <pc:sldMkLst>
          <pc:docMk/>
          <pc:sldMk cId="3583081186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38" v="18"/>
        <pc:sldMkLst>
          <pc:docMk/>
          <pc:sldMk cId="1044047666" sldId="262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4"/>
        <pc:sldMkLst>
          <pc:docMk/>
          <pc:sldMk cId="2016190759" sldId="262"/>
        </pc:sldMkLst>
      </pc:sldChg>
      <pc:sldChg chg="add">
        <pc:chgData name="Kristina Elen" userId="S::kelen@herzing.ca::79a21bbd-83f7-4e16-a863-8531c314eb69" providerId="AD" clId="Web-{1DA64124-702A-E85C-5DD6-BD5274726B5E}" dt="2023-01-26T04:18:00.754" v="19"/>
        <pc:sldMkLst>
          <pc:docMk/>
          <pc:sldMk cId="2318489051" sldId="263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5"/>
        <pc:sldMkLst>
          <pc:docMk/>
          <pc:sldMk cId="4042215554" sldId="263"/>
        </pc:sldMkLst>
      </pc:sldChg>
      <pc:sldChg chg="add">
        <pc:chgData name="Kristina Elen" userId="S::kelen@herzing.ca::79a21bbd-83f7-4e16-a863-8531c314eb69" providerId="AD" clId="Web-{1DA64124-702A-E85C-5DD6-BD5274726B5E}" dt="2023-01-26T04:18:00.785" v="20"/>
        <pc:sldMkLst>
          <pc:docMk/>
          <pc:sldMk cId="1372455327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6"/>
        <pc:sldMkLst>
          <pc:docMk/>
          <pc:sldMk cId="2218329701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7"/>
        <pc:sldMkLst>
          <pc:docMk/>
          <pc:sldMk cId="459667398" sldId="265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7.801" v="27"/>
        <pc:sldMkLst>
          <pc:docMk/>
          <pc:sldMk cId="693378772" sldId="265"/>
        </pc:sldMkLst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8"/>
        <pc:sldMkLst>
          <pc:docMk/>
          <pc:sldMk cId="927964078" sldId="266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2.676" v="26"/>
        <pc:sldMkLst>
          <pc:docMk/>
          <pc:sldMk cId="3608551704" sldId="266"/>
        </pc:sldMkLst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9"/>
        <pc:sldMkLst>
          <pc:docMk/>
          <pc:sldMk cId="844124338" sldId="267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08.941" v="25"/>
        <pc:sldMkLst>
          <pc:docMk/>
          <pc:sldMk cId="2739778658" sldId="267"/>
        </pc:sldMkLst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10"/>
        <pc:sldMkLst>
          <pc:docMk/>
          <pc:sldMk cId="3811234261" sldId="268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1"/>
        <pc:sldMkLst>
          <pc:docMk/>
          <pc:sldMk cId="384385950" sldId="269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2"/>
        <pc:sldMkLst>
          <pc:docMk/>
          <pc:sldMk cId="1807524773" sldId="270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3"/>
        <pc:sldMkLst>
          <pc:docMk/>
          <pc:sldMk cId="1179412707" sldId="271"/>
        </pc:sldMkLst>
      </pc:sldChg>
      <pc:sldMasterChg chg="replId mo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3166025130" sldId="2147483732"/>
        </pc:sldMasterMkLst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1834190166" sldId="2147483733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712933814" sldId="2147483734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480914749" sldId="2147483735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4237608" sldId="2147483736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338960663" sldId="2147483737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96873823" sldId="2147483738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552520487" sldId="2147483739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36022866" sldId="2147483740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0862378" sldId="2147483741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4999322" sldId="2147483742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0512111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4001687614" sldId="2147483744"/>
        </pc:sldMasterMkLst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2650937125" sldId="2147483745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1083322846" sldId="2147483746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274502324" sldId="2147483747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709796374" sldId="2147483748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4105800137" sldId="2147483749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35205383" sldId="2147483750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988570826" sldId="2147483751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106811958" sldId="2147483752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2435020363" sldId="2147483753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4234477549" sldId="2147483754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1943068254" sldId="2147483755"/>
          </pc:sldLayoutMkLst>
        </pc:sldLayoutChg>
      </pc:sldMaster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B6769EEA-2844-DE3D-6969-C2393E63B229}"/>
    <pc:docChg chg="modSld">
      <pc:chgData name="Kristina Elen" userId="S::kelen@herzing.ca::79a21bbd-83f7-4e16-a863-8531c314eb69" providerId="AD" clId="Web-{B6769EEA-2844-DE3D-6969-C2393E63B229}" dt="2023-01-26T04:21:19.396" v="5"/>
      <pc:docMkLst>
        <pc:docMk/>
      </pc:docMkLst>
      <pc:sldChg chg="addSp modSp mod setBg">
        <pc:chgData name="Kristina Elen" userId="S::kelen@herzing.ca::79a21bbd-83f7-4e16-a863-8531c314eb69" providerId="AD" clId="Web-{B6769EEA-2844-DE3D-6969-C2393E63B229}" dt="2023-01-26T04:21:19.396" v="5"/>
        <pc:sldMkLst>
          <pc:docMk/>
          <pc:sldMk cId="3081283445" sldId="259"/>
        </pc:sldMkLst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16.302" v="4"/>
        <pc:sldMkLst>
          <pc:docMk/>
          <pc:sldMk cId="1697928859" sldId="260"/>
        </pc:sldMkLst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5.162" v="3"/>
        <pc:sldMkLst>
          <pc:docMk/>
          <pc:sldMk cId="3583081186" sldId="261"/>
        </pc:sldMkLst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1.756" v="2"/>
        <pc:sldMkLst>
          <pc:docMk/>
          <pc:sldMk cId="1044047666" sldId="262"/>
        </pc:sldMkLst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2" creationId="{1C091803-41C2-48E0-9228-5148460C7479}"/>
          </ac:spMkLst>
        </pc:spChg>
      </pc:sldChg>
      <pc:sldChg chg="addSp delSp">
        <pc:chgData name="Kristina Elen" userId="S::kelen@herzing.ca::79a21bbd-83f7-4e16-a863-8531c314eb69" providerId="AD" clId="Web-{B6769EEA-2844-DE3D-6969-C2393E63B229}" dt="2023-01-26T04:20:47.053" v="1"/>
        <pc:sldMkLst>
          <pc:docMk/>
          <pc:sldMk cId="2318489051" sldId="263"/>
        </pc:sldMkLst>
        <pc:spChg chg="del">
          <ac:chgData name="Kristina Elen" userId="S::kelen@herzing.ca::79a21bbd-83f7-4e16-a863-8531c314eb69" providerId="AD" clId="Web-{B6769EEA-2844-DE3D-6969-C2393E63B229}" dt="2023-01-26T04:20:47.053" v="1"/>
          <ac:spMkLst>
            <pc:docMk/>
            <pc:sldMk cId="2318489051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B6769EEA-2844-DE3D-6969-C2393E63B229}" dt="2023-01-26T04:20:47.053" v="1"/>
          <ac:graphicFrameMkLst>
            <pc:docMk/>
            <pc:sldMk cId="2318489051" sldId="263"/>
            <ac:graphicFrameMk id="5" creationId="{E5ADD2C0-9FD2-C7AB-AB21-2ABC2B8708C8}"/>
          </ac:graphicFrameMkLst>
        </pc:graphicFrameChg>
      </pc:sldChg>
      <pc:sldChg chg="addSp modSp mod setBg">
        <pc:chgData name="Kristina Elen" userId="S::kelen@herzing.ca::79a21bbd-83f7-4e16-a863-8531c314eb69" providerId="AD" clId="Web-{B6769EEA-2844-DE3D-6969-C2393E63B229}" dt="2023-01-26T04:20:39.537" v="0"/>
        <pc:sldMkLst>
          <pc:docMk/>
          <pc:sldMk cId="1372455327" sldId="264"/>
        </pc:sldMkLst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2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36E3C215-A5A6-8027-D329-F84528C1B688}"/>
    <pc:docChg chg="addSld addMainMaster modMainMaster">
      <pc:chgData name="Kristina Elen" userId="S::kelen@herzing.ca::79a21bbd-83f7-4e16-a863-8531c314eb69" providerId="AD" clId="Web-{36E3C215-A5A6-8027-D329-F84528C1B688}" dt="2023-01-31T16:55:42.180" v="4"/>
      <pc:docMkLst>
        <pc:docMk/>
      </pc:docMkLst>
      <pc:sldChg chg="add">
        <pc:chgData name="Kristina Elen" userId="S::kelen@herzing.ca::79a21bbd-83f7-4e16-a863-8531c314eb69" providerId="AD" clId="Web-{36E3C215-A5A6-8027-D329-F84528C1B688}" dt="2023-01-31T16:55:42.055" v="0"/>
        <pc:sldMkLst>
          <pc:docMk/>
          <pc:sldMk cId="1250249075" sldId="273"/>
        </pc:sldMkLst>
      </pc:sldChg>
      <pc:sldChg chg="add">
        <pc:chgData name="Kristina Elen" userId="S::kelen@herzing.ca::79a21bbd-83f7-4e16-a863-8531c314eb69" providerId="AD" clId="Web-{36E3C215-A5A6-8027-D329-F84528C1B688}" dt="2023-01-31T16:55:42.086" v="1"/>
        <pc:sldMkLst>
          <pc:docMk/>
          <pc:sldMk cId="2059229174" sldId="274"/>
        </pc:sldMkLst>
      </pc:sldChg>
      <pc:sldChg chg="add">
        <pc:chgData name="Kristina Elen" userId="S::kelen@herzing.ca::79a21bbd-83f7-4e16-a863-8531c314eb69" providerId="AD" clId="Web-{36E3C215-A5A6-8027-D329-F84528C1B688}" dt="2023-01-31T16:55:42.117" v="2"/>
        <pc:sldMkLst>
          <pc:docMk/>
          <pc:sldMk cId="2901442563" sldId="275"/>
        </pc:sldMkLst>
      </pc:sldChg>
      <pc:sldChg chg="add">
        <pc:chgData name="Kristina Elen" userId="S::kelen@herzing.ca::79a21bbd-83f7-4e16-a863-8531c314eb69" providerId="AD" clId="Web-{36E3C215-A5A6-8027-D329-F84528C1B688}" dt="2023-01-31T16:55:42.148" v="3"/>
        <pc:sldMkLst>
          <pc:docMk/>
          <pc:sldMk cId="837013350" sldId="276"/>
        </pc:sldMkLst>
      </pc:sldChg>
      <pc:sldChg chg="add">
        <pc:chgData name="Kristina Elen" userId="S::kelen@herzing.ca::79a21bbd-83f7-4e16-a863-8531c314eb69" providerId="AD" clId="Web-{36E3C215-A5A6-8027-D329-F84528C1B688}" dt="2023-01-31T16:55:42.180" v="4"/>
        <pc:sldMkLst>
          <pc:docMk/>
          <pc:sldMk cId="3940225973" sldId="277"/>
        </pc:sldMkLst>
      </pc:sldChg>
      <pc:sldMasterChg chg="add addSldLayout">
        <pc:chgData name="Kristina Elen" userId="S::kelen@herzing.ca::79a21bbd-83f7-4e16-a863-8531c314eb69" providerId="AD" clId="Web-{36E3C215-A5A6-8027-D329-F84528C1B688}" dt="2023-01-31T16:55:42.055" v="0"/>
        <pc:sldMasterMkLst>
          <pc:docMk/>
          <pc:sldMasterMk cId="1529343978" sldId="2147483648"/>
        </pc:sldMasterMkLst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765486618" sldId="2147483649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3544251862" sldId="2147483650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1644578755" sldId="2147483651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3977520061" sldId="2147483652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423594029" sldId="2147483653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4010858069" sldId="2147483654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1127705581" sldId="2147483655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1069114002" sldId="2147483656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431723741" sldId="2147483657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1533590473" sldId="2147483658"/>
          </pc:sldLayoutMkLst>
        </pc:sldLayoutChg>
        <pc:sldLayoutChg chg="ad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1529343978" sldId="2147483648"/>
            <pc:sldLayoutMk cId="2031211229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36E3C215-A5A6-8027-D329-F84528C1B688}" dt="2023-01-31T16:55:42.055" v="0"/>
        <pc:sldMasterMkLst>
          <pc:docMk/>
          <pc:sldMasterMk cId="3066615337" sldId="2147483696"/>
        </pc:sldMasterMkLst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367300111" sldId="2147483697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1487001118" sldId="2147483698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782710220" sldId="2147483699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1790969253" sldId="2147483700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2506015616" sldId="2147483701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3816438709" sldId="2147483702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3304545444" sldId="2147483703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240014755" sldId="2147483704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1431625303" sldId="2147483705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1016787165" sldId="2147483706"/>
          </pc:sldLayoutMkLst>
        </pc:sldLayoutChg>
        <pc:sldLayoutChg chg="replId">
          <pc:chgData name="Kristina Elen" userId="S::kelen@herzing.ca::79a21bbd-83f7-4e16-a863-8531c314eb69" providerId="AD" clId="Web-{36E3C215-A5A6-8027-D329-F84528C1B688}" dt="2023-01-31T16:55:42.055" v="0"/>
          <pc:sldLayoutMkLst>
            <pc:docMk/>
            <pc:sldMasterMk cId="3066615337" sldId="2147483696"/>
            <pc:sldLayoutMk cId="20082708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F5905994-10D6-970E-1C8C-C168D4DE811E}"/>
    <pc:docChg chg="addSld delSld modSld addMainMaster modMainMaster">
      <pc:chgData name="Kristina Elen" userId="S::kelen@herzing.ca::79a21bbd-83f7-4e16-a863-8531c314eb69" providerId="AD" clId="Web-{F5905994-10D6-970E-1C8C-C168D4DE811E}" dt="2023-01-26T04:24:14.967" v="32"/>
      <pc:docMkLst>
        <pc:docMk/>
      </pc:docMkLst>
      <pc:sldChg chg="modSp">
        <pc:chgData name="Kristina Elen" userId="S::kelen@herzing.ca::79a21bbd-83f7-4e16-a863-8531c314eb69" providerId="AD" clId="Web-{F5905994-10D6-970E-1C8C-C168D4DE811E}" dt="2023-01-26T04:22:33.966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5905994-10D6-970E-1C8C-C168D4DE811E}" dt="2023-01-26T04:22:33.966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F5905994-10D6-970E-1C8C-C168D4DE811E}" dt="2023-01-26T04:23:04.044" v="23"/>
        <pc:sldMkLst>
          <pc:docMk/>
          <pc:sldMk cId="2840259135" sldId="258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14.967" v="32"/>
        <pc:sldMkLst>
          <pc:docMk/>
          <pc:sldMk cId="498442348" sldId="259"/>
        </pc:sldMkLst>
        <pc:spChg chg="mo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4"/>
        <pc:sldMkLst>
          <pc:docMk/>
          <pc:sldMk cId="3081283445" sldId="259"/>
        </pc:sldMkLst>
      </pc:sldChg>
      <pc:sldChg chg="del">
        <pc:chgData name="Kristina Elen" userId="S::kelen@herzing.ca::79a21bbd-83f7-4e16-a863-8531c314eb69" providerId="AD" clId="Web-{F5905994-10D6-970E-1C8C-C168D4DE811E}" dt="2023-01-26T04:22:36.560" v="5"/>
        <pc:sldMkLst>
          <pc:docMk/>
          <pc:sldMk cId="1697928859" sldId="260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08.999" v="31"/>
        <pc:sldMkLst>
          <pc:docMk/>
          <pc:sldMk cId="2100546847" sldId="260"/>
        </pc:sldMkLst>
        <pc:spChg chg="mo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5905994-10D6-970E-1C8C-C168D4DE811E}" dt="2023-01-26T04:24:05.811" v="30"/>
        <pc:sldMkLst>
          <pc:docMk/>
          <pc:sldMk cId="1356859711" sldId="261"/>
        </pc:sldMkLst>
        <pc:spChg chg="mo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6"/>
        <pc:sldMkLst>
          <pc:docMk/>
          <pc:sldMk cId="3583081186" sldId="261"/>
        </pc:sldMkLst>
      </pc:sldChg>
      <pc:sldChg chg="del">
        <pc:chgData name="Kristina Elen" userId="S::kelen@herzing.ca::79a21bbd-83f7-4e16-a863-8531c314eb69" providerId="AD" clId="Web-{F5905994-10D6-970E-1C8C-C168D4DE811E}" dt="2023-01-26T04:22:36.560" v="7"/>
        <pc:sldMkLst>
          <pc:docMk/>
          <pc:sldMk cId="1044047666" sldId="262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00.952" v="29"/>
        <pc:sldMkLst>
          <pc:docMk/>
          <pc:sldMk cId="1358533419" sldId="262"/>
        </pc:sldMkLst>
        <pc:spChg chg="mo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8"/>
        <pc:sldMkLst>
          <pc:docMk/>
          <pc:sldMk cId="2318489051" sldId="263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55.842" v="28"/>
        <pc:sldMkLst>
          <pc:docMk/>
          <pc:sldMk cId="3026064852" sldId="263"/>
        </pc:sldMkLst>
        <pc:spChg chg="mo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9"/>
        <pc:sldMkLst>
          <pc:docMk/>
          <pc:sldMk cId="1372455327" sldId="264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51.795" v="27"/>
        <pc:sldMkLst>
          <pc:docMk/>
          <pc:sldMk cId="4228271035" sldId="264"/>
        </pc:sldMkLst>
        <pc:spChg chg="mo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0"/>
        <pc:sldMkLst>
          <pc:docMk/>
          <pc:sldMk cId="693378772" sldId="265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48.623" v="26"/>
        <pc:sldMkLst>
          <pc:docMk/>
          <pc:sldMk cId="3104072991" sldId="265"/>
        </pc:sldMkLst>
        <pc:spChg chg="mo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1"/>
        <pc:sldMkLst>
          <pc:docMk/>
          <pc:sldMk cId="3608551704" sldId="266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37.623" v="25"/>
        <pc:sldMkLst>
          <pc:docMk/>
          <pc:sldMk cId="3688819034" sldId="266"/>
        </pc:sldMkLst>
        <pc:spChg chg="mo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5905994-10D6-970E-1C8C-C168D4DE811E}" dt="2023-01-26T04:23:33.951" v="24"/>
        <pc:sldMkLst>
          <pc:docMk/>
          <pc:sldMk cId="2516064839" sldId="267"/>
        </pc:sldMkLst>
        <pc:spChg chg="mo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2"/>
        <pc:sldMkLst>
          <pc:docMk/>
          <pc:sldMk cId="2739778658" sldId="267"/>
        </pc:sldMkLst>
      </pc:sldChg>
      <pc:sldMasterChg chg="replId modSldLayout">
        <pc:chgData name="Kristina Elen" userId="S::kelen@herzing.ca::79a21bbd-83f7-4e16-a863-8531c314eb69" providerId="AD" clId="Web-{F5905994-10D6-970E-1C8C-C168D4DE811E}" dt="2023-01-26T04:23:01.576" v="14"/>
        <pc:sldMasterMkLst>
          <pc:docMk/>
          <pc:sldMasterMk cId="4001687614" sldId="2147483744"/>
        </pc:sldMasterMkLst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2650937125" sldId="2147483745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1083322846" sldId="2147483746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274502324" sldId="2147483747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709796374" sldId="2147483748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4105800137" sldId="2147483749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35205383" sldId="2147483750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988570826" sldId="2147483751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106811958" sldId="2147483752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2435020363" sldId="2147483753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4234477549" sldId="2147483754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1943068254" sldId="2147483755"/>
          </pc:sldLayoutMkLst>
        </pc:sldLayoutChg>
      </pc:sldMasterChg>
      <pc:sldMasterChg chg="add addSldLayout">
        <pc:chgData name="Kristina Elen" userId="S::kelen@herzing.ca::79a21bbd-83f7-4e16-a863-8531c314eb69" providerId="AD" clId="Web-{F5905994-10D6-970E-1C8C-C168D4DE811E}" dt="2023-01-26T04:23:01.576" v="14"/>
        <pc:sldMasterMkLst>
          <pc:docMk/>
          <pc:sldMasterMk cId="3729370949" sldId="2147483756"/>
        </pc:sldMasterMkLst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624195989" sldId="2147483757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427221689" sldId="2147483758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463298231" sldId="2147483759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645394087" sldId="2147483760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531740381" sldId="2147483761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1521650872" sldId="2147483762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862934584" sldId="2147483763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186166822" sldId="2147483764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1329453336" sldId="2147483765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470865762" sldId="2147483766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4278400069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22987FEF-DDB5-39F0-1BA5-51CD4BD0332E}"/>
    <pc:docChg chg="addSld delSld modSld addMainMaster modMainMaster">
      <pc:chgData name="Kristina Elen" userId="S::kelen@herzing.ca::79a21bbd-83f7-4e16-a863-8531c314eb69" providerId="AD" clId="Web-{22987FEF-DDB5-39F0-1BA5-51CD4BD0332E}" dt="2023-01-26T04:27:46.072" v="52"/>
      <pc:docMkLst>
        <pc:docMk/>
      </pc:docMkLst>
      <pc:sldChg chg="modSp">
        <pc:chgData name="Kristina Elen" userId="S::kelen@herzing.ca::79a21bbd-83f7-4e16-a863-8531c314eb69" providerId="AD" clId="Web-{22987FEF-DDB5-39F0-1BA5-51CD4BD0332E}" dt="2023-01-26T04:25:43.729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22987FEF-DDB5-39F0-1BA5-51CD4BD0332E}" dt="2023-01-26T04:25:43.729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46.072" v="52"/>
        <pc:sldMkLst>
          <pc:docMk/>
          <pc:sldMk cId="1639992698" sldId="258"/>
        </pc:sldMkLst>
        <pc:spChg chg="mo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4"/>
        <pc:sldMkLst>
          <pc:docMk/>
          <pc:sldMk cId="498442348" sldId="259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41.400" v="51"/>
        <pc:sldMkLst>
          <pc:docMk/>
          <pc:sldMk cId="540582329" sldId="259"/>
        </pc:sldMkLst>
        <pc:spChg chg="mo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5"/>
        <pc:sldMkLst>
          <pc:docMk/>
          <pc:sldMk cId="2100546847" sldId="260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37.697" v="50"/>
        <pc:sldMkLst>
          <pc:docMk/>
          <pc:sldMk cId="2455963618" sldId="260"/>
        </pc:sldMkLst>
        <pc:spChg chg="mo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6"/>
        <pc:sldMkLst>
          <pc:docMk/>
          <pc:sldMk cId="1356859711" sldId="261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32.275" v="49"/>
        <pc:sldMkLst>
          <pc:docMk/>
          <pc:sldMk cId="3044992872" sldId="261"/>
        </pc:sldMkLst>
        <pc:spChg chg="mo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7"/>
        <pc:sldMkLst>
          <pc:docMk/>
          <pc:sldMk cId="1358533419" sldId="262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27.572" v="48"/>
        <pc:sldMkLst>
          <pc:docMk/>
          <pc:sldMk cId="3766169280" sldId="262"/>
        </pc:sldMkLst>
        <pc:spChg chg="mo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24.432" v="47"/>
        <pc:sldMkLst>
          <pc:docMk/>
          <pc:sldMk cId="511890918" sldId="263"/>
        </pc:sldMkLst>
        <pc:spChg chg="mo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8"/>
        <pc:sldMkLst>
          <pc:docMk/>
          <pc:sldMk cId="3026064852" sldId="263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21.119" v="46"/>
        <pc:sldMkLst>
          <pc:docMk/>
          <pc:sldMk cId="1610013614" sldId="264"/>
        </pc:sldMkLst>
        <pc:spChg chg="mo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9"/>
        <pc:sldMkLst>
          <pc:docMk/>
          <pc:sldMk cId="4228271035" sldId="264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17.197" v="45"/>
        <pc:sldMkLst>
          <pc:docMk/>
          <pc:sldMk cId="2764811052" sldId="265"/>
        </pc:sldMkLst>
        <pc:spChg chg="mo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10"/>
        <pc:sldMkLst>
          <pc:docMk/>
          <pc:sldMk cId="3104072991" sldId="265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13.307" v="44"/>
        <pc:sldMkLst>
          <pc:docMk/>
          <pc:sldMk cId="960114968" sldId="266"/>
        </pc:sldMkLst>
        <pc:spChg chg="mo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11"/>
        <pc:sldMkLst>
          <pc:docMk/>
          <pc:sldMk cId="3688819034" sldId="266"/>
        </pc:sldMkLst>
      </pc:sldChg>
      <pc:sldChg chg="del">
        <pc:chgData name="Kristina Elen" userId="S::kelen@herzing.ca::79a21bbd-83f7-4e16-a863-8531c314eb69" providerId="AD" clId="Web-{22987FEF-DDB5-39F0-1BA5-51CD4BD0332E}" dt="2023-01-26T04:25:45.823" v="12"/>
        <pc:sldMkLst>
          <pc:docMk/>
          <pc:sldMk cId="2516064839" sldId="267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09.744" v="43"/>
        <pc:sldMkLst>
          <pc:docMk/>
          <pc:sldMk cId="4187247296" sldId="267"/>
        </pc:sldMkLst>
        <pc:spChg chg="mo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06.604" v="42"/>
        <pc:sldMkLst>
          <pc:docMk/>
          <pc:sldMk cId="4287631157" sldId="268"/>
        </pc:sldMkLst>
        <pc:spChg chg="mo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01.901" v="41"/>
        <pc:sldMkLst>
          <pc:docMk/>
          <pc:sldMk cId="1818759193" sldId="269"/>
        </pc:sldMkLst>
        <pc:spChg chg="mo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57.057" v="40"/>
        <pc:sldMkLst>
          <pc:docMk/>
          <pc:sldMk cId="1447681400" sldId="270"/>
        </pc:sldMkLst>
        <pc:spChg chg="mo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52.604" v="39"/>
        <pc:sldMkLst>
          <pc:docMk/>
          <pc:sldMk cId="2332352450" sldId="271"/>
        </pc:sldMkLst>
        <pc:spChg chg="mo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47.401" v="38"/>
        <pc:sldMkLst>
          <pc:docMk/>
          <pc:sldMk cId="2202072607" sldId="272"/>
        </pc:sldMkLst>
        <pc:spChg chg="mo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44.151" v="37"/>
        <pc:sldMkLst>
          <pc:docMk/>
          <pc:sldMk cId="2270855381" sldId="273"/>
        </pc:sldMkLst>
        <pc:spChg chg="mo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38.401" v="36"/>
        <pc:sldMkLst>
          <pc:docMk/>
          <pc:sldMk cId="1508710752" sldId="274"/>
        </pc:sldMkLst>
        <pc:spChg chg="mo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32.744" v="35"/>
        <pc:sldMkLst>
          <pc:docMk/>
          <pc:sldMk cId="284239215" sldId="275"/>
        </pc:sldMkLst>
        <pc:spChg chg="mo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10.088" v="34"/>
        <pc:sldMkLst>
          <pc:docMk/>
          <pc:sldMk cId="3192241235" sldId="276"/>
        </pc:sldMkLst>
        <pc:spChg chg="mo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07.073" v="33"/>
        <pc:sldMkLst>
          <pc:docMk/>
          <pc:sldMk cId="3370927587" sldId="277"/>
        </pc:sldMkLst>
        <pc:spChg chg="mo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12" creationId="{1C091803-41C2-48E0-9228-5148460C7479}"/>
          </ac:spMkLst>
        </pc:spChg>
      </pc:sldChg>
      <pc:sldMasterChg chg="add addSldLayout">
        <pc:chgData name="Kristina Elen" userId="S::kelen@herzing.ca::79a21bbd-83f7-4e16-a863-8531c314eb69" providerId="AD" clId="Web-{22987FEF-DDB5-39F0-1BA5-51CD4BD0332E}" dt="2023-01-26T04:25:47.291" v="13"/>
        <pc:sldMasterMkLst>
          <pc:docMk/>
          <pc:sldMasterMk cId="2768793902" sldId="2147483684"/>
        </pc:sldMasterMkLst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3352177868" sldId="2147483685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3551090617" sldId="2147483686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72925108" sldId="2147483687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959992705" sldId="2147483688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647320176" sldId="2147483689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2149401041" sldId="2147483690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96871465" sldId="2147483691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2452773242" sldId="2147483692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725801864" sldId="2147483693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159581019" sldId="2147483694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533942605" sldId="2147483695"/>
          </pc:sldLayoutMkLst>
        </pc:sldLayoutChg>
      </pc:sldMasterChg>
      <pc:sldMasterChg chg="replId modSldLayout">
        <pc:chgData name="Kristina Elen" userId="S::kelen@herzing.ca::79a21bbd-83f7-4e16-a863-8531c314eb69" providerId="AD" clId="Web-{22987FEF-DDB5-39F0-1BA5-51CD4BD0332E}" dt="2023-01-26T04:25:47.291" v="13"/>
        <pc:sldMasterMkLst>
          <pc:docMk/>
          <pc:sldMasterMk cId="3729370949" sldId="2147483756"/>
        </pc:sldMasterMkLst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624195989" sldId="2147483757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427221689" sldId="2147483758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463298231" sldId="2147483759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645394087" sldId="2147483760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531740381" sldId="2147483761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1521650872" sldId="2147483762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862934584" sldId="2147483763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186166822" sldId="2147483764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1329453336" sldId="2147483765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470865762" sldId="2147483766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4278400069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7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2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1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1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1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0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92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5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5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5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71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08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1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8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0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8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5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4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3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0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31FE-D2E9-4C98-AE2A-4DA9A8FA08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6453-279F-4071-9EDF-62E21675F2C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1B45-AAA4-4E53-B6E1-B5B5CD071EF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Java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6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When the element type and the square brackets are combined at the beginning of the declaration, all the identifiers in the declaration are array variables. </a:t>
            </a:r>
          </a:p>
          <a:p>
            <a:pPr lvl="1"/>
            <a:r>
              <a:rPr lang="en-US" sz="2600">
                <a:latin typeface="Calibri" pitchFamily="34" charset="0"/>
              </a:rPr>
              <a:t>For readability, declare only one variable per declaration. </a:t>
            </a:r>
          </a:p>
        </p:txBody>
      </p:sp>
    </p:spTree>
    <p:extLst>
      <p:ext uri="{BB962C8B-B14F-4D97-AF65-F5344CB8AC3E}">
        <p14:creationId xmlns:p14="http://schemas.microsoft.com/office/powerpoint/2010/main" val="10531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Every element of a primitive-type array contains a value of the array’s declared element type. </a:t>
            </a:r>
          </a:p>
          <a:p>
            <a:pPr lvl="1"/>
            <a:r>
              <a:rPr lang="en-US" sz="2600"/>
              <a:t>Every element of an int array is an int value.</a:t>
            </a:r>
          </a:p>
          <a:p>
            <a:r>
              <a:rPr lang="en-US" sz="2600"/>
              <a:t>Every element of a reference-type array is a reference to an object of the array’s declared element type. </a:t>
            </a:r>
          </a:p>
          <a:p>
            <a:pPr lvl="1"/>
            <a:r>
              <a:rPr lang="en-US" sz="2600"/>
              <a:t>Every element of a String array is a reference to a String object.</a:t>
            </a:r>
          </a:p>
        </p:txBody>
      </p:sp>
    </p:spTree>
    <p:extLst>
      <p:ext uri="{BB962C8B-B14F-4D97-AF65-F5344CB8AC3E}">
        <p14:creationId xmlns:p14="http://schemas.microsoft.com/office/powerpoint/2010/main" val="88712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DEMO SLIDE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SUM.java</a:t>
            </a:r>
          </a:p>
          <a:p>
            <a:r>
              <a:rPr lang="en-US" sz="2600"/>
              <a:t>Demo arraysforloops.java</a:t>
            </a:r>
          </a:p>
        </p:txBody>
      </p:sp>
    </p:spTree>
    <p:extLst>
      <p:ext uri="{BB962C8B-B14F-4D97-AF65-F5344CB8AC3E}">
        <p14:creationId xmlns:p14="http://schemas.microsoft.com/office/powerpoint/2010/main" val="84241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Array initializer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A comma-separated list of expressions (called an initializer list) enclosed in braces. 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Used to create an array and initialize its elements.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Array length is determined by the number of elements in the initializer list. </a:t>
            </a:r>
          </a:p>
          <a:p>
            <a:pPr lvl="2">
              <a:lnSpc>
                <a:spcPct val="90000"/>
              </a:lnSpc>
              <a:buNone/>
            </a:pPr>
            <a:r>
              <a:rPr lang="pt-BR" sz="2200">
                <a:latin typeface="Lucida Console" pitchFamily="49" charset="0"/>
              </a:rPr>
              <a:t>	int[] n = { 10, 20, 30, 40, 50 };</a:t>
            </a:r>
          </a:p>
          <a:p>
            <a:pPr lvl="2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Creates a five-element array with index values </a:t>
            </a:r>
            <a:r>
              <a:rPr lang="en-US" sz="2200">
                <a:latin typeface="Lucida Console" pitchFamily="49" charset="0"/>
              </a:rPr>
              <a:t>0</a:t>
            </a:r>
            <a:r>
              <a:rPr lang="en-US" sz="2200">
                <a:latin typeface="Calibri" pitchFamily="34" charset="0"/>
              </a:rPr>
              <a:t>–</a:t>
            </a:r>
            <a:r>
              <a:rPr lang="en-US" sz="2200">
                <a:latin typeface="Lucida Console" pitchFamily="49" charset="0"/>
              </a:rPr>
              <a:t>4</a:t>
            </a:r>
            <a:r>
              <a:rPr lang="en-US" sz="220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Compiler counts the number of initializers in the list to determine the size of the array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Sets up the appropriate </a:t>
            </a:r>
            <a:r>
              <a:rPr lang="en-US" sz="2200">
                <a:latin typeface="Lucida Console" pitchFamily="49" charset="0"/>
              </a:rPr>
              <a:t>new</a:t>
            </a:r>
            <a:r>
              <a:rPr lang="en-US" sz="2200">
                <a:latin typeface="Calibri" pitchFamily="34" charset="0"/>
              </a:rPr>
              <a:t> operation “behind the scenes.”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Calibri" pitchFamily="34" charset="0"/>
              </a:rPr>
              <a:t>Often, the elements of an array represent a series of values to be used in a calculation. </a:t>
            </a:r>
          </a:p>
          <a:p>
            <a:pPr>
              <a:lnSpc>
                <a:spcPct val="90000"/>
              </a:lnSpc>
            </a:pPr>
            <a:endParaRPr lang="en-US" sz="220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7646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Calibri" pitchFamily="34" charset="0"/>
              </a:rPr>
              <a:t>Many programs present data to users in a graphical manner. </a:t>
            </a:r>
          </a:p>
          <a:p>
            <a:r>
              <a:rPr lang="en-US" sz="2400">
                <a:latin typeface="Calibri" pitchFamily="34" charset="0"/>
              </a:rPr>
              <a:t>Numeric values are often displayed as bars in a bar chart. </a:t>
            </a:r>
          </a:p>
          <a:p>
            <a:pPr lvl="1"/>
            <a:r>
              <a:rPr lang="en-US" sz="2400">
                <a:latin typeface="Calibri" pitchFamily="34" charset="0"/>
              </a:rPr>
              <a:t>Longer bars represent proportionally larger numeric values. </a:t>
            </a:r>
          </a:p>
          <a:p>
            <a:r>
              <a:rPr lang="en-US" sz="2400">
                <a:latin typeface="Calibri" pitchFamily="34" charset="0"/>
              </a:rPr>
              <a:t>A simple way to display numeric data is with a bar chart that shows each numeric value as a bar of asterisks (</a:t>
            </a:r>
            <a:r>
              <a:rPr lang="en-US" sz="2400">
                <a:latin typeface="Lucida Console" pitchFamily="49" charset="0"/>
              </a:rPr>
              <a:t>*</a:t>
            </a:r>
            <a:r>
              <a:rPr lang="en-US" sz="2400">
                <a:latin typeface="Calibri" pitchFamily="34" charset="0"/>
              </a:rPr>
              <a:t>). </a:t>
            </a:r>
          </a:p>
          <a:p>
            <a:r>
              <a:rPr lang="en-US" sz="2400">
                <a:latin typeface="Calibri" pitchFamily="34" charset="0"/>
              </a:rPr>
              <a:t>Format specifier </a:t>
            </a:r>
            <a:r>
              <a:rPr lang="en-US" sz="2400">
                <a:latin typeface="Lucida Console" pitchFamily="49" charset="0"/>
              </a:rPr>
              <a:t>%02d</a:t>
            </a:r>
            <a:r>
              <a:rPr lang="en-US" sz="2400">
                <a:latin typeface="Calibri" pitchFamily="34" charset="0"/>
              </a:rPr>
              <a:t> indicates that an </a:t>
            </a:r>
            <a:r>
              <a:rPr lang="en-US" sz="2400">
                <a:latin typeface="Lucida Console" pitchFamily="49" charset="0"/>
              </a:rPr>
              <a:t>int</a:t>
            </a:r>
            <a:r>
              <a:rPr lang="en-US" sz="2400">
                <a:latin typeface="Calibri" pitchFamily="34" charset="0"/>
              </a:rPr>
              <a:t> value should be formatted as a field of two digits. </a:t>
            </a:r>
          </a:p>
          <a:p>
            <a:pPr lvl="1"/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latin typeface="LucidaSansTypewriter" pitchFamily="49" charset="0"/>
              </a:rPr>
              <a:t>0</a:t>
            </a:r>
            <a:r>
              <a:rPr lang="en-US" sz="2400">
                <a:latin typeface="Calibri" pitchFamily="34" charset="0"/>
              </a:rPr>
              <a:t> flag displays a leading </a:t>
            </a:r>
            <a:r>
              <a:rPr lang="en-US" sz="2400">
                <a:latin typeface="Lucida Console" pitchFamily="49" charset="0"/>
              </a:rPr>
              <a:t>0 </a:t>
            </a:r>
            <a:r>
              <a:rPr lang="en-US" sz="2400">
                <a:latin typeface="Calibri" pitchFamily="34" charset="0"/>
              </a:rPr>
              <a:t>for values with fewer digits than the field width (</a:t>
            </a:r>
            <a:r>
              <a:rPr lang="en-US" sz="2400">
                <a:latin typeface="Lucida Console" pitchFamily="49" charset="0"/>
              </a:rPr>
              <a:t>2</a:t>
            </a:r>
            <a:r>
              <a:rPr lang="en-US" sz="2400">
                <a:latin typeface="Calibri" pitchFamily="34" charset="0"/>
              </a:rPr>
              <a:t>). </a:t>
            </a:r>
          </a:p>
          <a:p>
            <a:endParaRPr lang="en-US" sz="2400">
              <a:latin typeface="Calibri" pitchFamily="34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056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Calibri" pitchFamily="34" charset="0"/>
              </a:rPr>
              <a:t>Many programs present data to users in a graphical manner. </a:t>
            </a:r>
          </a:p>
          <a:p>
            <a:r>
              <a:rPr lang="en-US" sz="2400">
                <a:latin typeface="Calibri" pitchFamily="34" charset="0"/>
              </a:rPr>
              <a:t>Numeric values are often displayed as bars in a bar chart. </a:t>
            </a:r>
          </a:p>
          <a:p>
            <a:pPr lvl="1"/>
            <a:r>
              <a:rPr lang="en-US" sz="2400">
                <a:latin typeface="Calibri" pitchFamily="34" charset="0"/>
              </a:rPr>
              <a:t>Longer bars represent proportionally larger numeric values. </a:t>
            </a:r>
          </a:p>
          <a:p>
            <a:r>
              <a:rPr lang="en-US" sz="2400">
                <a:latin typeface="Calibri" pitchFamily="34" charset="0"/>
              </a:rPr>
              <a:t>A simple way to display numeric data is with a bar chart that shows each numeric value as a bar of asterisks (</a:t>
            </a:r>
            <a:r>
              <a:rPr lang="en-US" sz="2400">
                <a:latin typeface="Lucida Console" pitchFamily="49" charset="0"/>
              </a:rPr>
              <a:t>*</a:t>
            </a:r>
            <a:r>
              <a:rPr lang="en-US" sz="2400">
                <a:latin typeface="Calibri" pitchFamily="34" charset="0"/>
              </a:rPr>
              <a:t>). </a:t>
            </a:r>
          </a:p>
          <a:p>
            <a:r>
              <a:rPr lang="en-US" sz="2400">
                <a:latin typeface="Calibri" pitchFamily="34" charset="0"/>
              </a:rPr>
              <a:t>Format specifier </a:t>
            </a:r>
            <a:r>
              <a:rPr lang="en-US" sz="2400">
                <a:latin typeface="Lucida Console" pitchFamily="49" charset="0"/>
              </a:rPr>
              <a:t>%02d</a:t>
            </a:r>
            <a:r>
              <a:rPr lang="en-US" sz="2400">
                <a:latin typeface="Calibri" pitchFamily="34" charset="0"/>
              </a:rPr>
              <a:t> indicates that an </a:t>
            </a:r>
            <a:r>
              <a:rPr lang="en-US" sz="2400">
                <a:latin typeface="Lucida Console" pitchFamily="49" charset="0"/>
              </a:rPr>
              <a:t>int</a:t>
            </a:r>
            <a:r>
              <a:rPr lang="en-US" sz="2400">
                <a:latin typeface="Calibri" pitchFamily="34" charset="0"/>
              </a:rPr>
              <a:t> value should be formatted as a field of two digits. </a:t>
            </a:r>
          </a:p>
          <a:p>
            <a:pPr lvl="1"/>
            <a:r>
              <a:rPr lang="en-US" sz="2400">
                <a:latin typeface="Calibri" pitchFamily="34" charset="0"/>
              </a:rPr>
              <a:t>The </a:t>
            </a:r>
            <a:r>
              <a:rPr lang="en-US" sz="2400">
                <a:latin typeface="LucidaSansTypewriter" pitchFamily="49" charset="0"/>
              </a:rPr>
              <a:t>0</a:t>
            </a:r>
            <a:r>
              <a:rPr lang="en-US" sz="2400">
                <a:latin typeface="Calibri" pitchFamily="34" charset="0"/>
              </a:rPr>
              <a:t> flag displays a leading </a:t>
            </a:r>
            <a:r>
              <a:rPr lang="en-US" sz="2400">
                <a:latin typeface="Lucida Console" pitchFamily="49" charset="0"/>
              </a:rPr>
              <a:t>0 </a:t>
            </a:r>
            <a:r>
              <a:rPr lang="en-US" sz="2400">
                <a:latin typeface="Calibri" pitchFamily="34" charset="0"/>
              </a:rPr>
              <a:t>for values with fewer digits than the field width (</a:t>
            </a:r>
            <a:r>
              <a:rPr lang="en-US" sz="2400">
                <a:latin typeface="Lucida Console" pitchFamily="49" charset="0"/>
              </a:rPr>
              <a:t>2</a:t>
            </a:r>
            <a:r>
              <a:rPr lang="en-US" sz="2400">
                <a:latin typeface="Calibri" pitchFamily="34" charset="0"/>
              </a:rPr>
              <a:t>). </a:t>
            </a:r>
          </a:p>
          <a:p>
            <a:endParaRPr lang="en-US" sz="2400">
              <a:latin typeface="Calibri" pitchFamily="34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463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Passing Arrays to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To pass an array argument to a method, specify the name of the array without any brackets.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Since every array object “knows” its own length, we need not pass the array length as an additional argument.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To receive an array, the method’s parameter list must specify an array parameter.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When an argument to a method is an entire array or an individual array element of a reference type, the called method receives a copy of the reference.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When an argument to a method is an individual array element of a primitive type, the called method receives a copy of the element’s value.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Such primitive values are called scalars or scalar quantities. 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897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Introduction to Collections and ArrayList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Arrays are useful tools in grouping data however they require the size to be defined before execution time.</a:t>
            </a:r>
          </a:p>
          <a:p>
            <a:r>
              <a:rPr lang="en-US" sz="2600">
                <a:latin typeface="Calibri" pitchFamily="34" charset="0"/>
              </a:rPr>
              <a:t>Collections are like arrays in that they are groups of data.</a:t>
            </a:r>
          </a:p>
          <a:p>
            <a:r>
              <a:rPr lang="en-US" sz="2600">
                <a:latin typeface="Calibri" pitchFamily="34" charset="0"/>
              </a:rPr>
              <a:t>Collections are dynamic, whereas arrays are static.</a:t>
            </a:r>
          </a:p>
          <a:p>
            <a:endParaRPr lang="en-US" sz="2600">
              <a:latin typeface="Calibri" pitchFamily="34" charset="0"/>
            </a:endParaRP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94022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Introduction to Collections and ArrayList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An ArrayList’s capacity indicates how many items it can hold without growing. </a:t>
            </a:r>
          </a:p>
          <a:p>
            <a:r>
              <a:rPr lang="en-US" sz="2600"/>
              <a:t>When the ArrayList grows, it must create a larger internal array and copy each element to the new array. </a:t>
            </a:r>
          </a:p>
          <a:p>
            <a:pPr lvl="1"/>
            <a:r>
              <a:rPr lang="en-US" sz="2600"/>
              <a:t>This is a time-consuming operation. It would be inefficient for the ArrayList to grow each time an element is added. </a:t>
            </a:r>
          </a:p>
          <a:p>
            <a:pPr lvl="1"/>
            <a:r>
              <a:rPr lang="en-US" sz="2600"/>
              <a:t>An ArrayList grows only when an element is added and the number of elements is equal to the capacity—i.e., there is no space for the new element.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83701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Introduction to Collections and ArrayList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Method add() adds elements to the ArrayList.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One-argument version appends its argument to the end of the ArrayList.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Two-argument version inserts a new element at the specified position.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Collection indices start at zero (like regular arrays). </a:t>
            </a:r>
          </a:p>
          <a:p>
            <a:pPr>
              <a:lnSpc>
                <a:spcPct val="90000"/>
              </a:lnSpc>
            </a:pPr>
            <a:r>
              <a:rPr lang="en-US" sz="2200"/>
              <a:t>Method size returns the number of elements in the ArrayList. </a:t>
            </a:r>
          </a:p>
          <a:p>
            <a:pPr>
              <a:lnSpc>
                <a:spcPct val="90000"/>
              </a:lnSpc>
            </a:pPr>
            <a:r>
              <a:rPr lang="en-US" sz="2200"/>
              <a:t>Method get obtains the element at a specified index. </a:t>
            </a:r>
          </a:p>
          <a:p>
            <a:pPr>
              <a:lnSpc>
                <a:spcPct val="90000"/>
              </a:lnSpc>
            </a:pPr>
            <a:r>
              <a:rPr lang="en-US" sz="2200"/>
              <a:t>Method remove deletes an element with a specific value.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An overloaded version of the method removes the element at the specified index. </a:t>
            </a:r>
          </a:p>
          <a:p>
            <a:pPr>
              <a:lnSpc>
                <a:spcPct val="90000"/>
              </a:lnSpc>
            </a:pPr>
            <a:r>
              <a:rPr lang="en-US" sz="2200"/>
              <a:t>Method contains determines if an item is in the ArrayList. 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014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Introduction to Collections and ArrayList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DEMO ARRAYLIST COLLECTION</a:t>
            </a:r>
          </a:p>
        </p:txBody>
      </p:sp>
    </p:spTree>
    <p:extLst>
      <p:ext uri="{BB962C8B-B14F-4D97-AF65-F5344CB8AC3E}">
        <p14:creationId xmlns:p14="http://schemas.microsoft.com/office/powerpoint/2010/main" val="20592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Searching and Sorting Collections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Arrays class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Provides static methods for common array sorts. </a:t>
            </a:r>
          </a:p>
          <a:p>
            <a:pPr>
              <a:lnSpc>
                <a:spcPct val="90000"/>
              </a:lnSpc>
            </a:pPr>
            <a:r>
              <a:rPr lang="en-US" sz="2600"/>
              <a:t>Methods include 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sort for sorting an array (ascending order by default)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binarySearch for searching a sorted array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equals for comparing arrays 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fill for placing values into an array.</a:t>
            </a:r>
          </a:p>
          <a:p>
            <a:pPr>
              <a:lnSpc>
                <a:spcPct val="90000"/>
              </a:lnSpc>
            </a:pPr>
            <a:r>
              <a:rPr lang="en-US" sz="2600"/>
              <a:t>Methods are overloaded for primitive-type arrays and for arrays of objects. </a:t>
            </a:r>
          </a:p>
          <a:p>
            <a:pPr>
              <a:lnSpc>
                <a:spcPct val="90000"/>
              </a:lnSpc>
            </a:pPr>
            <a:r>
              <a:rPr lang="en-US" sz="2600"/>
              <a:t>System class static arraycopy() method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Copies contents of one array into another.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2502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Topics Covered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/>
              <a:t>Week 2</a:t>
            </a:r>
            <a:br>
              <a:rPr lang="en-US" sz="1800"/>
            </a:b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Using Arrays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Declaring and creating Arrays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Using Arrays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Passing Arrays to methods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Multidimensional Arrays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Introduction to Collections and ArrayList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Searching and Sorting Collections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Classes and Objects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Controlling Member Access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Referencing current object’s members with “this” keyword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Constructors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Composition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Enumerations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• Garbage Collection </a:t>
            </a:r>
          </a:p>
        </p:txBody>
      </p:sp>
    </p:spTree>
    <p:extLst>
      <p:ext uri="{BB962C8B-B14F-4D97-AF65-F5344CB8AC3E}">
        <p14:creationId xmlns:p14="http://schemas.microsoft.com/office/powerpoint/2010/main" val="15339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• Declaring and creating Arrays </a:t>
            </a:r>
          </a:p>
          <a:p>
            <a:pPr marL="0" indent="0">
              <a:buNone/>
            </a:pPr>
            <a:r>
              <a:rPr lang="en-US" sz="2600"/>
              <a:t>• Using Arrays </a:t>
            </a:r>
          </a:p>
          <a:p>
            <a:pPr marL="0" indent="0">
              <a:buNone/>
            </a:pPr>
            <a:r>
              <a:rPr lang="en-US" sz="2600"/>
              <a:t>• Passing Arrays to methods </a:t>
            </a:r>
          </a:p>
          <a:p>
            <a:pPr marL="0" indent="0">
              <a:buNone/>
            </a:pPr>
            <a:r>
              <a:rPr lang="en-US" sz="2600"/>
              <a:t>• Multidimensional Arrays </a:t>
            </a:r>
          </a:p>
          <a:p>
            <a:pPr marL="0" indent="0">
              <a:buNone/>
            </a:pPr>
            <a:r>
              <a:rPr lang="en-US" sz="2600"/>
              <a:t>• Introduction to Collections and ArrayList </a:t>
            </a:r>
          </a:p>
          <a:p>
            <a:pPr marL="0" indent="0">
              <a:buNone/>
            </a:pPr>
            <a:r>
              <a:rPr lang="en-US" sz="2600"/>
              <a:t>• Searching and Sorting Collections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3160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Data structures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Collections of related data items.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Discussed in depth in Chapters 20–22.</a:t>
            </a:r>
          </a:p>
          <a:p>
            <a:pPr>
              <a:lnSpc>
                <a:spcPct val="90000"/>
              </a:lnSpc>
            </a:pPr>
            <a:r>
              <a:rPr lang="en-US" sz="2200"/>
              <a:t>Arrays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Data structures consisting of related data items of the same type.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Make it convenient to process related groups of values.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Remain the same length once they are created.</a:t>
            </a:r>
          </a:p>
          <a:p>
            <a:pPr>
              <a:lnSpc>
                <a:spcPct val="90000"/>
              </a:lnSpc>
            </a:pPr>
            <a:r>
              <a:rPr lang="en-US" sz="2200"/>
              <a:t>Enhanced for statement for iterating over an array or collection of data items. </a:t>
            </a:r>
          </a:p>
          <a:p>
            <a:pPr>
              <a:lnSpc>
                <a:spcPct val="90000"/>
              </a:lnSpc>
            </a:pPr>
            <a:r>
              <a:rPr lang="en-US" sz="2200"/>
              <a:t>Variable-length argument lists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Can create methods are with varying numbers of arguments.</a:t>
            </a:r>
          </a:p>
          <a:p>
            <a:pPr>
              <a:lnSpc>
                <a:spcPct val="90000"/>
              </a:lnSpc>
            </a:pPr>
            <a:r>
              <a:rPr lang="en-US" sz="2200"/>
              <a:t>Process command-line arguments in method main. </a:t>
            </a:r>
          </a:p>
        </p:txBody>
      </p:sp>
    </p:spTree>
    <p:extLst>
      <p:ext uri="{BB962C8B-B14F-4D97-AF65-F5344CB8AC3E}">
        <p14:creationId xmlns:p14="http://schemas.microsoft.com/office/powerpoint/2010/main" val="39422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Common array manipulations with static methods of class Arrays from the java.util package.</a:t>
            </a:r>
          </a:p>
          <a:p>
            <a:r>
              <a:rPr lang="en-US" sz="2600"/>
              <a:t>ArrayList collection – must be imported</a:t>
            </a:r>
          </a:p>
          <a:p>
            <a:pPr lvl="1"/>
            <a:r>
              <a:rPr lang="en-US" sz="2600"/>
              <a:t>Similar to arrays</a:t>
            </a:r>
          </a:p>
          <a:p>
            <a:pPr lvl="1"/>
            <a:r>
              <a:rPr lang="en-US" sz="2600"/>
              <a:t>Dynamically resizes</a:t>
            </a:r>
          </a:p>
          <a:p>
            <a:pPr lvl="1"/>
            <a:r>
              <a:rPr lang="en-US" sz="2600"/>
              <a:t>They automatically increase their size at run time to “add” additional elements</a:t>
            </a:r>
          </a:p>
        </p:txBody>
      </p:sp>
    </p:spTree>
    <p:extLst>
      <p:ext uri="{BB962C8B-B14F-4D97-AF65-F5344CB8AC3E}">
        <p14:creationId xmlns:p14="http://schemas.microsoft.com/office/powerpoint/2010/main" val="15880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An index must be a nonnegative integer. </a:t>
            </a:r>
          </a:p>
          <a:p>
            <a:pPr lvl="1"/>
            <a:r>
              <a:rPr lang="en-US" sz="2600"/>
              <a:t>Can use an expression as an index. </a:t>
            </a:r>
          </a:p>
          <a:p>
            <a:r>
              <a:rPr lang="en-US" sz="2600"/>
              <a:t>An indexed array name is an array-access expression. </a:t>
            </a:r>
          </a:p>
          <a:p>
            <a:pPr lvl="1"/>
            <a:r>
              <a:rPr lang="en-US" sz="2600"/>
              <a:t>Can be used on the left side of an assignment to place a new value into an array element.</a:t>
            </a:r>
          </a:p>
          <a:p>
            <a:r>
              <a:rPr lang="en-US" sz="2600"/>
              <a:t>Every array object knows its own length and stores it in a length instance variable. </a:t>
            </a:r>
          </a:p>
          <a:p>
            <a:pPr lvl="1"/>
            <a:r>
              <a:rPr lang="en-US" sz="2600"/>
              <a:t>length cannot be changed because it’s a final variable</a:t>
            </a:r>
          </a:p>
        </p:txBody>
      </p:sp>
    </p:spTree>
    <p:extLst>
      <p:ext uri="{BB962C8B-B14F-4D97-AF65-F5344CB8AC3E}">
        <p14:creationId xmlns:p14="http://schemas.microsoft.com/office/powerpoint/2010/main" val="60271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Array objects</a:t>
            </a:r>
          </a:p>
          <a:p>
            <a:pPr lvl="1"/>
            <a:r>
              <a:rPr lang="en-US" sz="2600"/>
              <a:t>Created with keyword new. </a:t>
            </a:r>
          </a:p>
          <a:p>
            <a:pPr lvl="1"/>
            <a:r>
              <a:rPr lang="en-US" sz="2600"/>
              <a:t>You specify the element type and the number of elements in an array-creation expression, which returns a reference that can be stored in an array variable. </a:t>
            </a:r>
          </a:p>
          <a:p>
            <a:r>
              <a:rPr lang="en-US" sz="2600"/>
              <a:t>Declaration and array-creation expression for an array of 10 int elements</a:t>
            </a:r>
          </a:p>
          <a:p>
            <a:pPr lvl="2">
              <a:buNone/>
            </a:pPr>
            <a:r>
              <a:rPr lang="en-US" sz="2600"/>
              <a:t>	int[] c = new int[ 10 ];</a:t>
            </a:r>
          </a:p>
          <a:p>
            <a:r>
              <a:rPr lang="en-US" sz="2600"/>
              <a:t>Can be performed in two steps as follows:</a:t>
            </a:r>
          </a:p>
          <a:p>
            <a:pPr lvl="2">
              <a:buNone/>
            </a:pPr>
            <a:r>
              <a:rPr lang="en-US" sz="2600"/>
              <a:t>	int[] c; // declare the array variable</a:t>
            </a:r>
            <a:br>
              <a:rPr lang="en-US" sz="2600"/>
            </a:br>
            <a:r>
              <a:rPr lang="en-US" sz="2600"/>
              <a:t>c = new int[ 10 ]; // creates the array</a:t>
            </a:r>
          </a:p>
        </p:txBody>
      </p:sp>
    </p:spTree>
    <p:extLst>
      <p:ext uri="{BB962C8B-B14F-4D97-AF65-F5344CB8AC3E}">
        <p14:creationId xmlns:p14="http://schemas.microsoft.com/office/powerpoint/2010/main" val="63753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and creating Arrays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In a declaration, square brackets following a type indicate that a variable will refer to an array (i.e., store an array reference). </a:t>
            </a:r>
          </a:p>
          <a:p>
            <a:r>
              <a:rPr lang="en-US" sz="2600"/>
              <a:t>When an array is created, each element of the array receives a default value</a:t>
            </a:r>
          </a:p>
          <a:p>
            <a:pPr lvl="1"/>
            <a:r>
              <a:rPr lang="en-US" sz="2600"/>
              <a:t>Zero for the numeric primitive-type elements, false for boolean elements and null for references. </a:t>
            </a:r>
          </a:p>
        </p:txBody>
      </p:sp>
    </p:spTree>
    <p:extLst>
      <p:ext uri="{BB962C8B-B14F-4D97-AF65-F5344CB8AC3E}">
        <p14:creationId xmlns:p14="http://schemas.microsoft.com/office/powerpoint/2010/main" val="52994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703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Topics Covered</vt:lpstr>
      <vt:lpstr>Using Arrays</vt:lpstr>
      <vt:lpstr>Declaring and creating Arrays </vt:lpstr>
      <vt:lpstr>Declaring and creating Arrays </vt:lpstr>
      <vt:lpstr>Declaring and creating Arrays </vt:lpstr>
      <vt:lpstr>Declaring and creating Arrays </vt:lpstr>
      <vt:lpstr>Declaring and creating Arrays </vt:lpstr>
      <vt:lpstr>Declaring and creating Arrays </vt:lpstr>
      <vt:lpstr>Declaring and creating Arrays </vt:lpstr>
      <vt:lpstr>DEMO SLIDE</vt:lpstr>
      <vt:lpstr>Using Arrays</vt:lpstr>
      <vt:lpstr>Using Arrays</vt:lpstr>
      <vt:lpstr>Using Arrays</vt:lpstr>
      <vt:lpstr>Passing Arrays to methods</vt:lpstr>
      <vt:lpstr>Introduction to Collections and ArrayList</vt:lpstr>
      <vt:lpstr>Introduction to Collections and ArrayList</vt:lpstr>
      <vt:lpstr>Introduction to Collections and ArrayList</vt:lpstr>
      <vt:lpstr>Introduction to Collections and ArrayList</vt:lpstr>
      <vt:lpstr>Searching and Sorting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Kristina Elen</cp:lastModifiedBy>
  <cp:revision>288</cp:revision>
  <dcterms:created xsi:type="dcterms:W3CDTF">2021-03-04T05:19:41Z</dcterms:created>
  <dcterms:modified xsi:type="dcterms:W3CDTF">2023-01-31T16:55:42Z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