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648" r:id="rId9"/>
  </p:sldMasterIdLst>
  <p:sldIdLst>
    <p:sldId id="256" r:id="rId10"/>
    <p:sldId id="25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106DCD34-E54F-7E74-B0B2-BD6FE3C086E9}" v="35" dt="2022-12-15T00:17:32.333"/>
    <p1510:client id="{1DA64124-702A-E85C-5DD6-BD5274726B5E}" v="30" dt="2023-01-26T04:18:02.941"/>
    <p1510:client id="{22987FEF-DDB5-39F0-1BA5-51CD4BD0332E}" v="35" dt="2023-01-26T04:25:47.823"/>
    <p1510:client id="{27B338DB-16D7-B807-1339-FD9B693BCC4D}" v="40" dt="2023-01-26T04:31:08.098"/>
    <p1510:client id="{32834A74-C034-2B81-AE75-CEE818E1BEC7}" v="19" dt="2023-01-26T04:52:51.715"/>
    <p1510:client id="{50DEB1B3-FB18-2AA0-67A8-0CC2ED8F3E03}" v="23" dt="2022-12-20T02:48:26.849"/>
    <p1510:client id="{721D2825-F1BF-1B7A-E0A8-7E17E3AC2F76}" v="71" dt="2023-01-26T04:14:53.099"/>
    <p1510:client id="{7AF5CAD5-DAF1-7344-79A4-E6C84A45F623}" v="6" dt="2023-01-31T17:10:37.262"/>
    <p1510:client id="{9C7AD990-10F5-4C72-B6E6-8DBAB0264B84}" v="4" dt="2022-12-14T23:52:06.979"/>
    <p1510:client id="{B6769EEA-2844-DE3D-6969-C2393E63B229}" v="1" dt="2023-01-26T04:20:47.053"/>
    <p1510:client id="{CA6AE157-34B4-8317-DF4D-F0FB82348AE3}" v="8" dt="2022-12-28T21:08:10.240"/>
    <p1510:client id="{E02BE7D4-DC6B-46CA-1A29-9998CE8885E4}" v="28" dt="2022-12-20T02:59:14.209"/>
    <p1510:client id="{E819296E-6D84-EF90-C559-81A2FE046FED}" v="8" dt="2022-12-20T03:14:12.688"/>
    <p1510:client id="{F5905994-10D6-970E-1C8C-C168D4DE811E}" v="28" dt="2023-01-26T04:23:04.044"/>
    <p1510:client id="{F8AB0507-71E3-3105-8F9C-3D2B489C9A2A}" v="20" dt="2022-12-15T00:18:59.917"/>
    <p1510:client id="{FB3D797F-4708-F377-9E6A-3DC9AA46688D}" v="22" dt="2023-01-26T04:44:16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79a21bbd-83f7-4e16-a863-8531c314eb69" providerId="ADAL" clId="{9C7AD990-10F5-4C72-B6E6-8DBAB0264B84}"/>
    <pc:docChg chg="undo custSel addSld delSld modSld">
      <pc:chgData name="Kristina Elen" userId="79a21bbd-83f7-4e16-a863-8531c314eb69" providerId="ADAL" clId="{9C7AD990-10F5-4C72-B6E6-8DBAB0264B84}" dt="2022-12-15T00:14:04.536" v="71"/>
      <pc:docMkLst>
        <pc:docMk/>
      </pc:docMkLst>
      <pc:sldChg chg="new del">
        <pc:chgData name="Kristina Elen" userId="79a21bbd-83f7-4e16-a863-8531c314eb69" providerId="ADAL" clId="{9C7AD990-10F5-4C72-B6E6-8DBAB0264B84}" dt="2022-12-14T23:49:20.584" v="11" actId="47"/>
        <pc:sldMkLst>
          <pc:docMk/>
          <pc:sldMk cId="3938491087" sldId="258"/>
        </pc:sldMkLst>
      </pc:sldChg>
      <pc:sldChg chg="addSp delSp modSp add del mod setBg modClrScheme delDesignElem chgLayout">
        <pc:chgData name="Kristina Elen" userId="79a21bbd-83f7-4e16-a863-8531c314eb69" providerId="ADAL" clId="{9C7AD990-10F5-4C72-B6E6-8DBAB0264B84}" dt="2022-12-14T23:52:53.948" v="48" actId="255"/>
        <pc:sldMkLst>
          <pc:docMk/>
          <pc:sldMk cId="735987142" sldId="259"/>
        </pc:sldMkLst>
        <pc:spChg chg="mod ord">
          <ac:chgData name="Kristina Elen" userId="79a21bbd-83f7-4e16-a863-8531c314eb69" providerId="ADAL" clId="{9C7AD990-10F5-4C72-B6E6-8DBAB0264B84}" dt="2022-12-14T23:52:04.014" v="36" actId="1076"/>
          <ac:spMkLst>
            <pc:docMk/>
            <pc:sldMk cId="735987142" sldId="259"/>
            <ac:spMk id="2" creationId="{00000000-0000-0000-0000-000000000000}"/>
          </ac:spMkLst>
        </pc:spChg>
        <pc:spChg chg="mod ord">
          <ac:chgData name="Kristina Elen" userId="79a21bbd-83f7-4e16-a863-8531c314eb69" providerId="ADAL" clId="{9C7AD990-10F5-4C72-B6E6-8DBAB0264B84}" dt="2022-12-14T23:52:53.948" v="48" actId="255"/>
          <ac:spMkLst>
            <pc:docMk/>
            <pc:sldMk cId="735987142" sldId="259"/>
            <ac:spMk id="3" creationId="{00000000-0000-0000-0000-000000000000}"/>
          </ac:spMkLst>
        </pc:spChg>
        <pc:spChg chg="add del mod ord">
          <ac:chgData name="Kristina Elen" userId="79a21bbd-83f7-4e16-a863-8531c314eb69" providerId="ADAL" clId="{9C7AD990-10F5-4C72-B6E6-8DBAB0264B84}" dt="2022-12-14T23:51:05.242" v="18" actId="700"/>
          <ac:spMkLst>
            <pc:docMk/>
            <pc:sldMk cId="735987142" sldId="259"/>
            <ac:spMk id="4" creationId="{265E15C8-5741-6326-16BC-EA0E7AE2CB9C}"/>
          </ac:spMkLst>
        </pc:spChg>
        <pc:spChg chg="add del">
          <ac:chgData name="Kristina Elen" userId="79a21bbd-83f7-4e16-a863-8531c314eb69" providerId="ADAL" clId="{9C7AD990-10F5-4C72-B6E6-8DBAB0264B84}" dt="2022-12-14T23:51:46.314" v="29" actId="22"/>
          <ac:spMkLst>
            <pc:docMk/>
            <pc:sldMk cId="735987142" sldId="259"/>
            <ac:spMk id="7" creationId="{54BFDFDB-F64D-BE1E-9714-444870D07C4E}"/>
          </ac:spMkLst>
        </pc:spChg>
        <pc:picChg chg="add">
          <ac:chgData name="Kristina Elen" userId="79a21bbd-83f7-4e16-a863-8531c314eb69" providerId="ADAL" clId="{9C7AD990-10F5-4C72-B6E6-8DBAB0264B84}" dt="2022-12-14T23:49:41.375" v="12" actId="26606"/>
          <ac:picMkLst>
            <pc:docMk/>
            <pc:sldMk cId="735987142" sldId="259"/>
            <ac:picMk id="5" creationId="{2DB15344-59F8-FC19-CFD5-E1DDF0AC973C}"/>
          </ac:picMkLst>
        </pc:picChg>
        <pc:cxnChg chg="add del">
          <ac:chgData name="Kristina Elen" userId="79a21bbd-83f7-4e16-a863-8531c314eb69" providerId="ADAL" clId="{9C7AD990-10F5-4C72-B6E6-8DBAB0264B84}" dt="2022-12-14T23:51:05.242" v="18" actId="700"/>
          <ac:cxnSpMkLst>
            <pc:docMk/>
            <pc:sldMk cId="735987142" sldId="259"/>
            <ac:cxnSpMk id="9" creationId="{A7F400EE-A8A5-48AF-B4D6-291B52C6F0B0}"/>
          </ac:cxnSpMkLst>
        </pc:cxnChg>
      </pc:sldChg>
      <pc:sldChg chg="addSp modSp add mod setBg">
        <pc:chgData name="Kristina Elen" userId="79a21bbd-83f7-4e16-a863-8531c314eb69" providerId="ADAL" clId="{9C7AD990-10F5-4C72-B6E6-8DBAB0264B84}" dt="2022-12-14T23:53:16.123" v="49" actId="26606"/>
        <pc:sldMkLst>
          <pc:docMk/>
          <pc:sldMk cId="1353873858" sldId="260"/>
        </pc:sldMkLst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0" creationId="{59A309A7-1751-4ABE-A3C1-EEC40366AD89}"/>
          </ac:spMkLst>
        </pc:spChg>
        <pc:spChg chg="add">
          <ac:chgData name="Kristina Elen" userId="79a21bbd-83f7-4e16-a863-8531c314eb69" providerId="ADAL" clId="{9C7AD990-10F5-4C72-B6E6-8DBAB0264B84}" dt="2022-12-14T23:53:16.123" v="49" actId="26606"/>
          <ac:spMkLst>
            <pc:docMk/>
            <pc:sldMk cId="1353873858" sldId="260"/>
            <ac:spMk id="12" creationId="{967D8EB6-EAE1-4F9C-B398-83321E287204}"/>
          </ac:spMkLst>
        </pc:spChg>
        <pc:picChg chg="add">
          <ac:chgData name="Kristina Elen" userId="79a21bbd-83f7-4e16-a863-8531c314eb69" providerId="ADAL" clId="{9C7AD990-10F5-4C72-B6E6-8DBAB0264B84}" dt="2022-12-14T23:53:16.123" v="49" actId="26606"/>
          <ac:picMkLst>
            <pc:docMk/>
            <pc:sldMk cId="1353873858" sldId="260"/>
            <ac:picMk id="7" creationId="{DF25530D-D8D8-7029-7633-15D8B82E520C}"/>
          </ac:picMkLst>
        </pc:picChg>
      </pc:sldChg>
      <pc:sldChg chg="addSp delSp add mod">
        <pc:chgData name="Kristina Elen" userId="79a21bbd-83f7-4e16-a863-8531c314eb69" providerId="ADAL" clId="{9C7AD990-10F5-4C72-B6E6-8DBAB0264B84}" dt="2022-12-14T23:53:29.821" v="50" actId="26606"/>
        <pc:sldMkLst>
          <pc:docMk/>
          <pc:sldMk cId="904035753" sldId="261"/>
        </pc:sldMkLst>
        <pc:spChg chg="del">
          <ac:chgData name="Kristina Elen" userId="79a21bbd-83f7-4e16-a863-8531c314eb69" providerId="ADAL" clId="{9C7AD990-10F5-4C72-B6E6-8DBAB0264B84}" dt="2022-12-14T23:53:29.821" v="50" actId="26606"/>
          <ac:spMkLst>
            <pc:docMk/>
            <pc:sldMk cId="904035753" sldId="261"/>
            <ac:spMk id="3" creationId="{00000000-0000-0000-0000-000000000000}"/>
          </ac:spMkLst>
        </pc:spChg>
        <pc:graphicFrameChg chg="add">
          <ac:chgData name="Kristina Elen" userId="79a21bbd-83f7-4e16-a863-8531c314eb69" providerId="ADAL" clId="{9C7AD990-10F5-4C72-B6E6-8DBAB0264B84}" dt="2022-12-14T23:53:29.821" v="50" actId="26606"/>
          <ac:graphicFrameMkLst>
            <pc:docMk/>
            <pc:sldMk cId="904035753" sldId="261"/>
            <ac:graphicFrameMk id="5" creationId="{4A5167EA-B490-870F-1CBE-E16E0535D3D1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4T23:53:33.311" v="51" actId="26606"/>
        <pc:sldMkLst>
          <pc:docMk/>
          <pc:sldMk cId="256453346" sldId="262"/>
        </pc:sldMkLst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4T23:53:33.311" v="51" actId="26606"/>
          <ac:spMkLst>
            <pc:docMk/>
            <pc:sldMk cId="256453346" sldId="26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4:01.362" v="52" actId="26606"/>
        <pc:sldMkLst>
          <pc:docMk/>
          <pc:sldMk cId="3981547371" sldId="263"/>
        </pc:sldMkLst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1.362" v="52" actId="26606"/>
          <ac:spMkLst>
            <pc:docMk/>
            <pc:sldMk cId="3981547371" sldId="263"/>
            <ac:spMk id="22" creationId="{C58506DD-7B3D-4594-846B-F78590BE9FA3}"/>
          </ac:spMkLst>
        </pc:spChg>
      </pc:sldChg>
      <pc:sldChg chg="addSp modSp add del mod setBg addAnim">
        <pc:chgData name="Kristina Elen" userId="79a21bbd-83f7-4e16-a863-8531c314eb69" providerId="ADAL" clId="{9C7AD990-10F5-4C72-B6E6-8DBAB0264B84}" dt="2022-12-15T00:04:12.199" v="55" actId="47"/>
        <pc:sldMkLst>
          <pc:docMk/>
          <pc:sldMk cId="3641954875" sldId="264"/>
        </pc:sldMkLst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07.547" v="53" actId="26606"/>
          <ac:spMkLst>
            <pc:docMk/>
            <pc:sldMk cId="3641954875" sldId="264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3.794" v="57"/>
        <pc:sldMkLst>
          <pc:docMk/>
          <pc:sldMk cId="3522578397" sldId="265"/>
        </pc:sldMkLst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3.793" v="56" actId="26606"/>
          <ac:spMkLst>
            <pc:docMk/>
            <pc:sldMk cId="3522578397" sldId="265"/>
            <ac:spMk id="22" creationId="{C58506DD-7B3D-4594-846B-F78590BE9FA3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04:49.652" v="59"/>
        <pc:sldMkLst>
          <pc:docMk/>
          <pc:sldMk cId="823547575" sldId="266"/>
        </pc:sldMkLst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8" creationId="{26355CF0-422E-4E6A-95EA-261971F670F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0" creationId="{8AA5B50B-519E-4763-9EFB-2C80373D1F75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2" creationId="{298FD7FF-CB14-4A07-B879-0731A18473E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4" creationId="{CA0D5741-1590-4555-A7A7-DC9B4E2EE45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6" creationId="{3E9C0339-B0D3-40BA-96EF-3C1DB738AE2C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18" creationId="{A4B9A42A-C5B8-4470-8743-670E34420507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0" creationId="{EDB12AFC-55F8-4AE8-9351-0F38D0C5DDA4}"/>
          </ac:spMkLst>
        </pc:spChg>
        <pc:spChg chg="add">
          <ac:chgData name="Kristina Elen" userId="79a21bbd-83f7-4e16-a863-8531c314eb69" providerId="ADAL" clId="{9C7AD990-10F5-4C72-B6E6-8DBAB0264B84}" dt="2022-12-15T00:04:49.652" v="58" actId="26606"/>
          <ac:spMkLst>
            <pc:docMk/>
            <pc:sldMk cId="823547575" sldId="266"/>
            <ac:spMk id="22" creationId="{C58506DD-7B3D-4594-846B-F78590BE9FA3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07.065" v="60" actId="26606"/>
        <pc:sldMkLst>
          <pc:docMk/>
          <pc:sldMk cId="441190155" sldId="267"/>
        </pc:sldMkLst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7.065" v="60" actId="26606"/>
          <ac:spMkLst>
            <pc:docMk/>
            <pc:sldMk cId="441190155" sldId="267"/>
            <ac:spMk id="18" creationId="{14E91B64-9FCC-451E-AFB4-A827D6329367}"/>
          </ac:spMkLst>
        </pc:spChg>
      </pc:sldChg>
      <pc:sldChg chg="addSp delSp modSp add mod setBg">
        <pc:chgData name="Kristina Elen" userId="79a21bbd-83f7-4e16-a863-8531c314eb69" providerId="ADAL" clId="{9C7AD990-10F5-4C72-B6E6-8DBAB0264B84}" dt="2022-12-15T00:05:14.206" v="63" actId="27309"/>
        <pc:sldMkLst>
          <pc:docMk/>
          <pc:sldMk cId="3517786073" sldId="268"/>
        </pc:sldMkLst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09.779" v="61" actId="26606"/>
          <ac:spMkLst>
            <pc:docMk/>
            <pc:sldMk cId="3517786073" sldId="268"/>
            <ac:spMk id="18" creationId="{14E91B64-9FCC-451E-AFB4-A827D6329367}"/>
          </ac:spMkLst>
        </pc:spChg>
        <pc:graphicFrameChg chg="add del modGraphic">
          <ac:chgData name="Kristina Elen" userId="79a21bbd-83f7-4e16-a863-8531c314eb69" providerId="ADAL" clId="{9C7AD990-10F5-4C72-B6E6-8DBAB0264B84}" dt="2022-12-15T00:05:14.206" v="63" actId="27309"/>
          <ac:graphicFrameMkLst>
            <pc:docMk/>
            <pc:sldMk cId="3517786073" sldId="268"/>
            <ac:graphicFrameMk id="5" creationId="{EF8AAA94-A7DB-DDBC-47F5-8E9942E99BE0}"/>
          </ac:graphicFrameMkLst>
        </pc:graphicFrameChg>
      </pc:sldChg>
      <pc:sldChg chg="addSp modSp add mod setBg">
        <pc:chgData name="Kristina Elen" userId="79a21bbd-83f7-4e16-a863-8531c314eb69" providerId="ADAL" clId="{9C7AD990-10F5-4C72-B6E6-8DBAB0264B84}" dt="2022-12-15T00:06:11.443" v="68" actId="26606"/>
        <pc:sldMkLst>
          <pc:docMk/>
          <pc:sldMk cId="1213165316" sldId="269"/>
        </pc:sldMkLst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11.443" v="68" actId="26606"/>
          <ac:spMkLst>
            <pc:docMk/>
            <pc:sldMk cId="1213165316" sldId="269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9:19.262" v="69" actId="26606"/>
        <pc:sldMkLst>
          <pc:docMk/>
          <pc:sldMk cId="346260359" sldId="270"/>
        </pc:sldMkLst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9:19.262" v="69" actId="26606"/>
          <ac:spMkLst>
            <pc:docMk/>
            <pc:sldMk cId="346260359" sldId="270"/>
            <ac:spMk id="18" creationId="{14E91B64-9FCC-451E-AFB4-A827D6329367}"/>
          </ac:spMkLst>
        </pc:spChg>
      </pc:sldChg>
      <pc:sldChg chg="addSp modSp add mod setBg addAnim">
        <pc:chgData name="Kristina Elen" userId="79a21bbd-83f7-4e16-a863-8531c314eb69" providerId="ADAL" clId="{9C7AD990-10F5-4C72-B6E6-8DBAB0264B84}" dt="2022-12-15T00:14:04.536" v="71"/>
        <pc:sldMkLst>
          <pc:docMk/>
          <pc:sldMk cId="2118348319" sldId="271"/>
        </pc:sldMkLst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14:04.535" v="70" actId="26606"/>
          <ac:spMkLst>
            <pc:docMk/>
            <pc:sldMk cId="2118348319" sldId="271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20.526" v="64" actId="26606"/>
        <pc:sldMkLst>
          <pc:docMk/>
          <pc:sldMk cId="1703546220" sldId="272"/>
        </pc:sldMkLst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20.526" v="64" actId="26606"/>
          <ac:spMkLst>
            <pc:docMk/>
            <pc:sldMk cId="1703546220" sldId="272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5:50.619" v="65" actId="26606"/>
        <pc:sldMkLst>
          <pc:docMk/>
          <pc:sldMk cId="1401627518" sldId="273"/>
        </pc:sldMkLst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5:50.619" v="65" actId="26606"/>
          <ac:spMkLst>
            <pc:docMk/>
            <pc:sldMk cId="1401627518" sldId="273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0.304" v="66" actId="26606"/>
        <pc:sldMkLst>
          <pc:docMk/>
          <pc:sldMk cId="4066040186" sldId="274"/>
        </pc:sldMkLst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0.304" v="66" actId="26606"/>
          <ac:spMkLst>
            <pc:docMk/>
            <pc:sldMk cId="4066040186" sldId="274"/>
            <ac:spMk id="18" creationId="{14E91B64-9FCC-451E-AFB4-A827D6329367}"/>
          </ac:spMkLst>
        </pc:spChg>
      </pc:sldChg>
      <pc:sldChg chg="addSp modSp add mod setBg">
        <pc:chgData name="Kristina Elen" userId="79a21bbd-83f7-4e16-a863-8531c314eb69" providerId="ADAL" clId="{9C7AD990-10F5-4C72-B6E6-8DBAB0264B84}" dt="2022-12-15T00:06:08.232" v="67" actId="26606"/>
        <pc:sldMkLst>
          <pc:docMk/>
          <pc:sldMk cId="4101288293" sldId="275"/>
        </pc:sldMkLst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2" creationId="{00000000-0000-0000-0000-000000000000}"/>
          </ac:spMkLst>
        </pc:spChg>
        <pc:spChg chg="mo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3" creationId="{00000000-0000-0000-0000-000000000000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8" creationId="{827B839B-9ADE-406B-8590-F1CAEDED45A1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0" creationId="{CFE45BF0-46DB-408C-B5F7-7B11716805D4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2" creationId="{2AEBC8F2-97B1-41B4-93F1-2D289E197FBA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4" creationId="{472E3A19-F5D5-48FC-BB9C-48C2F68F598B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6" creationId="{7A62E32F-BB65-43A8-8EB5-92346890E549}"/>
          </ac:spMkLst>
        </pc:spChg>
        <pc:spChg chg="add">
          <ac:chgData name="Kristina Elen" userId="79a21bbd-83f7-4e16-a863-8531c314eb69" providerId="ADAL" clId="{9C7AD990-10F5-4C72-B6E6-8DBAB0264B84}" dt="2022-12-15T00:06:08.232" v="67" actId="26606"/>
          <ac:spMkLst>
            <pc:docMk/>
            <pc:sldMk cId="4101288293" sldId="275"/>
            <ac:spMk id="18" creationId="{14E91B64-9FCC-451E-AFB4-A827D6329367}"/>
          </ac:spMkLst>
        </pc:spChg>
      </pc:sldChg>
      <pc:sldChg chg="delSp modSp add mod setBg delDesignElem">
        <pc:chgData name="Kristina Elen" userId="79a21bbd-83f7-4e16-a863-8531c314eb69" providerId="ADAL" clId="{9C7AD990-10F5-4C72-B6E6-8DBAB0264B84}" dt="2022-12-14T23:52:44.736" v="47" actId="255"/>
        <pc:sldMkLst>
          <pc:docMk/>
          <pc:sldMk cId="2824253115" sldId="276"/>
        </pc:sldMkLst>
        <pc:spChg chg="mod">
          <ac:chgData name="Kristina Elen" userId="79a21bbd-83f7-4e16-a863-8531c314eb69" providerId="ADAL" clId="{9C7AD990-10F5-4C72-B6E6-8DBAB0264B84}" dt="2022-12-14T23:52:44.736" v="47" actId="255"/>
          <ac:spMkLst>
            <pc:docMk/>
            <pc:sldMk cId="2824253115" sldId="276"/>
            <ac:spMk id="3" creationId="{00000000-0000-0000-0000-000000000000}"/>
          </ac:spMkLst>
        </pc:spChg>
        <pc:cxnChg chg="del">
          <ac:chgData name="Kristina Elen" userId="79a21bbd-83f7-4e16-a863-8531c314eb69" providerId="ADAL" clId="{9C7AD990-10F5-4C72-B6E6-8DBAB0264B84}" dt="2022-12-14T23:52:06.979" v="38"/>
          <ac:cxnSpMkLst>
            <pc:docMk/>
            <pc:sldMk cId="2824253115" sldId="276"/>
            <ac:cxnSpMk id="9" creationId="{A7F400EE-A8A5-48AF-B4D6-291B52C6F0B0}"/>
          </ac:cxnSpMkLst>
        </pc:cxnChg>
      </pc:sldChg>
      <pc:sldChg chg="new add del">
        <pc:chgData name="Kristina Elen" userId="79a21bbd-83f7-4e16-a863-8531c314eb69" providerId="ADAL" clId="{9C7AD990-10F5-4C72-B6E6-8DBAB0264B84}" dt="2022-12-14T23:51:53.432" v="33" actId="680"/>
        <pc:sldMkLst>
          <pc:docMk/>
          <pc:sldMk cId="4170258291" sldId="276"/>
        </pc:sldMkLst>
      </pc:sldChg>
      <pc:sldChg chg="addSp delSp modSp add del mod setBg delDesignElem">
        <pc:chgData name="Kristina Elen" userId="79a21bbd-83f7-4e16-a863-8531c314eb69" providerId="ADAL" clId="{9C7AD990-10F5-4C72-B6E6-8DBAB0264B84}" dt="2022-12-14T23:51:50.490" v="32"/>
        <pc:sldMkLst>
          <pc:docMk/>
          <pc:sldMk cId="1427126422" sldId="277"/>
        </pc:sldMkLst>
        <pc:spChg chg="mod">
          <ac:chgData name="Kristina Elen" userId="79a21bbd-83f7-4e16-a863-8531c314eb69" providerId="ADAL" clId="{9C7AD990-10F5-4C72-B6E6-8DBAB0264B84}" dt="2022-12-14T23:51:46.834" v="30" actId="20577"/>
          <ac:spMkLst>
            <pc:docMk/>
            <pc:sldMk cId="1427126422" sldId="277"/>
            <ac:spMk id="3" creationId="{00000000-0000-0000-0000-000000000000}"/>
          </ac:spMkLst>
        </pc:spChg>
        <pc:cxnChg chg="add del">
          <ac:chgData name="Kristina Elen" userId="79a21bbd-83f7-4e16-a863-8531c314eb69" providerId="ADAL" clId="{9C7AD990-10F5-4C72-B6E6-8DBAB0264B84}" dt="2022-12-14T23:51:50.490" v="32"/>
          <ac:cxnSpMkLst>
            <pc:docMk/>
            <pc:sldMk cId="1427126422" sldId="277"/>
            <ac:cxnSpMk id="9" creationId="{A7F400EE-A8A5-48AF-B4D6-291B52C6F0B0}"/>
          </ac:cxnSpMkLst>
        </pc:cxnChg>
      </pc:sldChg>
    </pc:docChg>
  </pc:docChgLst>
  <pc:docChgLst>
    <pc:chgData name="Kristina Elen" userId="S::kelen@herzing.ca::79a21bbd-83f7-4e16-a863-8531c314eb69" providerId="AD" clId="Web-{32834A74-C034-2B81-AE75-CEE818E1BEC7}"/>
    <pc:docChg chg="addSld delSld modSld addMainMaster modMainMaster">
      <pc:chgData name="Kristina Elen" userId="S::kelen@herzing.ca::79a21bbd-83f7-4e16-a863-8531c314eb69" providerId="AD" clId="Web-{32834A74-C034-2B81-AE75-CEE818E1BEC7}" dt="2023-01-26T04:58:49.221" v="24"/>
      <pc:docMkLst>
        <pc:docMk/>
      </pc:docMkLst>
      <pc:sldChg chg="modSp">
        <pc:chgData name="Kristina Elen" userId="S::kelen@herzing.ca::79a21bbd-83f7-4e16-a863-8531c314eb69" providerId="AD" clId="Web-{32834A74-C034-2B81-AE75-CEE818E1BEC7}" dt="2023-01-26T04:52:44.887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32834A74-C034-2B81-AE75-CEE818E1BEC7}" dt="2023-01-26T04:52:44.887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32834A74-C034-2B81-AE75-CEE818E1BEC7}" dt="2023-01-26T04:58:49.221" v="24"/>
        <pc:sldMkLst>
          <pc:docMk/>
          <pc:sldMk cId="402959119" sldId="258"/>
        </pc:sldMkLst>
        <pc:spChg chg="mod">
          <ac:chgData name="Kristina Elen" userId="S::kelen@herzing.ca::79a21bbd-83f7-4e16-a863-8531c314eb69" providerId="AD" clId="Web-{32834A74-C034-2B81-AE75-CEE818E1BEC7}" dt="2023-01-26T04:58:49.221" v="24"/>
          <ac:spMkLst>
            <pc:docMk/>
            <pc:sldMk cId="402959119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49.221" v="24"/>
          <ac:spMkLst>
            <pc:docMk/>
            <pc:sldMk cId="402959119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49.221" v="24"/>
          <ac:spMkLst>
            <pc:docMk/>
            <pc:sldMk cId="402959119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49.221" v="24"/>
          <ac:spMkLst>
            <pc:docMk/>
            <pc:sldMk cId="402959119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49.221" v="24"/>
          <ac:spMkLst>
            <pc:docMk/>
            <pc:sldMk cId="402959119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32834A74-C034-2B81-AE75-CEE818E1BEC7}" dt="2023-01-26T04:52:46.730" v="2"/>
        <pc:sldMkLst>
          <pc:docMk/>
          <pc:sldMk cId="2043735673" sldId="259"/>
        </pc:sldMkLst>
      </pc:sldChg>
      <pc:sldChg chg="addSp modSp add mod setBg">
        <pc:chgData name="Kristina Elen" userId="S::kelen@herzing.ca::79a21bbd-83f7-4e16-a863-8531c314eb69" providerId="AD" clId="Web-{32834A74-C034-2B81-AE75-CEE818E1BEC7}" dt="2023-01-26T04:58:46.284" v="23"/>
        <pc:sldMkLst>
          <pc:docMk/>
          <pc:sldMk cId="2602823217" sldId="259"/>
        </pc:sldMkLst>
        <pc:spChg chg="mod">
          <ac:chgData name="Kristina Elen" userId="S::kelen@herzing.ca::79a21bbd-83f7-4e16-a863-8531c314eb69" providerId="AD" clId="Web-{32834A74-C034-2B81-AE75-CEE818E1BEC7}" dt="2023-01-26T04:58:46.284" v="23"/>
          <ac:spMkLst>
            <pc:docMk/>
            <pc:sldMk cId="260282321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46.284" v="23"/>
          <ac:spMkLst>
            <pc:docMk/>
            <pc:sldMk cId="260282321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46.284" v="23"/>
          <ac:spMkLst>
            <pc:docMk/>
            <pc:sldMk cId="2602823217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46.284" v="23"/>
          <ac:spMkLst>
            <pc:docMk/>
            <pc:sldMk cId="2602823217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46.284" v="23"/>
          <ac:spMkLst>
            <pc:docMk/>
            <pc:sldMk cId="2602823217" sldId="25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32834A74-C034-2B81-AE75-CEE818E1BEC7}" dt="2023-01-26T04:58:36.565" v="22"/>
        <pc:sldMkLst>
          <pc:docMk/>
          <pc:sldMk cId="859324707" sldId="260"/>
        </pc:sldMkLst>
        <pc:spChg chg="mod">
          <ac:chgData name="Kristina Elen" userId="S::kelen@herzing.ca::79a21bbd-83f7-4e16-a863-8531c314eb69" providerId="AD" clId="Web-{32834A74-C034-2B81-AE75-CEE818E1BEC7}" dt="2023-01-26T04:58:36.565" v="22"/>
          <ac:spMkLst>
            <pc:docMk/>
            <pc:sldMk cId="85932470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36.565" v="22"/>
          <ac:spMkLst>
            <pc:docMk/>
            <pc:sldMk cId="85932470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36.565" v="22"/>
          <ac:spMkLst>
            <pc:docMk/>
            <pc:sldMk cId="859324707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36.565" v="22"/>
          <ac:spMkLst>
            <pc:docMk/>
            <pc:sldMk cId="859324707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36.565" v="22"/>
          <ac:spMkLst>
            <pc:docMk/>
            <pc:sldMk cId="859324707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32834A74-C034-2B81-AE75-CEE818E1BEC7}" dt="2023-01-26T04:52:46.730" v="3"/>
        <pc:sldMkLst>
          <pc:docMk/>
          <pc:sldMk cId="3662477563" sldId="260"/>
        </pc:sldMkLst>
      </pc:sldChg>
      <pc:sldChg chg="addSp modSp add mod setBg">
        <pc:chgData name="Kristina Elen" userId="S::kelen@herzing.ca::79a21bbd-83f7-4e16-a863-8531c314eb69" providerId="AD" clId="Web-{32834A74-C034-2B81-AE75-CEE818E1BEC7}" dt="2023-01-26T04:58:31.096" v="21"/>
        <pc:sldMkLst>
          <pc:docMk/>
          <pc:sldMk cId="371024298" sldId="261"/>
        </pc:sldMkLst>
        <pc:spChg chg="mod">
          <ac:chgData name="Kristina Elen" userId="S::kelen@herzing.ca::79a21bbd-83f7-4e16-a863-8531c314eb69" providerId="AD" clId="Web-{32834A74-C034-2B81-AE75-CEE818E1BEC7}" dt="2023-01-26T04:58:31.096" v="21"/>
          <ac:spMkLst>
            <pc:docMk/>
            <pc:sldMk cId="37102429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31.096" v="21"/>
          <ac:spMkLst>
            <pc:docMk/>
            <pc:sldMk cId="37102429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31.096" v="21"/>
          <ac:spMkLst>
            <pc:docMk/>
            <pc:sldMk cId="37102429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31.096" v="21"/>
          <ac:spMkLst>
            <pc:docMk/>
            <pc:sldMk cId="37102429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31.096" v="21"/>
          <ac:spMkLst>
            <pc:docMk/>
            <pc:sldMk cId="371024298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32834A74-C034-2B81-AE75-CEE818E1BEC7}" dt="2023-01-26T04:52:46.730" v="4"/>
        <pc:sldMkLst>
          <pc:docMk/>
          <pc:sldMk cId="1593793074" sldId="261"/>
        </pc:sldMkLst>
      </pc:sldChg>
      <pc:sldChg chg="addSp modSp add mod setBg">
        <pc:chgData name="Kristina Elen" userId="S::kelen@herzing.ca::79a21bbd-83f7-4e16-a863-8531c314eb69" providerId="AD" clId="Web-{32834A74-C034-2B81-AE75-CEE818E1BEC7}" dt="2023-01-26T04:58:25.361" v="20"/>
        <pc:sldMkLst>
          <pc:docMk/>
          <pc:sldMk cId="2577630265" sldId="262"/>
        </pc:sldMkLst>
        <pc:spChg chg="mod">
          <ac:chgData name="Kristina Elen" userId="S::kelen@herzing.ca::79a21bbd-83f7-4e16-a863-8531c314eb69" providerId="AD" clId="Web-{32834A74-C034-2B81-AE75-CEE818E1BEC7}" dt="2023-01-26T04:58:25.361" v="20"/>
          <ac:spMkLst>
            <pc:docMk/>
            <pc:sldMk cId="257763026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25.361" v="20"/>
          <ac:spMkLst>
            <pc:docMk/>
            <pc:sldMk cId="257763026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25.361" v="20"/>
          <ac:spMkLst>
            <pc:docMk/>
            <pc:sldMk cId="2577630265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25.361" v="20"/>
          <ac:spMkLst>
            <pc:docMk/>
            <pc:sldMk cId="2577630265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25.361" v="20"/>
          <ac:spMkLst>
            <pc:docMk/>
            <pc:sldMk cId="2577630265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32834A74-C034-2B81-AE75-CEE818E1BEC7}" dt="2023-01-26T04:52:46.746" v="5"/>
        <pc:sldMkLst>
          <pc:docMk/>
          <pc:sldMk cId="4259671035" sldId="262"/>
        </pc:sldMkLst>
      </pc:sldChg>
      <pc:sldChg chg="addSp modSp add mod setBg">
        <pc:chgData name="Kristina Elen" userId="S::kelen@herzing.ca::79a21bbd-83f7-4e16-a863-8531c314eb69" providerId="AD" clId="Web-{32834A74-C034-2B81-AE75-CEE818E1BEC7}" dt="2023-01-26T04:58:08.642" v="19"/>
        <pc:sldMkLst>
          <pc:docMk/>
          <pc:sldMk cId="109117316" sldId="263"/>
        </pc:sldMkLst>
        <pc:spChg chg="mod">
          <ac:chgData name="Kristina Elen" userId="S::kelen@herzing.ca::79a21bbd-83f7-4e16-a863-8531c314eb69" providerId="AD" clId="Web-{32834A74-C034-2B81-AE75-CEE818E1BEC7}" dt="2023-01-26T04:58:08.642" v="19"/>
          <ac:spMkLst>
            <pc:docMk/>
            <pc:sldMk cId="10911731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08.642" v="19"/>
          <ac:spMkLst>
            <pc:docMk/>
            <pc:sldMk cId="10911731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08.642" v="19"/>
          <ac:spMkLst>
            <pc:docMk/>
            <pc:sldMk cId="10911731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08.642" v="19"/>
          <ac:spMkLst>
            <pc:docMk/>
            <pc:sldMk cId="10911731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08.642" v="19"/>
          <ac:spMkLst>
            <pc:docMk/>
            <pc:sldMk cId="109117316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32834A74-C034-2B81-AE75-CEE818E1BEC7}" dt="2023-01-26T04:52:46.746" v="6"/>
        <pc:sldMkLst>
          <pc:docMk/>
          <pc:sldMk cId="2962362399" sldId="263"/>
        </pc:sldMkLst>
      </pc:sldChg>
      <pc:sldChg chg="addSp modSp add mod setBg">
        <pc:chgData name="Kristina Elen" userId="S::kelen@herzing.ca::79a21bbd-83f7-4e16-a863-8531c314eb69" providerId="AD" clId="Web-{32834A74-C034-2B81-AE75-CEE818E1BEC7}" dt="2023-01-26T04:58:03.798" v="18"/>
        <pc:sldMkLst>
          <pc:docMk/>
          <pc:sldMk cId="2351987982" sldId="264"/>
        </pc:sldMkLst>
        <pc:spChg chg="mod">
          <ac:chgData name="Kristina Elen" userId="S::kelen@herzing.ca::79a21bbd-83f7-4e16-a863-8531c314eb69" providerId="AD" clId="Web-{32834A74-C034-2B81-AE75-CEE818E1BEC7}" dt="2023-01-26T04:58:03.798" v="18"/>
          <ac:spMkLst>
            <pc:docMk/>
            <pc:sldMk cId="235198798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03.798" v="18"/>
          <ac:spMkLst>
            <pc:docMk/>
            <pc:sldMk cId="235198798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03.798" v="18"/>
          <ac:spMkLst>
            <pc:docMk/>
            <pc:sldMk cId="235198798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03.798" v="18"/>
          <ac:spMkLst>
            <pc:docMk/>
            <pc:sldMk cId="235198798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03.798" v="18"/>
          <ac:spMkLst>
            <pc:docMk/>
            <pc:sldMk cId="2351987982" sldId="264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32834A74-C034-2B81-AE75-CEE818E1BEC7}" dt="2023-01-26T04:58:00.252" v="17"/>
        <pc:sldMkLst>
          <pc:docMk/>
          <pc:sldMk cId="3275648580" sldId="265"/>
        </pc:sldMkLst>
        <pc:spChg chg="mod">
          <ac:chgData name="Kristina Elen" userId="S::kelen@herzing.ca::79a21bbd-83f7-4e16-a863-8531c314eb69" providerId="AD" clId="Web-{32834A74-C034-2B81-AE75-CEE818E1BEC7}" dt="2023-01-26T04:58:00.252" v="17"/>
          <ac:spMkLst>
            <pc:docMk/>
            <pc:sldMk cId="327564858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8:00.252" v="17"/>
          <ac:spMkLst>
            <pc:docMk/>
            <pc:sldMk cId="327564858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8:00.252" v="17"/>
          <ac:spMkLst>
            <pc:docMk/>
            <pc:sldMk cId="3275648580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8:00.252" v="17"/>
          <ac:spMkLst>
            <pc:docMk/>
            <pc:sldMk cId="3275648580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8:00.252" v="17"/>
          <ac:spMkLst>
            <pc:docMk/>
            <pc:sldMk cId="3275648580" sldId="26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32834A74-C034-2B81-AE75-CEE818E1BEC7}" dt="2023-01-26T04:53:00.371" v="16"/>
        <pc:sldMkLst>
          <pc:docMk/>
          <pc:sldMk cId="1869376559" sldId="266"/>
        </pc:sldMkLst>
        <pc:spChg chg="mod">
          <ac:chgData name="Kristina Elen" userId="S::kelen@herzing.ca::79a21bbd-83f7-4e16-a863-8531c314eb69" providerId="AD" clId="Web-{32834A74-C034-2B81-AE75-CEE818E1BEC7}" dt="2023-01-26T04:53:00.371" v="16"/>
          <ac:spMkLst>
            <pc:docMk/>
            <pc:sldMk cId="1869376559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32834A74-C034-2B81-AE75-CEE818E1BEC7}" dt="2023-01-26T04:53:00.371" v="16"/>
          <ac:spMkLst>
            <pc:docMk/>
            <pc:sldMk cId="1869376559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32834A74-C034-2B81-AE75-CEE818E1BEC7}" dt="2023-01-26T04:53:00.371" v="16"/>
          <ac:spMkLst>
            <pc:docMk/>
            <pc:sldMk cId="1869376559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32834A74-C034-2B81-AE75-CEE818E1BEC7}" dt="2023-01-26T04:53:00.371" v="16"/>
          <ac:spMkLst>
            <pc:docMk/>
            <pc:sldMk cId="1869376559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32834A74-C034-2B81-AE75-CEE818E1BEC7}" dt="2023-01-26T04:53:00.371" v="16"/>
          <ac:spMkLst>
            <pc:docMk/>
            <pc:sldMk cId="1869376559" sldId="266"/>
            <ac:spMk id="12" creationId="{1C091803-41C2-48E0-9228-5148460C7479}"/>
          </ac:spMkLst>
        </pc:spChg>
      </pc:sldChg>
      <pc:sldMasterChg chg="add addSldLayout">
        <pc:chgData name="Kristina Elen" userId="S::kelen@herzing.ca::79a21bbd-83f7-4e16-a863-8531c314eb69" providerId="AD" clId="Web-{32834A74-C034-2B81-AE75-CEE818E1BEC7}" dt="2023-01-26T04:52:51.512" v="7"/>
        <pc:sldMasterMkLst>
          <pc:docMk/>
          <pc:sldMasterMk cId="2031507445" sldId="2147483648"/>
        </pc:sldMasterMkLst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2468869615" sldId="2147483649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862163536" sldId="2147483650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3183508124" sldId="2147483651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3890884714" sldId="2147483652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2914415775" sldId="2147483653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1783083689" sldId="2147483654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2998762674" sldId="2147483655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3075582738" sldId="2147483656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698627262" sldId="2147483657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1183937955" sldId="2147483658"/>
          </pc:sldLayoutMkLst>
        </pc:sldLayoutChg>
        <pc:sldLayoutChg chg="ad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2031507445" sldId="2147483648"/>
            <pc:sldLayoutMk cId="4075407352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32834A74-C034-2B81-AE75-CEE818E1BEC7}" dt="2023-01-26T04:52:51.512" v="7"/>
        <pc:sldMasterMkLst>
          <pc:docMk/>
          <pc:sldMasterMk cId="1529343978" sldId="2147483708"/>
        </pc:sldMasterMkLst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765486618" sldId="2147483709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3544251862" sldId="2147483710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1644578755" sldId="2147483711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3977520061" sldId="2147483712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423594029" sldId="2147483713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4010858069" sldId="2147483714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1127705581" sldId="2147483715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1069114002" sldId="2147483716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431723741" sldId="2147483717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1533590473" sldId="2147483718"/>
          </pc:sldLayoutMkLst>
        </pc:sldLayoutChg>
        <pc:sldLayoutChg chg="replId">
          <pc:chgData name="Kristina Elen" userId="S::kelen@herzing.ca::79a21bbd-83f7-4e16-a863-8531c314eb69" providerId="AD" clId="Web-{32834A74-C034-2B81-AE75-CEE818E1BEC7}" dt="2023-01-26T04:52:51.512" v="7"/>
          <pc:sldLayoutMkLst>
            <pc:docMk/>
            <pc:sldMasterMk cId="1529343978" sldId="2147483708"/>
            <pc:sldLayoutMk cId="2031211229" sldId="2147483719"/>
          </pc:sldLayoutMkLst>
        </pc:sldLayoutChg>
      </pc:sldMasterChg>
    </pc:docChg>
  </pc:docChgLst>
  <pc:docChgLst>
    <pc:chgData clId="Web-{E819296E-6D84-EF90-C559-81A2FE046FED}"/>
    <pc:docChg chg="modSld">
      <pc:chgData name="" userId="" providerId="" clId="Web-{E819296E-6D84-EF90-C559-81A2FE046FED}" dt="2022-12-20T03:14:12.688" v="5" actId="20577"/>
      <pc:docMkLst>
        <pc:docMk/>
      </pc:docMkLst>
      <pc:sldChg chg="modSp">
        <pc:chgData name="" userId="" providerId="" clId="Web-{E819296E-6D84-EF90-C559-81A2FE046FED}" dt="2022-12-20T03:14:12.688" v="5" actId="20577"/>
        <pc:sldMkLst>
          <pc:docMk/>
          <pc:sldMk cId="2529654894" sldId="256"/>
        </pc:sldMkLst>
        <pc:spChg chg="mod">
          <ac:chgData name="" userId="" providerId="" clId="Web-{E819296E-6D84-EF90-C559-81A2FE046FED}" dt="2022-12-20T03:14:12.688" v="5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clId="Web-{50DEB1B3-FB18-2AA0-67A8-0CC2ED8F3E03}"/>
    <pc:docChg chg="modSld">
      <pc:chgData name="" userId="" providerId="" clId="Web-{50DEB1B3-FB18-2AA0-67A8-0CC2ED8F3E03}" dt="2022-12-20T02:46:30.991" v="0" actId="20577"/>
      <pc:docMkLst>
        <pc:docMk/>
      </pc:docMkLst>
      <pc:sldChg chg="modSp">
        <pc:chgData name="" userId="" providerId="" clId="Web-{50DEB1B3-FB18-2AA0-67A8-0CC2ED8F3E03}" dt="2022-12-20T02:46:30.991" v="0" actId="20577"/>
        <pc:sldMkLst>
          <pc:docMk/>
          <pc:sldMk cId="2529654894" sldId="256"/>
        </pc:sldMkLst>
        <pc:spChg chg="mod">
          <ac:chgData name="" userId="" providerId="" clId="Web-{50DEB1B3-FB18-2AA0-67A8-0CC2ED8F3E03}" dt="2022-12-20T02:46:30.991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CA6AE157-34B4-8317-DF4D-F0FB82348AE3}"/>
    <pc:docChg chg="modSld">
      <pc:chgData name="Kristina Elen" userId="S::kelen@herzing.ca::79a21bbd-83f7-4e16-a863-8531c314eb69" providerId="AD" clId="Web-{CA6AE157-34B4-8317-DF4D-F0FB82348AE3}" dt="2022-12-28T21:08:10.240" v="4" actId="20577"/>
      <pc:docMkLst>
        <pc:docMk/>
      </pc:docMkLst>
      <pc:sldChg chg="modSp">
        <pc:chgData name="Kristina Elen" userId="S::kelen@herzing.ca::79a21bbd-83f7-4e16-a863-8531c314eb69" providerId="AD" clId="Web-{CA6AE157-34B4-8317-DF4D-F0FB82348AE3}" dt="2022-12-28T21:08:10.240" v="4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CA6AE157-34B4-8317-DF4D-F0FB82348AE3}" dt="2022-12-28T21:08:10.240" v="4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27B338DB-16D7-B807-1339-FD9B693BCC4D}"/>
    <pc:docChg chg="addSld delSld modSld addMainMaster modMainMaster">
      <pc:chgData name="Kristina Elen" userId="S::kelen@herzing.ca::79a21bbd-83f7-4e16-a863-8531c314eb69" providerId="AD" clId="Web-{27B338DB-16D7-B807-1339-FD9B693BCC4D}" dt="2023-01-26T04:33:05.991" v="50"/>
      <pc:docMkLst>
        <pc:docMk/>
      </pc:docMkLst>
      <pc:sldChg chg="modSp">
        <pc:chgData name="Kristina Elen" userId="S::kelen@herzing.ca::79a21bbd-83f7-4e16-a863-8531c314eb69" providerId="AD" clId="Web-{27B338DB-16D7-B807-1339-FD9B693BCC4D}" dt="2023-01-26T04:29:45.034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27B338DB-16D7-B807-1339-FD9B693BCC4D}" dt="2023-01-26T04:29:45.034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56" v="1"/>
        <pc:sldMkLst>
          <pc:docMk/>
          <pc:sldMk cId="1639992698" sldId="258"/>
        </pc:sldMkLst>
      </pc:sldChg>
      <pc:sldChg chg="new del">
        <pc:chgData name="Kristina Elen" userId="S::kelen@herzing.ca::79a21bbd-83f7-4e16-a863-8531c314eb69" providerId="AD" clId="Web-{27B338DB-16D7-B807-1339-FD9B693BCC4D}" dt="2023-01-26T04:31:08.098" v="36"/>
        <pc:sldMkLst>
          <pc:docMk/>
          <pc:sldMk cId="3546178181" sldId="258"/>
        </pc:sldMkLst>
      </pc:sldChg>
      <pc:sldChg chg="del">
        <pc:chgData name="Kristina Elen" userId="S::kelen@herzing.ca::79a21bbd-83f7-4e16-a863-8531c314eb69" providerId="AD" clId="Web-{27B338DB-16D7-B807-1339-FD9B693BCC4D}" dt="2023-01-26T04:29:52.956" v="2"/>
        <pc:sldMkLst>
          <pc:docMk/>
          <pc:sldMk cId="540582329" sldId="259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3:05.991" v="50"/>
        <pc:sldMkLst>
          <pc:docMk/>
          <pc:sldMk cId="2668978033" sldId="259"/>
        </pc:sldMkLst>
        <pc:spChg chg="mo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3:05.991" v="50"/>
          <ac:spMkLst>
            <pc:docMk/>
            <pc:sldMk cId="266897803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56" v="3"/>
        <pc:sldMkLst>
          <pc:docMk/>
          <pc:sldMk cId="2455963618" sldId="260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3:02.304" v="49"/>
        <pc:sldMkLst>
          <pc:docMk/>
          <pc:sldMk cId="3824639242" sldId="260"/>
        </pc:sldMkLst>
        <pc:spChg chg="mo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3:02.304" v="49"/>
          <ac:spMkLst>
            <pc:docMk/>
            <pc:sldMk cId="3824639242" sldId="26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7B338DB-16D7-B807-1339-FD9B693BCC4D}" dt="2023-01-26T04:32:59.726" v="48"/>
        <pc:sldMkLst>
          <pc:docMk/>
          <pc:sldMk cId="2240567203" sldId="261"/>
        </pc:sldMkLst>
        <pc:spChg chg="mo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59.726" v="48"/>
          <ac:spMkLst>
            <pc:docMk/>
            <pc:sldMk cId="2240567203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56" v="4"/>
        <pc:sldMkLst>
          <pc:docMk/>
          <pc:sldMk cId="3044992872" sldId="261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54.944" v="47"/>
        <pc:sldMkLst>
          <pc:docMk/>
          <pc:sldMk cId="2176463974" sldId="262"/>
        </pc:sldMkLst>
        <pc:spChg chg="mo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54.944" v="47"/>
          <ac:spMkLst>
            <pc:docMk/>
            <pc:sldMk cId="2176463974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5"/>
        <pc:sldMkLst>
          <pc:docMk/>
          <pc:sldMk cId="3766169280" sldId="262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6"/>
        <pc:sldMkLst>
          <pc:docMk/>
          <pc:sldMk cId="511890918" sldId="263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51.710" v="46"/>
        <pc:sldMkLst>
          <pc:docMk/>
          <pc:sldMk cId="842417096" sldId="263"/>
        </pc:sldMkLst>
        <pc:spChg chg="mo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51.710" v="46"/>
          <ac:spMkLst>
            <pc:docMk/>
            <pc:sldMk cId="842417096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7B338DB-16D7-B807-1339-FD9B693BCC4D}" dt="2023-01-26T04:32:47.304" v="45"/>
        <pc:sldMkLst>
          <pc:docMk/>
          <pc:sldMk cId="887121510" sldId="264"/>
        </pc:sldMkLst>
        <pc:spChg chg="mo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47.304" v="45"/>
          <ac:spMkLst>
            <pc:docMk/>
            <pc:sldMk cId="887121510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7"/>
        <pc:sldMkLst>
          <pc:docMk/>
          <pc:sldMk cId="1610013614" sldId="264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43.882" v="44"/>
        <pc:sldMkLst>
          <pc:docMk/>
          <pc:sldMk cId="1053116089" sldId="265"/>
        </pc:sldMkLst>
        <pc:spChg chg="mo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43.882" v="44"/>
          <ac:spMkLst>
            <pc:docMk/>
            <pc:sldMk cId="1053116089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8"/>
        <pc:sldMkLst>
          <pc:docMk/>
          <pc:sldMk cId="2764811052" sldId="265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40.210" v="43"/>
        <pc:sldMkLst>
          <pc:docMk/>
          <pc:sldMk cId="529940602" sldId="266"/>
        </pc:sldMkLst>
        <pc:spChg chg="mo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40.210" v="43"/>
          <ac:spMkLst>
            <pc:docMk/>
            <pc:sldMk cId="529940602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9"/>
        <pc:sldMkLst>
          <pc:docMk/>
          <pc:sldMk cId="960114968" sldId="266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32.991" v="42"/>
        <pc:sldMkLst>
          <pc:docMk/>
          <pc:sldMk cId="637537534" sldId="267"/>
        </pc:sldMkLst>
        <pc:spChg chg="mo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32.991" v="42"/>
          <ac:spMkLst>
            <pc:docMk/>
            <pc:sldMk cId="637537534" sldId="267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0"/>
        <pc:sldMkLst>
          <pc:docMk/>
          <pc:sldMk cId="4187247296" sldId="267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29.241" v="41"/>
        <pc:sldMkLst>
          <pc:docMk/>
          <pc:sldMk cId="602713934" sldId="268"/>
        </pc:sldMkLst>
        <pc:spChg chg="mo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29.241" v="41"/>
          <ac:spMkLst>
            <pc:docMk/>
            <pc:sldMk cId="602713934" sldId="26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1"/>
        <pc:sldMkLst>
          <pc:docMk/>
          <pc:sldMk cId="4287631157" sldId="268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23.459" v="40"/>
        <pc:sldMkLst>
          <pc:docMk/>
          <pc:sldMk cId="1588067857" sldId="269"/>
        </pc:sldMkLst>
        <pc:spChg chg="mo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23.459" v="40"/>
          <ac:spMkLst>
            <pc:docMk/>
            <pc:sldMk cId="1588067857" sldId="26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2"/>
        <pc:sldMkLst>
          <pc:docMk/>
          <pc:sldMk cId="1818759193" sldId="269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13"/>
        <pc:sldMkLst>
          <pc:docMk/>
          <pc:sldMk cId="1447681400" sldId="270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20.319" v="39"/>
        <pc:sldMkLst>
          <pc:docMk/>
          <pc:sldMk cId="3942215995" sldId="270"/>
        </pc:sldMkLst>
        <pc:spChg chg="mo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20.319" v="39"/>
          <ac:spMkLst>
            <pc:docMk/>
            <pc:sldMk cId="3942215995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7B338DB-16D7-B807-1339-FD9B693BCC4D}" dt="2023-01-26T04:32:15.896" v="38"/>
        <pc:sldMkLst>
          <pc:docMk/>
          <pc:sldMk cId="1316001128" sldId="271"/>
        </pc:sldMkLst>
        <pc:spChg chg="mo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15.896" v="38"/>
          <ac:spMkLst>
            <pc:docMk/>
            <pc:sldMk cId="1316001128" sldId="27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4"/>
        <pc:sldMkLst>
          <pc:docMk/>
          <pc:sldMk cId="2332352450" sldId="271"/>
        </pc:sldMkLst>
      </pc:sldChg>
      <pc:sldChg chg="addSp modSp add mod setBg">
        <pc:chgData name="Kristina Elen" userId="S::kelen@herzing.ca::79a21bbd-83f7-4e16-a863-8531c314eb69" providerId="AD" clId="Web-{27B338DB-16D7-B807-1339-FD9B693BCC4D}" dt="2023-01-26T04:32:04.428" v="37"/>
        <pc:sldMkLst>
          <pc:docMk/>
          <pc:sldMk cId="1533910627" sldId="272"/>
        </pc:sldMkLst>
        <pc:spChg chg="mo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7B338DB-16D7-B807-1339-FD9B693BCC4D}" dt="2023-01-26T04:32:04.428" v="37"/>
          <ac:spMkLst>
            <pc:docMk/>
            <pc:sldMk cId="1533910627" sldId="27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7B338DB-16D7-B807-1339-FD9B693BCC4D}" dt="2023-01-26T04:29:52.971" v="15"/>
        <pc:sldMkLst>
          <pc:docMk/>
          <pc:sldMk cId="2202072607" sldId="272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16"/>
        <pc:sldMkLst>
          <pc:docMk/>
          <pc:sldMk cId="2270855381" sldId="273"/>
        </pc:sldMkLst>
      </pc:sldChg>
      <pc:sldChg chg="del">
        <pc:chgData name="Kristina Elen" userId="S::kelen@herzing.ca::79a21bbd-83f7-4e16-a863-8531c314eb69" providerId="AD" clId="Web-{27B338DB-16D7-B807-1339-FD9B693BCC4D}" dt="2023-01-26T04:29:52.971" v="17"/>
        <pc:sldMkLst>
          <pc:docMk/>
          <pc:sldMk cId="1508710752" sldId="274"/>
        </pc:sldMkLst>
      </pc:sldChg>
      <pc:sldChg chg="del">
        <pc:chgData name="Kristina Elen" userId="S::kelen@herzing.ca::79a21bbd-83f7-4e16-a863-8531c314eb69" providerId="AD" clId="Web-{27B338DB-16D7-B807-1339-FD9B693BCC4D}" dt="2023-01-26T04:29:52.987" v="18"/>
        <pc:sldMkLst>
          <pc:docMk/>
          <pc:sldMk cId="284239215" sldId="275"/>
        </pc:sldMkLst>
      </pc:sldChg>
      <pc:sldChg chg="del">
        <pc:chgData name="Kristina Elen" userId="S::kelen@herzing.ca::79a21bbd-83f7-4e16-a863-8531c314eb69" providerId="AD" clId="Web-{27B338DB-16D7-B807-1339-FD9B693BCC4D}" dt="2023-01-26T04:29:52.987" v="19"/>
        <pc:sldMkLst>
          <pc:docMk/>
          <pc:sldMk cId="3192241235" sldId="276"/>
        </pc:sldMkLst>
      </pc:sldChg>
      <pc:sldChg chg="del">
        <pc:chgData name="Kristina Elen" userId="S::kelen@herzing.ca::79a21bbd-83f7-4e16-a863-8531c314eb69" providerId="AD" clId="Web-{27B338DB-16D7-B807-1339-FD9B693BCC4D}" dt="2023-01-26T04:29:52.987" v="20"/>
        <pc:sldMkLst>
          <pc:docMk/>
          <pc:sldMk cId="3370927587" sldId="277"/>
        </pc:sldMkLst>
      </pc:sldChg>
      <pc:sldMasterChg chg="replId modSldLayout">
        <pc:chgData name="Kristina Elen" userId="S::kelen@herzing.ca::79a21bbd-83f7-4e16-a863-8531c314eb69" providerId="AD" clId="Web-{27B338DB-16D7-B807-1339-FD9B693BCC4D}" dt="2023-01-26T04:30:13.144" v="22"/>
        <pc:sldMasterMkLst>
          <pc:docMk/>
          <pc:sldMasterMk cId="2768793902" sldId="2147483684"/>
        </pc:sldMasterMkLst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3352177868" sldId="2147483685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3551090617" sldId="2147483686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72925108" sldId="2147483687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1959992705" sldId="2147483688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647320176" sldId="2147483689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2149401041" sldId="2147483690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96871465" sldId="2147483691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2452773242" sldId="2147483692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725801864" sldId="2147483693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1159581019" sldId="2147483694"/>
          </pc:sldLayoutMkLst>
        </pc:sldLayoutChg>
        <pc:sldLayoutChg chg="replI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2768793902" sldId="2147483684"/>
            <pc:sldLayoutMk cId="1533942605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27B338DB-16D7-B807-1339-FD9B693BCC4D}" dt="2023-01-26T04:30:13.144" v="22"/>
        <pc:sldMasterMkLst>
          <pc:docMk/>
          <pc:sldMasterMk cId="3066615337" sldId="2147483696"/>
        </pc:sldMasterMkLst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367300111" sldId="2147483697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487001118" sldId="2147483698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782710220" sldId="2147483699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790969253" sldId="2147483700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2506015616" sldId="2147483701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3816438709" sldId="2147483702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3304545444" sldId="2147483703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240014755" sldId="2147483704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431625303" sldId="2147483705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1016787165" sldId="2147483706"/>
          </pc:sldLayoutMkLst>
        </pc:sldLayoutChg>
        <pc:sldLayoutChg chg="add">
          <pc:chgData name="Kristina Elen" userId="S::kelen@herzing.ca::79a21bbd-83f7-4e16-a863-8531c314eb69" providerId="AD" clId="Web-{27B338DB-16D7-B807-1339-FD9B693BCC4D}" dt="2023-01-26T04:30:13.144" v="22"/>
          <pc:sldLayoutMkLst>
            <pc:docMk/>
            <pc:sldMasterMk cId="3066615337" sldId="2147483696"/>
            <pc:sldLayoutMk cId="2008270895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FB3D797F-4708-F377-9E6A-3DC9AA46688D}"/>
    <pc:docChg chg="addSld delSld modSld addMainMaster modMainMaster">
      <pc:chgData name="Kristina Elen" userId="S::kelen@herzing.ca::79a21bbd-83f7-4e16-a863-8531c314eb69" providerId="AD" clId="Web-{FB3D797F-4708-F377-9E6A-3DC9AA46688D}" dt="2023-01-26T04:44:20.358" v="26"/>
      <pc:docMkLst>
        <pc:docMk/>
      </pc:docMkLst>
      <pc:sldChg chg="new del">
        <pc:chgData name="Kristina Elen" userId="S::kelen@herzing.ca::79a21bbd-83f7-4e16-a863-8531c314eb69" providerId="AD" clId="Web-{FB3D797F-4708-F377-9E6A-3DC9AA46688D}" dt="2023-01-26T04:43:50.483" v="20"/>
        <pc:sldMkLst>
          <pc:docMk/>
          <pc:sldMk cId="2403930936" sldId="258"/>
        </pc:sldMkLst>
      </pc:sldChg>
      <pc:sldChg chg="addSp modSp add mod setBg">
        <pc:chgData name="Kristina Elen" userId="S::kelen@herzing.ca::79a21bbd-83f7-4e16-a863-8531c314eb69" providerId="AD" clId="Web-{FB3D797F-4708-F377-9E6A-3DC9AA46688D}" dt="2023-01-26T04:44:20.358" v="26"/>
        <pc:sldMkLst>
          <pc:docMk/>
          <pc:sldMk cId="2043735673" sldId="259"/>
        </pc:sldMkLst>
        <pc:spChg chg="mod">
          <ac:chgData name="Kristina Elen" userId="S::kelen@herzing.ca::79a21bbd-83f7-4e16-a863-8531c314eb69" providerId="AD" clId="Web-{FB3D797F-4708-F377-9E6A-3DC9AA46688D}" dt="2023-01-26T04:44:20.358" v="26"/>
          <ac:spMkLst>
            <pc:docMk/>
            <pc:sldMk cId="20437356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B3D797F-4708-F377-9E6A-3DC9AA46688D}" dt="2023-01-26T04:44:20.358" v="26"/>
          <ac:spMkLst>
            <pc:docMk/>
            <pc:sldMk cId="20437356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B3D797F-4708-F377-9E6A-3DC9AA46688D}" dt="2023-01-26T04:44:20.358" v="26"/>
          <ac:spMkLst>
            <pc:docMk/>
            <pc:sldMk cId="20437356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B3D797F-4708-F377-9E6A-3DC9AA46688D}" dt="2023-01-26T04:44:20.358" v="26"/>
          <ac:spMkLst>
            <pc:docMk/>
            <pc:sldMk cId="20437356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B3D797F-4708-F377-9E6A-3DC9AA46688D}" dt="2023-01-26T04:44:20.358" v="26"/>
          <ac:spMkLst>
            <pc:docMk/>
            <pc:sldMk cId="20437356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B3D797F-4708-F377-9E6A-3DC9AA46688D}" dt="2023-01-26T04:43:42.327" v="0"/>
        <pc:sldMkLst>
          <pc:docMk/>
          <pc:sldMk cId="2668978033" sldId="259"/>
        </pc:sldMkLst>
      </pc:sldChg>
      <pc:sldChg chg="addSp modSp add mod setBg addAnim">
        <pc:chgData name="Kristina Elen" userId="S::kelen@herzing.ca::79a21bbd-83f7-4e16-a863-8531c314eb69" providerId="AD" clId="Web-{FB3D797F-4708-F377-9E6A-3DC9AA46688D}" dt="2023-01-26T04:44:16.983" v="25"/>
        <pc:sldMkLst>
          <pc:docMk/>
          <pc:sldMk cId="3662477563" sldId="260"/>
        </pc:sldMkLst>
        <pc:spChg chg="mod">
          <ac:chgData name="Kristina Elen" userId="S::kelen@herzing.ca::79a21bbd-83f7-4e16-a863-8531c314eb69" providerId="AD" clId="Web-{FB3D797F-4708-F377-9E6A-3DC9AA46688D}" dt="2023-01-26T04:44:16.983" v="24"/>
          <ac:spMkLst>
            <pc:docMk/>
            <pc:sldMk cId="366247756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B3D797F-4708-F377-9E6A-3DC9AA46688D}" dt="2023-01-26T04:44:16.983" v="24"/>
          <ac:spMkLst>
            <pc:docMk/>
            <pc:sldMk cId="366247756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B3D797F-4708-F377-9E6A-3DC9AA46688D}" dt="2023-01-26T04:44:16.983" v="24"/>
          <ac:spMkLst>
            <pc:docMk/>
            <pc:sldMk cId="366247756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B3D797F-4708-F377-9E6A-3DC9AA46688D}" dt="2023-01-26T04:44:16.983" v="24"/>
          <ac:spMkLst>
            <pc:docMk/>
            <pc:sldMk cId="3662477563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B3D797F-4708-F377-9E6A-3DC9AA46688D}" dt="2023-01-26T04:44:16.983" v="24"/>
          <ac:spMkLst>
            <pc:docMk/>
            <pc:sldMk cId="3662477563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B3D797F-4708-F377-9E6A-3DC9AA46688D}" dt="2023-01-26T04:43:42.327" v="1"/>
        <pc:sldMkLst>
          <pc:docMk/>
          <pc:sldMk cId="3824639242" sldId="260"/>
        </pc:sldMkLst>
      </pc:sldChg>
      <pc:sldChg chg="addSp modSp add mod setBg">
        <pc:chgData name="Kristina Elen" userId="S::kelen@herzing.ca::79a21bbd-83f7-4e16-a863-8531c314eb69" providerId="AD" clId="Web-{FB3D797F-4708-F377-9E6A-3DC9AA46688D}" dt="2023-01-26T04:44:13.811" v="23"/>
        <pc:sldMkLst>
          <pc:docMk/>
          <pc:sldMk cId="1593793074" sldId="261"/>
        </pc:sldMkLst>
        <pc:spChg chg="mod">
          <ac:chgData name="Kristina Elen" userId="S::kelen@herzing.ca::79a21bbd-83f7-4e16-a863-8531c314eb69" providerId="AD" clId="Web-{FB3D797F-4708-F377-9E6A-3DC9AA46688D}" dt="2023-01-26T04:44:13.811" v="23"/>
          <ac:spMkLst>
            <pc:docMk/>
            <pc:sldMk cId="15937930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B3D797F-4708-F377-9E6A-3DC9AA46688D}" dt="2023-01-26T04:44:13.811" v="23"/>
          <ac:spMkLst>
            <pc:docMk/>
            <pc:sldMk cId="15937930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B3D797F-4708-F377-9E6A-3DC9AA46688D}" dt="2023-01-26T04:44:13.811" v="23"/>
          <ac:spMkLst>
            <pc:docMk/>
            <pc:sldMk cId="1593793074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B3D797F-4708-F377-9E6A-3DC9AA46688D}" dt="2023-01-26T04:44:13.811" v="23"/>
          <ac:spMkLst>
            <pc:docMk/>
            <pc:sldMk cId="1593793074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B3D797F-4708-F377-9E6A-3DC9AA46688D}" dt="2023-01-26T04:44:13.811" v="23"/>
          <ac:spMkLst>
            <pc:docMk/>
            <pc:sldMk cId="1593793074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B3D797F-4708-F377-9E6A-3DC9AA46688D}" dt="2023-01-26T04:43:42.342" v="2"/>
        <pc:sldMkLst>
          <pc:docMk/>
          <pc:sldMk cId="2240567203" sldId="261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3"/>
        <pc:sldMkLst>
          <pc:docMk/>
          <pc:sldMk cId="2176463974" sldId="262"/>
        </pc:sldMkLst>
      </pc:sldChg>
      <pc:sldChg chg="addSp modSp add mod setBg">
        <pc:chgData name="Kristina Elen" userId="S::kelen@herzing.ca::79a21bbd-83f7-4e16-a863-8531c314eb69" providerId="AD" clId="Web-{FB3D797F-4708-F377-9E6A-3DC9AA46688D}" dt="2023-01-26T04:44:07.905" v="22"/>
        <pc:sldMkLst>
          <pc:docMk/>
          <pc:sldMk cId="4259671035" sldId="262"/>
        </pc:sldMkLst>
        <pc:spChg chg="mod">
          <ac:chgData name="Kristina Elen" userId="S::kelen@herzing.ca::79a21bbd-83f7-4e16-a863-8531c314eb69" providerId="AD" clId="Web-{FB3D797F-4708-F377-9E6A-3DC9AA46688D}" dt="2023-01-26T04:44:07.905" v="22"/>
          <ac:spMkLst>
            <pc:docMk/>
            <pc:sldMk cId="425967103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B3D797F-4708-F377-9E6A-3DC9AA46688D}" dt="2023-01-26T04:44:07.905" v="22"/>
          <ac:spMkLst>
            <pc:docMk/>
            <pc:sldMk cId="425967103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B3D797F-4708-F377-9E6A-3DC9AA46688D}" dt="2023-01-26T04:44:07.905" v="22"/>
          <ac:spMkLst>
            <pc:docMk/>
            <pc:sldMk cId="4259671035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B3D797F-4708-F377-9E6A-3DC9AA46688D}" dt="2023-01-26T04:44:07.905" v="22"/>
          <ac:spMkLst>
            <pc:docMk/>
            <pc:sldMk cId="4259671035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B3D797F-4708-F377-9E6A-3DC9AA46688D}" dt="2023-01-26T04:44:07.905" v="22"/>
          <ac:spMkLst>
            <pc:docMk/>
            <pc:sldMk cId="4259671035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B3D797F-4708-F377-9E6A-3DC9AA46688D}" dt="2023-01-26T04:43:42.342" v="4"/>
        <pc:sldMkLst>
          <pc:docMk/>
          <pc:sldMk cId="842417096" sldId="263"/>
        </pc:sldMkLst>
      </pc:sldChg>
      <pc:sldChg chg="addSp modSp add mod setBg">
        <pc:chgData name="Kristina Elen" userId="S::kelen@herzing.ca::79a21bbd-83f7-4e16-a863-8531c314eb69" providerId="AD" clId="Web-{FB3D797F-4708-F377-9E6A-3DC9AA46688D}" dt="2023-01-26T04:44:02.233" v="21"/>
        <pc:sldMkLst>
          <pc:docMk/>
          <pc:sldMk cId="2962362399" sldId="263"/>
        </pc:sldMkLst>
        <pc:spChg chg="mod">
          <ac:chgData name="Kristina Elen" userId="S::kelen@herzing.ca::79a21bbd-83f7-4e16-a863-8531c314eb69" providerId="AD" clId="Web-{FB3D797F-4708-F377-9E6A-3DC9AA46688D}" dt="2023-01-26T04:44:02.233" v="21"/>
          <ac:spMkLst>
            <pc:docMk/>
            <pc:sldMk cId="296236239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B3D797F-4708-F377-9E6A-3DC9AA46688D}" dt="2023-01-26T04:44:02.233" v="21"/>
          <ac:spMkLst>
            <pc:docMk/>
            <pc:sldMk cId="296236239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B3D797F-4708-F377-9E6A-3DC9AA46688D}" dt="2023-01-26T04:44:02.233" v="21"/>
          <ac:spMkLst>
            <pc:docMk/>
            <pc:sldMk cId="296236239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B3D797F-4708-F377-9E6A-3DC9AA46688D}" dt="2023-01-26T04:44:02.233" v="21"/>
          <ac:spMkLst>
            <pc:docMk/>
            <pc:sldMk cId="296236239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B3D797F-4708-F377-9E6A-3DC9AA46688D}" dt="2023-01-26T04:44:02.233" v="21"/>
          <ac:spMkLst>
            <pc:docMk/>
            <pc:sldMk cId="2962362399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B3D797F-4708-F377-9E6A-3DC9AA46688D}" dt="2023-01-26T04:43:42.342" v="5"/>
        <pc:sldMkLst>
          <pc:docMk/>
          <pc:sldMk cId="887121510" sldId="264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6"/>
        <pc:sldMkLst>
          <pc:docMk/>
          <pc:sldMk cId="1053116089" sldId="265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7"/>
        <pc:sldMkLst>
          <pc:docMk/>
          <pc:sldMk cId="529940602" sldId="266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8"/>
        <pc:sldMkLst>
          <pc:docMk/>
          <pc:sldMk cId="637537534" sldId="267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9"/>
        <pc:sldMkLst>
          <pc:docMk/>
          <pc:sldMk cId="602713934" sldId="268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10"/>
        <pc:sldMkLst>
          <pc:docMk/>
          <pc:sldMk cId="1588067857" sldId="269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11"/>
        <pc:sldMkLst>
          <pc:docMk/>
          <pc:sldMk cId="3942215995" sldId="270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12"/>
        <pc:sldMkLst>
          <pc:docMk/>
          <pc:sldMk cId="1316001128" sldId="271"/>
        </pc:sldMkLst>
      </pc:sldChg>
      <pc:sldChg chg="del">
        <pc:chgData name="Kristina Elen" userId="S::kelen@herzing.ca::79a21bbd-83f7-4e16-a863-8531c314eb69" providerId="AD" clId="Web-{FB3D797F-4708-F377-9E6A-3DC9AA46688D}" dt="2023-01-26T04:43:42.342" v="13"/>
        <pc:sldMkLst>
          <pc:docMk/>
          <pc:sldMk cId="1533910627" sldId="272"/>
        </pc:sldMkLst>
      </pc:sldChg>
      <pc:sldMasterChg chg="replId modSldLayout">
        <pc:chgData name="Kristina Elen" userId="S::kelen@herzing.ca::79a21bbd-83f7-4e16-a863-8531c314eb69" providerId="AD" clId="Web-{FB3D797F-4708-F377-9E6A-3DC9AA46688D}" dt="2023-01-26T04:43:44.639" v="15"/>
        <pc:sldMasterMkLst>
          <pc:docMk/>
          <pc:sldMasterMk cId="3066615337" sldId="2147483696"/>
        </pc:sldMasterMkLst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367300111" sldId="2147483697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1487001118" sldId="2147483698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782710220" sldId="2147483699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1790969253" sldId="2147483700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2506015616" sldId="2147483701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3816438709" sldId="2147483702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3304545444" sldId="2147483703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240014755" sldId="2147483704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1431625303" sldId="2147483705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1016787165" sldId="2147483706"/>
          </pc:sldLayoutMkLst>
        </pc:sldLayoutChg>
        <pc:sldLayoutChg chg="replI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3066615337" sldId="2147483696"/>
            <pc:sldLayoutMk cId="2008270895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FB3D797F-4708-F377-9E6A-3DC9AA46688D}" dt="2023-01-26T04:43:44.639" v="15"/>
        <pc:sldMasterMkLst>
          <pc:docMk/>
          <pc:sldMasterMk cId="1529343978" sldId="2147483708"/>
        </pc:sldMasterMkLst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765486618" sldId="2147483709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3544251862" sldId="2147483710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1644578755" sldId="2147483711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3977520061" sldId="2147483712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423594029" sldId="2147483713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4010858069" sldId="2147483714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1127705581" sldId="2147483715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1069114002" sldId="2147483716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431723741" sldId="2147483717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1533590473" sldId="2147483718"/>
          </pc:sldLayoutMkLst>
        </pc:sldLayoutChg>
        <pc:sldLayoutChg chg="add">
          <pc:chgData name="Kristina Elen" userId="S::kelen@herzing.ca::79a21bbd-83f7-4e16-a863-8531c314eb69" providerId="AD" clId="Web-{FB3D797F-4708-F377-9E6A-3DC9AA46688D}" dt="2023-01-26T04:43:44.639" v="15"/>
          <pc:sldLayoutMkLst>
            <pc:docMk/>
            <pc:sldMasterMk cId="1529343978" sldId="2147483708"/>
            <pc:sldLayoutMk cId="2031211229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F8AB0507-71E3-3105-8F9C-3D2B489C9A2A}"/>
    <pc:docChg chg="addSld delSld modSld addMainMaster modMainMaster">
      <pc:chgData name="Kristina Elen" userId="S::kelen@herzing.ca::79a21bbd-83f7-4e16-a863-8531c314eb69" providerId="AD" clId="Web-{F8AB0507-71E3-3105-8F9C-3D2B489C9A2A}" dt="2022-12-15T00:21:01.091" v="27"/>
      <pc:docMkLst>
        <pc:docMk/>
      </pc:docMkLst>
      <pc:sldChg chg="new del">
        <pc:chgData name="Kristina Elen" userId="S::kelen@herzing.ca::79a21bbd-83f7-4e16-a863-8531c314eb69" providerId="AD" clId="Web-{F8AB0507-71E3-3105-8F9C-3D2B489C9A2A}" dt="2022-12-15T00:18:59.917" v="19"/>
        <pc:sldMkLst>
          <pc:docMk/>
          <pc:sldMk cId="897623279" sldId="258"/>
        </pc:sldMkLst>
      </pc:sldChg>
      <pc:sldChg chg="del">
        <pc:chgData name="Kristina Elen" userId="S::kelen@herzing.ca::79a21bbd-83f7-4e16-a863-8531c314eb69" providerId="AD" clId="Web-{F8AB0507-71E3-3105-8F9C-3D2B489C9A2A}" dt="2022-12-15T00:18:52.245" v="0"/>
        <pc:sldMkLst>
          <pc:docMk/>
          <pc:sldMk cId="3748324441" sldId="259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1:01.091" v="27"/>
        <pc:sldMkLst>
          <pc:docMk/>
          <pc:sldMk cId="4125496452" sldId="259"/>
        </pc:sldMkLst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1:01.091" v="27"/>
          <ac:spMkLst>
            <pc:docMk/>
            <pc:sldMk cId="4125496452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1:01.091" v="27"/>
          <ac:grpSpMkLst>
            <pc:docMk/>
            <pc:sldMk cId="4125496452" sldId="259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1"/>
        <pc:sldMkLst>
          <pc:docMk/>
          <pc:sldMk cId="1217181993" sldId="260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7.029" v="26"/>
        <pc:sldMkLst>
          <pc:docMk/>
          <pc:sldMk cId="2296032686" sldId="260"/>
        </pc:sldMkLst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7.029" v="26"/>
          <ac:spMkLst>
            <pc:docMk/>
            <pc:sldMk cId="2296032686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7.029" v="26"/>
          <ac:grpSpMkLst>
            <pc:docMk/>
            <pc:sldMk cId="2296032686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2"/>
        <pc:sldMkLst>
          <pc:docMk/>
          <pc:sldMk cId="3069487258" sldId="261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50.435" v="25"/>
        <pc:sldMkLst>
          <pc:docMk/>
          <pc:sldMk cId="4281520418" sldId="261"/>
        </pc:sldMkLst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50.435" v="25"/>
          <ac:spMkLst>
            <pc:docMk/>
            <pc:sldMk cId="428152041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50.435" v="25"/>
          <ac:grpSpMkLst>
            <pc:docMk/>
            <pc:sldMk cId="428152041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3"/>
        <pc:sldMkLst>
          <pc:docMk/>
          <pc:sldMk cId="2228639722" sldId="262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37.372" v="24"/>
        <pc:sldMkLst>
          <pc:docMk/>
          <pc:sldMk cId="4287052572" sldId="262"/>
        </pc:sldMkLst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7.372" v="24"/>
          <ac:spMkLst>
            <pc:docMk/>
            <pc:sldMk cId="428705257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7.372" v="24"/>
          <ac:grpSpMkLst>
            <pc:docMk/>
            <pc:sldMk cId="428705257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F8AB0507-71E3-3105-8F9C-3D2B489C9A2A}" dt="2022-12-15T00:20:32.341" v="23"/>
        <pc:sldMkLst>
          <pc:docMk/>
          <pc:sldMk cId="1010054413" sldId="263"/>
        </pc:sldMkLst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32.341" v="23"/>
          <ac:spMkLst>
            <pc:docMk/>
            <pc:sldMk cId="1010054413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32.341" v="23"/>
          <ac:grpSpMkLst>
            <pc:docMk/>
            <pc:sldMk cId="1010054413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4"/>
        <pc:sldMkLst>
          <pc:docMk/>
          <pc:sldMk cId="2378200857" sldId="263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29.200" v="22"/>
        <pc:sldMkLst>
          <pc:docMk/>
          <pc:sldMk cId="2156056524" sldId="264"/>
        </pc:sldMkLst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29.200" v="22"/>
          <ac:spMkLst>
            <pc:docMk/>
            <pc:sldMk cId="2156056524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29.200" v="22"/>
          <ac:grpSpMkLst>
            <pc:docMk/>
            <pc:sldMk cId="2156056524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5"/>
        <pc:sldMkLst>
          <pc:docMk/>
          <pc:sldMk cId="4208732928" sldId="264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8.825" v="21"/>
        <pc:sldMkLst>
          <pc:docMk/>
          <pc:sldMk cId="3091988128" sldId="265"/>
        </pc:sldMkLst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8.825" v="21"/>
          <ac:spMkLst>
            <pc:docMk/>
            <pc:sldMk cId="3091988128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8.825" v="21"/>
          <ac:grpSpMkLst>
            <pc:docMk/>
            <pc:sldMk cId="3091988128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45" v="6"/>
        <pc:sldMkLst>
          <pc:docMk/>
          <pc:sldMk cId="3882074152" sldId="265"/>
        </pc:sldMkLst>
      </pc:sldChg>
      <pc:sldChg chg="addSp modSp add mod setBg">
        <pc:chgData name="Kristina Elen" userId="S::kelen@herzing.ca::79a21bbd-83f7-4e16-a863-8531c314eb69" providerId="AD" clId="Web-{F8AB0507-71E3-3105-8F9C-3D2B489C9A2A}" dt="2022-12-15T00:20:14.450" v="20"/>
        <pc:sldMkLst>
          <pc:docMk/>
          <pc:sldMk cId="1757512708" sldId="266"/>
        </pc:sldMkLst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8AB0507-71E3-3105-8F9C-3D2B489C9A2A}" dt="2022-12-15T00:20:14.450" v="20"/>
          <ac:spMkLst>
            <pc:docMk/>
            <pc:sldMk cId="1757512708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F8AB0507-71E3-3105-8F9C-3D2B489C9A2A}" dt="2022-12-15T00:20:14.450" v="20"/>
          <ac:grpSpMkLst>
            <pc:docMk/>
            <pc:sldMk cId="1757512708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F8AB0507-71E3-3105-8F9C-3D2B489C9A2A}" dt="2022-12-15T00:18:52.261" v="7"/>
        <pc:sldMkLst>
          <pc:docMk/>
          <pc:sldMk cId="2933070724" sldId="266"/>
        </pc:sldMkLst>
      </pc:sldChg>
      <pc:sldChg chg="del">
        <pc:chgData name="Kristina Elen" userId="S::kelen@herzing.ca::79a21bbd-83f7-4e16-a863-8531c314eb69" providerId="AD" clId="Web-{F8AB0507-71E3-3105-8F9C-3D2B489C9A2A}" dt="2022-12-15T00:18:52.308" v="9"/>
        <pc:sldMkLst>
          <pc:docMk/>
          <pc:sldMk cId="1445788345" sldId="267"/>
        </pc:sldMkLst>
      </pc:sldChg>
      <pc:sldChg chg="del">
        <pc:chgData name="Kristina Elen" userId="S::kelen@herzing.ca::79a21bbd-83f7-4e16-a863-8531c314eb69" providerId="AD" clId="Web-{F8AB0507-71E3-3105-8F9C-3D2B489C9A2A}" dt="2022-12-15T00:18:52.261" v="8"/>
        <pc:sldMkLst>
          <pc:docMk/>
          <pc:sldMk cId="3053254785" sldId="268"/>
        </pc:sldMkLst>
      </pc:sldChg>
      <pc:sldMasterChg chg="replId mo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005334697" sldId="2147483672"/>
        </pc:sldMasterMkLst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308423614" sldId="2147483673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856554654" sldId="2147483674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2082973525" sldId="2147483675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933143507" sldId="2147483676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935412235" sldId="2147483677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653628549" sldId="2147483678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606126852" sldId="2147483679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600242621" sldId="2147483680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3235329787" sldId="2147483681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479680367" sldId="2147483682"/>
          </pc:sldLayoutMkLst>
        </pc:sldLayoutChg>
        <pc:sldLayoutChg chg="replI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005334697" sldId="2147483672"/>
            <pc:sldLayoutMk cId="1591133173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F8AB0507-71E3-3105-8F9C-3D2B489C9A2A}" dt="2022-12-15T00:18:57.230" v="11"/>
        <pc:sldMasterMkLst>
          <pc:docMk/>
          <pc:sldMasterMk cId="1647699654" sldId="2147483684"/>
        </pc:sldMasterMkLst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761769412" sldId="2147483685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582347247" sldId="2147483686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48888571" sldId="2147483687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11009802" sldId="2147483688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49944052" sldId="2147483689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377581146" sldId="2147483690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134953982" sldId="2147483691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017504256" sldId="2147483692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3778067137" sldId="2147483693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292006177" sldId="2147483694"/>
          </pc:sldLayoutMkLst>
        </pc:sldLayoutChg>
        <pc:sldLayoutChg chg="add">
          <pc:chgData name="Kristina Elen" userId="S::kelen@herzing.ca::79a21bbd-83f7-4e16-a863-8531c314eb69" providerId="AD" clId="Web-{F8AB0507-71E3-3105-8F9C-3D2B489C9A2A}" dt="2022-12-15T00:18:57.230" v="11"/>
          <pc:sldLayoutMkLst>
            <pc:docMk/>
            <pc:sldMasterMk cId="1647699654" sldId="2147483684"/>
            <pc:sldLayoutMk cId="1312778551" sldId="2147483695"/>
          </pc:sldLayoutMkLst>
        </pc:sldLayoutChg>
      </pc:sldMasterChg>
    </pc:docChg>
  </pc:docChgLst>
  <pc:docChgLst>
    <pc:chgData name="Kristina Elen" userId="S::kelen@herzing.ca::79a21bbd-83f7-4e16-a863-8531c314eb69" providerId="AD" clId="Web-{02EADFF8-1CCC-F07F-0010-0403484F24CA}"/>
    <pc:docChg chg="addSld delSld modSld addMainMaster modMainMaster">
      <pc:chgData name="Kristina Elen" userId="S::kelen@herzing.ca::79a21bbd-83f7-4e16-a863-8531c314eb69" providerId="AD" clId="Web-{02EADFF8-1CCC-F07F-0010-0403484F24CA}" dt="2022-12-15T00:26:22.904" v="18" actId="20577"/>
      <pc:docMkLst>
        <pc:docMk/>
      </pc:docMkLst>
      <pc:sldChg chg="modSp">
        <pc:chgData name="Kristina Elen" userId="S::kelen@herzing.ca::79a21bbd-83f7-4e16-a863-8531c314eb69" providerId="AD" clId="Web-{02EADFF8-1CCC-F07F-0010-0403484F24CA}" dt="2022-12-15T00:26:22.904" v="18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2EADFF8-1CCC-F07F-0010-0403484F24CA}" dt="2022-12-15T00:26:22.904" v="18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02EADFF8-1CCC-F07F-0010-0403484F24CA}" dt="2022-12-15T00:26:12.498" v="17"/>
        <pc:sldMkLst>
          <pc:docMk/>
          <pc:sldMk cId="1892295854" sldId="258"/>
        </pc:sldMkLst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12.498" v="17"/>
          <ac:spMkLst>
            <pc:docMk/>
            <pc:sldMk cId="1892295854" sldId="25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12.498" v="17"/>
          <ac:grpSpMkLst>
            <pc:docMk/>
            <pc:sldMk cId="1892295854" sldId="258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0"/>
        <pc:sldMkLst>
          <pc:docMk/>
          <pc:sldMk cId="4125496452" sldId="259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6:06.763" v="16"/>
        <pc:sldMkLst>
          <pc:docMk/>
          <pc:sldMk cId="4265336593" sldId="259"/>
        </pc:sldMkLst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6.763" v="16"/>
          <ac:spMkLst>
            <pc:docMk/>
            <pc:sldMk cId="4265336593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6.763" v="16"/>
          <ac:grpSpMkLst>
            <pc:docMk/>
            <pc:sldMk cId="4265336593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02EADFF8-1CCC-F07F-0010-0403484F24CA}" dt="2022-12-15T00:26:03.482" v="15"/>
        <pc:sldMkLst>
          <pc:docMk/>
          <pc:sldMk cId="912488221" sldId="260"/>
        </pc:sldMkLst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6:03.482" v="15"/>
          <ac:spMkLst>
            <pc:docMk/>
            <pc:sldMk cId="912488221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6:03.482" v="15"/>
          <ac:grpSpMkLst>
            <pc:docMk/>
            <pc:sldMk cId="912488221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1"/>
        <pc:sldMkLst>
          <pc:docMk/>
          <pc:sldMk cId="2296032686" sldId="260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58.576" v="14"/>
        <pc:sldMkLst>
          <pc:docMk/>
          <pc:sldMk cId="48142477" sldId="261"/>
        </pc:sldMkLst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58.576" v="14"/>
          <ac:spMkLst>
            <pc:docMk/>
            <pc:sldMk cId="48142477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58.576" v="14"/>
          <ac:grpSpMkLst>
            <pc:docMk/>
            <pc:sldMk cId="48142477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2"/>
        <pc:sldMkLst>
          <pc:docMk/>
          <pc:sldMk cId="4281520418" sldId="261"/>
        </pc:sldMkLst>
      </pc:sldChg>
      <pc:sldChg chg="addSp modSp add mod setBg">
        <pc:chgData name="Kristina Elen" userId="S::kelen@herzing.ca::79a21bbd-83f7-4e16-a863-8531c314eb69" providerId="AD" clId="Web-{02EADFF8-1CCC-F07F-0010-0403484F24CA}" dt="2022-12-15T00:25:49.982" v="13"/>
        <pc:sldMkLst>
          <pc:docMk/>
          <pc:sldMk cId="3932729258" sldId="262"/>
        </pc:sldMkLst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2EADFF8-1CCC-F07F-0010-0403484F24CA}" dt="2022-12-15T00:25:49.982" v="13"/>
          <ac:spMkLst>
            <pc:docMk/>
            <pc:sldMk cId="3932729258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02EADFF8-1CCC-F07F-0010-0403484F24CA}" dt="2022-12-15T00:25:49.982" v="13"/>
          <ac:grpSpMkLst>
            <pc:docMk/>
            <pc:sldMk cId="3932729258" sldId="262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02EADFF8-1CCC-F07F-0010-0403484F24CA}" dt="2022-12-15T00:25:05.278" v="3"/>
        <pc:sldMkLst>
          <pc:docMk/>
          <pc:sldMk cId="4287052572" sldId="262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4"/>
        <pc:sldMkLst>
          <pc:docMk/>
          <pc:sldMk cId="1010054413" sldId="263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5"/>
        <pc:sldMkLst>
          <pc:docMk/>
          <pc:sldMk cId="2156056524" sldId="264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6"/>
        <pc:sldMkLst>
          <pc:docMk/>
          <pc:sldMk cId="3091988128" sldId="265"/>
        </pc:sldMkLst>
      </pc:sldChg>
      <pc:sldChg chg="del">
        <pc:chgData name="Kristina Elen" userId="S::kelen@herzing.ca::79a21bbd-83f7-4e16-a863-8531c314eb69" providerId="AD" clId="Web-{02EADFF8-1CCC-F07F-0010-0403484F24CA}" dt="2022-12-15T00:25:05.294" v="7"/>
        <pc:sldMkLst>
          <pc:docMk/>
          <pc:sldMk cId="1757512708" sldId="266"/>
        </pc:sldMkLst>
      </pc:sldChg>
      <pc:sldMasterChg chg="replId mo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1647699654" sldId="2147483684"/>
        </pc:sldMasterMkLst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761769412" sldId="2147483685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582347247" sldId="2147483686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48888571" sldId="2147483687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11009802" sldId="2147483688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49944052" sldId="2147483689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377581146" sldId="2147483690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134953982" sldId="2147483691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017504256" sldId="2147483692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3778067137" sldId="2147483693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292006177" sldId="2147483694"/>
          </pc:sldLayoutMkLst>
        </pc:sldLayoutChg>
        <pc:sldLayoutChg chg="replI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1647699654" sldId="2147483684"/>
            <pc:sldLayoutMk cId="1312778551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02EADFF8-1CCC-F07F-0010-0403484F24CA}" dt="2022-12-15T00:25:06.841" v="8"/>
        <pc:sldMasterMkLst>
          <pc:docMk/>
          <pc:sldMasterMk cId="789840271" sldId="2147483696"/>
        </pc:sldMasterMkLst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3137938114" sldId="2147483697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61269848" sldId="2147483698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570950767" sldId="2147483699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4087871286" sldId="2147483700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805248728" sldId="2147483701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68105992" sldId="2147483702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612928717" sldId="2147483703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746404617" sldId="2147483704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2715053841" sldId="2147483705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816074813" sldId="2147483706"/>
          </pc:sldLayoutMkLst>
        </pc:sldLayoutChg>
        <pc:sldLayoutChg chg="add">
          <pc:chgData name="Kristina Elen" userId="S::kelen@herzing.ca::79a21bbd-83f7-4e16-a863-8531c314eb69" providerId="AD" clId="Web-{02EADFF8-1CCC-F07F-0010-0403484F24CA}" dt="2022-12-15T00:25:06.841" v="8"/>
          <pc:sldLayoutMkLst>
            <pc:docMk/>
            <pc:sldMasterMk cId="789840271" sldId="2147483696"/>
            <pc:sldLayoutMk cId="1206712401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106DCD34-E54F-7E74-B0B2-BD6FE3C086E9}"/>
    <pc:docChg chg="addSld delSld modSld addMainMaster modMainMaster">
      <pc:chgData name="Kristina Elen" userId="S::kelen@herzing.ca::79a21bbd-83f7-4e16-a863-8531c314eb69" providerId="AD" clId="Web-{106DCD34-E54F-7E74-B0B2-BD6FE3C086E9}" dt="2022-12-15T00:17:32.333" v="42" actId="20577"/>
      <pc:docMkLst>
        <pc:docMk/>
      </pc:docMkLst>
      <pc:sldChg chg="modSp">
        <pc:chgData name="Kristina Elen" userId="S::kelen@herzing.ca::79a21bbd-83f7-4e16-a863-8531c314eb69" providerId="AD" clId="Web-{106DCD34-E54F-7E74-B0B2-BD6FE3C086E9}" dt="2022-12-15T00:17:32.333" v="42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06DCD34-E54F-7E74-B0B2-BD6FE3C086E9}" dt="2022-12-15T00:17:32.333" v="42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06DCD34-E54F-7E74-B0B2-BD6FE3C086E9}" dt="2022-12-15T00:15:37.429" v="27"/>
        <pc:sldMkLst>
          <pc:docMk/>
          <pc:sldMk cId="252403374" sldId="258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6"/>
        <pc:sldMkLst>
          <pc:docMk/>
          <pc:sldMk cId="735987142" sldId="259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7:09.959" v="40"/>
        <pc:sldMkLst>
          <pc:docMk/>
          <pc:sldMk cId="3748324441" sldId="259"/>
        </pc:sldMkLst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9.959" v="39"/>
          <ac:spMkLst>
            <pc:docMk/>
            <pc:sldMk cId="3748324441" sldId="25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9.959" v="39"/>
          <ac:grpSpMkLst>
            <pc:docMk/>
            <pc:sldMk cId="3748324441" sldId="25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7:02.459" v="38"/>
        <pc:sldMkLst>
          <pc:docMk/>
          <pc:sldMk cId="1217181993" sldId="260"/>
        </pc:sldMkLst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7:02.459" v="38"/>
          <ac:spMkLst>
            <pc:docMk/>
            <pc:sldMk cId="1217181993" sldId="26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7:02.459" v="38"/>
          <ac:grpSpMkLst>
            <pc:docMk/>
            <pc:sldMk cId="1217181993" sldId="260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4"/>
        <pc:sldMkLst>
          <pc:docMk/>
          <pc:sldMk cId="1353873858" sldId="260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3"/>
        <pc:sldMkLst>
          <pc:docMk/>
          <pc:sldMk cId="904035753" sldId="261"/>
        </pc:sldMkLst>
      </pc:sldChg>
      <pc:sldChg chg="addSp modSp add mod setBg addAnim">
        <pc:chgData name="Kristina Elen" userId="S::kelen@herzing.ca::79a21bbd-83f7-4e16-a863-8531c314eb69" providerId="AD" clId="Web-{106DCD34-E54F-7E74-B0B2-BD6FE3C086E9}" dt="2022-12-15T00:16:58.537" v="37"/>
        <pc:sldMkLst>
          <pc:docMk/>
          <pc:sldMk cId="3069487258" sldId="261"/>
        </pc:sldMkLst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8.537" v="36"/>
          <ac:spMkLst>
            <pc:docMk/>
            <pc:sldMk cId="3069487258" sldId="26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8.537" v="36"/>
          <ac:grpSpMkLst>
            <pc:docMk/>
            <pc:sldMk cId="3069487258" sldId="261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2"/>
        <pc:sldMkLst>
          <pc:docMk/>
          <pc:sldMk cId="256453346" sldId="262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51.834" v="35"/>
        <pc:sldMkLst>
          <pc:docMk/>
          <pc:sldMk cId="2228639722" sldId="262"/>
        </pc:sldMkLst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51.834" v="35"/>
          <ac:spMkLst>
            <pc:docMk/>
            <pc:sldMk cId="2228639722" sldId="26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51.834" v="35"/>
          <ac:grpSpMkLst>
            <pc:docMk/>
            <pc:sldMk cId="2228639722" sldId="26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106DCD34-E54F-7E74-B0B2-BD6FE3C086E9}" dt="2022-12-15T00:16:48.131" v="34"/>
        <pc:sldMkLst>
          <pc:docMk/>
          <pc:sldMk cId="2378200857" sldId="263"/>
        </pc:sldMkLst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8.131" v="34"/>
          <ac:spMkLst>
            <pc:docMk/>
            <pc:sldMk cId="2378200857" sldId="263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8.131" v="34"/>
          <ac:grpSpMkLst>
            <pc:docMk/>
            <pc:sldMk cId="2378200857" sldId="263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35" v="11"/>
        <pc:sldMkLst>
          <pc:docMk/>
          <pc:sldMk cId="3981547371" sldId="263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41.209" v="33"/>
        <pc:sldMkLst>
          <pc:docMk/>
          <pc:sldMk cId="4208732928" sldId="264"/>
        </pc:sldMkLst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41.209" v="33"/>
          <ac:spMkLst>
            <pc:docMk/>
            <pc:sldMk cId="4208732928" sldId="264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41.209" v="33"/>
          <ac:grpSpMkLst>
            <pc:docMk/>
            <pc:sldMk cId="4208732928" sldId="264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10"/>
        <pc:sldMkLst>
          <pc:docMk/>
          <pc:sldMk cId="3522578397" sldId="265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8.084" v="32"/>
        <pc:sldMkLst>
          <pc:docMk/>
          <pc:sldMk cId="3882074152" sldId="265"/>
        </pc:sldMkLst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8.084" v="32"/>
          <ac:spMkLst>
            <pc:docMk/>
            <pc:sldMk cId="3882074152" sldId="265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8.084" v="32"/>
          <ac:grpSpMkLst>
            <pc:docMk/>
            <pc:sldMk cId="3882074152" sldId="265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9"/>
        <pc:sldMkLst>
          <pc:docMk/>
          <pc:sldMk cId="823547575" sldId="266"/>
        </pc:sldMkLst>
      </pc:sldChg>
      <pc:sldChg chg="addSp modSp add mod setBg">
        <pc:chgData name="Kristina Elen" userId="S::kelen@herzing.ca::79a21bbd-83f7-4e16-a863-8531c314eb69" providerId="AD" clId="Web-{106DCD34-E54F-7E74-B0B2-BD6FE3C086E9}" dt="2022-12-15T00:16:34.834" v="31"/>
        <pc:sldMkLst>
          <pc:docMk/>
          <pc:sldMk cId="2933070724" sldId="266"/>
        </pc:sldMkLst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34.834" v="31"/>
          <ac:spMkLst>
            <pc:docMk/>
            <pc:sldMk cId="2933070724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106DCD34-E54F-7E74-B0B2-BD6FE3C086E9}" dt="2022-12-15T00:16:34.834" v="31"/>
          <ac:grpSpMkLst>
            <pc:docMk/>
            <pc:sldMk cId="2933070724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106DCD34-E54F-7E74-B0B2-BD6FE3C086E9}" dt="2022-12-15T00:15:24.320" v="8"/>
        <pc:sldMkLst>
          <pc:docMk/>
          <pc:sldMk cId="441190155" sldId="267"/>
        </pc:sldMkLst>
      </pc:sldChg>
      <pc:sldChg chg="addSp delSp modSp add mod setBg">
        <pc:chgData name="Kristina Elen" userId="S::kelen@herzing.ca::79a21bbd-83f7-4e16-a863-8531c314eb69" providerId="AD" clId="Web-{106DCD34-E54F-7E74-B0B2-BD6FE3C086E9}" dt="2022-12-15T00:15:59.960" v="29"/>
        <pc:sldMkLst>
          <pc:docMk/>
          <pc:sldMk cId="1445788345" sldId="267"/>
        </pc:sldMkLst>
        <pc:spChg chg="mo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5:59.960" v="29"/>
          <ac:spMkLst>
            <pc:docMk/>
            <pc:sldMk cId="1445788345" sldId="267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106DCD34-E54F-7E74-B0B2-BD6FE3C086E9}" dt="2022-12-15T00:15:59.960" v="29"/>
          <ac:graphicFrameMkLst>
            <pc:docMk/>
            <pc:sldMk cId="1445788345" sldId="267"/>
            <ac:graphicFrameMk id="5" creationId="{AB408396-1F93-6234-0B5F-4B42B2B9287A}"/>
          </ac:graphicFrameMkLst>
        </pc:graphicFrameChg>
      </pc:sldChg>
      <pc:sldChg chg="addSp modSp add mod replId setBg">
        <pc:chgData name="Kristina Elen" userId="S::kelen@herzing.ca::79a21bbd-83f7-4e16-a863-8531c314eb69" providerId="AD" clId="Web-{106DCD34-E54F-7E74-B0B2-BD6FE3C086E9}" dt="2022-12-15T00:16:26.194" v="30"/>
        <pc:sldMkLst>
          <pc:docMk/>
          <pc:sldMk cId="3053254785" sldId="268"/>
        </pc:sldMkLst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106DCD34-E54F-7E74-B0B2-BD6FE3C086E9}" dt="2022-12-15T00:16:26.194" v="30"/>
          <ac:spMkLst>
            <pc:docMk/>
            <pc:sldMk cId="3053254785" sldId="268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106DCD34-E54F-7E74-B0B2-BD6FE3C086E9}" dt="2022-12-15T00:15:24.320" v="7"/>
        <pc:sldMkLst>
          <pc:docMk/>
          <pc:sldMk cId="3517786073" sldId="268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2"/>
        <pc:sldMkLst>
          <pc:docMk/>
          <pc:sldMk cId="1213165316" sldId="269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1"/>
        <pc:sldMkLst>
          <pc:docMk/>
          <pc:sldMk cId="346260359" sldId="270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0"/>
        <pc:sldMkLst>
          <pc:docMk/>
          <pc:sldMk cId="2118348319" sldId="271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6"/>
        <pc:sldMkLst>
          <pc:docMk/>
          <pc:sldMk cId="1703546220" sldId="272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5"/>
        <pc:sldMkLst>
          <pc:docMk/>
          <pc:sldMk cId="1401627518" sldId="273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4"/>
        <pc:sldMkLst>
          <pc:docMk/>
          <pc:sldMk cId="4066040186" sldId="274"/>
        </pc:sldMkLst>
      </pc:sldChg>
      <pc:sldChg chg="del">
        <pc:chgData name="Kristina Elen" userId="S::kelen@herzing.ca::79a21bbd-83f7-4e16-a863-8531c314eb69" providerId="AD" clId="Web-{106DCD34-E54F-7E74-B0B2-BD6FE3C086E9}" dt="2022-12-15T00:15:24.320" v="3"/>
        <pc:sldMkLst>
          <pc:docMk/>
          <pc:sldMk cId="4101288293" sldId="275"/>
        </pc:sldMkLst>
      </pc:sldChg>
      <pc:sldChg chg="del">
        <pc:chgData name="Kristina Elen" userId="S::kelen@herzing.ca::79a21bbd-83f7-4e16-a863-8531c314eb69" providerId="AD" clId="Web-{106DCD34-E54F-7E74-B0B2-BD6FE3C086E9}" dt="2022-12-15T00:15:24.335" v="15"/>
        <pc:sldMkLst>
          <pc:docMk/>
          <pc:sldMk cId="2824253115" sldId="276"/>
        </pc:sldMkLst>
      </pc:sldChg>
      <pc:sldMasterChg chg="replId mo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106DCD34-E54F-7E74-B0B2-BD6FE3C086E9}" dt="2022-12-15T00:15:27.257" v="18"/>
        <pc:sldMasterMkLst>
          <pc:docMk/>
          <pc:sldMasterMk cId="1005334697" sldId="2147483672"/>
        </pc:sldMasterMkLst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308423614" sldId="2147483673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856554654" sldId="2147483674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2082973525" sldId="2147483675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933143507" sldId="2147483676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935412235" sldId="2147483677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653628549" sldId="2147483678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606126852" sldId="2147483679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600242621" sldId="2147483680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3235329787" sldId="2147483681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479680367" sldId="2147483682"/>
          </pc:sldLayoutMkLst>
        </pc:sldLayoutChg>
        <pc:sldLayoutChg chg="add">
          <pc:chgData name="Kristina Elen" userId="S::kelen@herzing.ca::79a21bbd-83f7-4e16-a863-8531c314eb69" providerId="AD" clId="Web-{106DCD34-E54F-7E74-B0B2-BD6FE3C086E9}" dt="2022-12-15T00:15:27.257" v="18"/>
          <pc:sldLayoutMkLst>
            <pc:docMk/>
            <pc:sldMasterMk cId="1005334697" sldId="2147483672"/>
            <pc:sldLayoutMk cId="1591133173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721D2825-F1BF-1B7A-E0A8-7E17E3AC2F76}"/>
    <pc:docChg chg="addSld delSld modSld addMainMaster modMainMaster">
      <pc:chgData name="Kristina Elen" userId="S::kelen@herzing.ca::79a21bbd-83f7-4e16-a863-8531c314eb69" providerId="AD" clId="Web-{721D2825-F1BF-1B7A-E0A8-7E17E3AC2F76}" dt="2023-01-26T04:16:50.222" v="64"/>
      <pc:docMkLst>
        <pc:docMk/>
      </pc:docMkLst>
      <pc:sldChg chg="modSp">
        <pc:chgData name="Kristina Elen" userId="S::kelen@herzing.ca::79a21bbd-83f7-4e16-a863-8531c314eb69" providerId="AD" clId="Web-{721D2825-F1BF-1B7A-E0A8-7E17E3AC2F76}" dt="2023-01-26T04:14:00.881" v="15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21D2825-F1BF-1B7A-E0A8-7E17E3AC2F76}" dt="2023-01-26T04:14:00.881" v="15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">
        <pc:chgData name="Kristina Elen" userId="S::kelen@herzing.ca::79a21bbd-83f7-4e16-a863-8531c314eb69" providerId="AD" clId="Web-{721D2825-F1BF-1B7A-E0A8-7E17E3AC2F76}" dt="2023-01-26T04:14:53.099" v="51"/>
        <pc:sldMkLst>
          <pc:docMk/>
          <pc:sldMk cId="2323017529" sldId="257"/>
        </pc:sldMkLst>
        <pc:spChg chg="add del mod">
          <ac:chgData name="Kristina Elen" userId="S::kelen@herzing.ca::79a21bbd-83f7-4e16-a863-8531c314eb69" providerId="AD" clId="Web-{721D2825-F1BF-1B7A-E0A8-7E17E3AC2F76}" dt="2023-01-26T04:14:53.099" v="51"/>
          <ac:spMkLst>
            <pc:docMk/>
            <pc:sldMk cId="2323017529" sldId="257"/>
            <ac:spMk id="2" creationId="{02C15845-2CE3-F611-994E-F10FE52D36D3}"/>
          </ac:spMkLst>
        </pc:spChg>
      </pc:sldChg>
      <pc:sldChg chg="new del">
        <pc:chgData name="Kristina Elen" userId="S::kelen@herzing.ca::79a21bbd-83f7-4e16-a863-8531c314eb69" providerId="AD" clId="Web-{721D2825-F1BF-1B7A-E0A8-7E17E3AC2F76}" dt="2023-01-26T04:14:24.381" v="41"/>
        <pc:sldMkLst>
          <pc:docMk/>
          <pc:sldMk cId="206837194" sldId="258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6"/>
        <pc:sldMkLst>
          <pc:docMk/>
          <pc:sldMk cId="494377170" sldId="258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50.222" v="64"/>
        <pc:sldMkLst>
          <pc:docMk/>
          <pc:sldMk cId="244505903" sldId="259"/>
        </pc:sldMkLst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50.222" v="64"/>
          <ac:spMkLst>
            <pc:docMk/>
            <pc:sldMk cId="244505903" sldId="259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7"/>
        <pc:sldMkLst>
          <pc:docMk/>
          <pc:sldMk cId="2842035885" sldId="259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18"/>
        <pc:sldMkLst>
          <pc:docMk/>
          <pc:sldMk cId="867763603" sldId="260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7.175" v="63"/>
        <pc:sldMkLst>
          <pc:docMk/>
          <pc:sldMk cId="2504521763" sldId="260"/>
        </pc:sldMkLst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7.175" v="63"/>
          <ac:spMkLst>
            <pc:docMk/>
            <pc:sldMk cId="2504521763" sldId="260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19"/>
        <pc:sldMkLst>
          <pc:docMk/>
          <pc:sldMk cId="227605048" sldId="261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43.910" v="62"/>
        <pc:sldMkLst>
          <pc:docMk/>
          <pc:sldMk cId="2332579387" sldId="261"/>
        </pc:sldMkLst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43.910" v="62"/>
          <ac:spMkLst>
            <pc:docMk/>
            <pc:sldMk cId="2332579387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0"/>
        <pc:sldMkLst>
          <pc:docMk/>
          <pc:sldMk cId="1920743953" sldId="262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9.441" v="61"/>
        <pc:sldMkLst>
          <pc:docMk/>
          <pc:sldMk cId="2016190759" sldId="262"/>
        </pc:sldMkLst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9.441" v="61"/>
          <ac:spMkLst>
            <pc:docMk/>
            <pc:sldMk cId="2016190759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1"/>
        <pc:sldMkLst>
          <pc:docMk/>
          <pc:sldMk cId="3671820709" sldId="263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6.488" v="60"/>
        <pc:sldMkLst>
          <pc:docMk/>
          <pc:sldMk cId="4042215554" sldId="263"/>
        </pc:sldMkLst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6.488" v="60"/>
          <ac:spMkLst>
            <pc:docMk/>
            <pc:sldMk cId="4042215554" sldId="263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2"/>
        <pc:sldMkLst>
          <pc:docMk/>
          <pc:sldMk cId="1283607142" sldId="264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6:32.285" v="59"/>
        <pc:sldMkLst>
          <pc:docMk/>
          <pc:sldMk cId="2218329701" sldId="264"/>
        </pc:sldMkLst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721D2825-F1BF-1B7A-E0A8-7E17E3AC2F76}" dt="2023-01-26T04:16:32.285" v="59"/>
          <ac:spMkLst>
            <pc:docMk/>
            <pc:sldMk cId="2218329701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53.879" v="58"/>
        <pc:sldMkLst>
          <pc:docMk/>
          <pc:sldMk cId="459667398" sldId="265"/>
        </pc:sldMkLst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53.879" v="58"/>
          <ac:spMkLst>
            <pc:docMk/>
            <pc:sldMk cId="459667398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3"/>
        <pc:sldMkLst>
          <pc:docMk/>
          <pc:sldMk cId="1026456639" sldId="265"/>
        </pc:sldMkLst>
      </pc:sldChg>
      <pc:sldChg chg="del">
        <pc:chgData name="Kristina Elen" userId="S::kelen@herzing.ca::79a21bbd-83f7-4e16-a863-8531c314eb69" providerId="AD" clId="Web-{721D2825-F1BF-1B7A-E0A8-7E17E3AC2F76}" dt="2023-01-26T04:14:03.662" v="24"/>
        <pc:sldMkLst>
          <pc:docMk/>
          <pc:sldMk cId="397320590" sldId="266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7.004" v="57"/>
        <pc:sldMkLst>
          <pc:docMk/>
          <pc:sldMk cId="927964078" sldId="266"/>
        </pc:sldMkLst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7.004" v="57"/>
          <ac:spMkLst>
            <pc:docMk/>
            <pc:sldMk cId="927964078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721D2825-F1BF-1B7A-E0A8-7E17E3AC2F76}" dt="2023-01-26T04:14:03.662" v="25"/>
        <pc:sldMkLst>
          <pc:docMk/>
          <pc:sldMk cId="611247738" sldId="267"/>
        </pc:sldMkLst>
      </pc:sldChg>
      <pc:sldChg chg="addSp modSp add mod setBg">
        <pc:chgData name="Kristina Elen" userId="S::kelen@herzing.ca::79a21bbd-83f7-4e16-a863-8531c314eb69" providerId="AD" clId="Web-{721D2825-F1BF-1B7A-E0A8-7E17E3AC2F76}" dt="2023-01-26T04:15:42.848" v="56"/>
        <pc:sldMkLst>
          <pc:docMk/>
          <pc:sldMk cId="844124338" sldId="267"/>
        </pc:sldMkLst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42.848" v="56"/>
          <ac:spMkLst>
            <pc:docMk/>
            <pc:sldMk cId="844124338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7.739" v="55"/>
        <pc:sldMkLst>
          <pc:docMk/>
          <pc:sldMk cId="3811234261" sldId="268"/>
        </pc:sldMkLst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7.739" v="55"/>
          <ac:spMkLst>
            <pc:docMk/>
            <pc:sldMk cId="3811234261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34.083" v="54"/>
        <pc:sldMkLst>
          <pc:docMk/>
          <pc:sldMk cId="384385950" sldId="269"/>
        </pc:sldMkLst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34.083" v="54"/>
          <ac:spMkLst>
            <pc:docMk/>
            <pc:sldMk cId="384385950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28.926" v="53"/>
        <pc:sldMkLst>
          <pc:docMk/>
          <pc:sldMk cId="1807524773" sldId="270"/>
        </pc:sldMkLst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28.926" v="53"/>
          <ac:spMkLst>
            <pc:docMk/>
            <pc:sldMk cId="1807524773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721D2825-F1BF-1B7A-E0A8-7E17E3AC2F76}" dt="2023-01-26T04:15:14.474" v="52"/>
        <pc:sldMkLst>
          <pc:docMk/>
          <pc:sldMk cId="1179412707" sldId="271"/>
        </pc:sldMkLst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721D2825-F1BF-1B7A-E0A8-7E17E3AC2F76}" dt="2023-01-26T04:15:14.474" v="52"/>
          <ac:spMkLst>
            <pc:docMk/>
            <pc:sldMk cId="1179412707" sldId="271"/>
            <ac:spMk id="12" creationId="{1C091803-41C2-48E0-9228-5148460C7479}"/>
          </ac:spMkLst>
        </pc:spChg>
      </pc:sldChg>
      <pc:sldChg chg="add del">
        <pc:chgData name="Kristina Elen" userId="S::kelen@herzing.ca::79a21bbd-83f7-4e16-a863-8531c314eb69" providerId="AD" clId="Web-{721D2825-F1BF-1B7A-E0A8-7E17E3AC2F76}" dt="2023-01-26T04:14:35.412" v="44"/>
        <pc:sldMkLst>
          <pc:docMk/>
          <pc:sldMk cId="2190732400" sldId="272"/>
        </pc:sldMkLst>
      </pc:sldChg>
      <pc:sldMasterChg chg="replId mo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1006379075" sldId="2147483720"/>
        </pc:sldMasterMkLst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996840812" sldId="2147483721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773525101" sldId="2147483722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221920781" sldId="2147483723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259385324" sldId="2147483724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849703834" sldId="2147483725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426856181" sldId="2147483726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560930812" sldId="2147483727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148102982" sldId="2147483728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062220141" sldId="2147483729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1314043020" sldId="2147483730"/>
          </pc:sldLayoutMkLst>
        </pc:sldLayoutChg>
        <pc:sldLayoutChg chg="replI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1006379075" sldId="2147483720"/>
            <pc:sldLayoutMk cId="261298780" sldId="2147483731"/>
          </pc:sldLayoutMkLst>
        </pc:sldLayoutChg>
      </pc:sldMasterChg>
      <pc:sldMasterChg chg="add addSldLayout">
        <pc:chgData name="Kristina Elen" userId="S::kelen@herzing.ca::79a21bbd-83f7-4e16-a863-8531c314eb69" providerId="AD" clId="Web-{721D2825-F1BF-1B7A-E0A8-7E17E3AC2F76}" dt="2023-01-26T04:14:21.506" v="27"/>
        <pc:sldMasterMkLst>
          <pc:docMk/>
          <pc:sldMasterMk cId="3166025130" sldId="2147483732"/>
        </pc:sldMasterMkLst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1834190166" sldId="2147483733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2712933814" sldId="2147483734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480914749" sldId="2147483735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4084237608" sldId="2147483736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338960663" sldId="2147483737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596873823" sldId="2147483738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2552520487" sldId="2147483739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536022866" sldId="2147483740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500862378" sldId="2147483741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3504999322" sldId="2147483742"/>
          </pc:sldLayoutMkLst>
        </pc:sldLayoutChg>
        <pc:sldLayoutChg chg="add">
          <pc:chgData name="Kristina Elen" userId="S::kelen@herzing.ca::79a21bbd-83f7-4e16-a863-8531c314eb69" providerId="AD" clId="Web-{721D2825-F1BF-1B7A-E0A8-7E17E3AC2F76}" dt="2023-01-26T04:14:21.506" v="27"/>
          <pc:sldLayoutMkLst>
            <pc:docMk/>
            <pc:sldMasterMk cId="3166025130" sldId="2147483732"/>
            <pc:sldLayoutMk cId="4080512111" sldId="2147483743"/>
          </pc:sldLayoutMkLst>
        </pc:sldLayoutChg>
      </pc:sldMasterChg>
    </pc:docChg>
  </pc:docChgLst>
  <pc:docChgLst>
    <pc:chgData name="Kristina Elen" userId="S::kelen@herzing.ca::79a21bbd-83f7-4e16-a863-8531c314eb69" providerId="AD" clId="Web-{E02BE7D4-DC6B-46CA-1A29-9998CE8885E4}"/>
    <pc:docChg chg="addSld delSld modSld addMainMaster modMainMaster">
      <pc:chgData name="Kristina Elen" userId="S::kelen@herzing.ca::79a21bbd-83f7-4e16-a863-8531c314eb69" providerId="AD" clId="Web-{E02BE7D4-DC6B-46CA-1A29-9998CE8885E4}" dt="2022-12-20T02:59:14.209" v="34"/>
      <pc:docMkLst>
        <pc:docMk/>
      </pc:docMkLst>
      <pc:sldChg chg="modSp">
        <pc:chgData name="Kristina Elen" userId="S::kelen@herzing.ca::79a21bbd-83f7-4e16-a863-8531c314eb69" providerId="AD" clId="Web-{E02BE7D4-DC6B-46CA-1A29-9998CE8885E4}" dt="2022-12-20T02:58:12.348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02BE7D4-DC6B-46CA-1A29-9998CE8885E4}" dt="2022-12-20T02:58:12.348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 addAnim">
        <pc:chgData name="Kristina Elen" userId="S::kelen@herzing.ca::79a21bbd-83f7-4e16-a863-8531c314eb69" providerId="AD" clId="Web-{E02BE7D4-DC6B-46CA-1A29-9998CE8885E4}" dt="2022-12-20T02:59:14.209" v="34"/>
        <pc:sldMkLst>
          <pc:docMk/>
          <pc:sldMk cId="494377170" sldId="258"/>
        </pc:sldMkLst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8" creationId="{CDA1A2E9-63FE-408D-A803-8E306ECAB4B3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0" creationId="{DAE8F46F-D590-45CD-AF41-A04DC11D1BB4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2" creationId="{FBE9F90C-C163-435B-9A68-D15C92D1CF2B}"/>
          </ac:spMkLst>
        </pc:spChg>
        <pc:spChg chg="add">
          <ac:chgData name="Kristina Elen" userId="S::kelen@herzing.ca::79a21bbd-83f7-4e16-a863-8531c314eb69" providerId="AD" clId="Web-{E02BE7D4-DC6B-46CA-1A29-9998CE8885E4}" dt="2022-12-20T02:59:14.209" v="33"/>
          <ac:spMkLst>
            <pc:docMk/>
            <pc:sldMk cId="494377170" sldId="258"/>
            <ac:spMk id="14" creationId="{1A882A9F-F4E9-4E23-8F0B-20B5DF42EAA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9:11.131" v="32"/>
        <pc:sldMkLst>
          <pc:docMk/>
          <pc:sldMk cId="2842035885" sldId="259"/>
        </pc:sldMkLst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11.131" v="32"/>
          <ac:spMkLst>
            <pc:docMk/>
            <pc:sldMk cId="2842035885" sldId="259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489" v="1"/>
        <pc:sldMkLst>
          <pc:docMk/>
          <pc:sldMk cId="4169470773" sldId="259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7.928" v="31"/>
        <pc:sldMkLst>
          <pc:docMk/>
          <pc:sldMk cId="867763603" sldId="260"/>
        </pc:sldMkLst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7.928" v="31"/>
          <ac:spMkLst>
            <pc:docMk/>
            <pc:sldMk cId="867763603" sldId="260"/>
            <ac:spMk id="14" creationId="{6166C6D1-23AC-49C4-BA07-238E4E9F8CEB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2"/>
        <pc:sldMkLst>
          <pc:docMk/>
          <pc:sldMk cId="1011418701" sldId="260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9:04.959" v="30"/>
        <pc:sldMkLst>
          <pc:docMk/>
          <pc:sldMk cId="227605048" sldId="261"/>
        </pc:sldMkLst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4.959" v="29"/>
          <ac:spMkLst>
            <pc:docMk/>
            <pc:sldMk cId="227605048" sldId="261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3"/>
        <pc:sldMkLst>
          <pc:docMk/>
          <pc:sldMk cId="904658829" sldId="261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9:00.724" v="28"/>
        <pc:sldMkLst>
          <pc:docMk/>
          <pc:sldMk cId="1920743953" sldId="262"/>
        </pc:sldMkLst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9:00.724" v="28"/>
          <ac:spMkLst>
            <pc:docMk/>
            <pc:sldMk cId="1920743953" sldId="262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4"/>
        <pc:sldMkLst>
          <pc:docMk/>
          <pc:sldMk cId="2236006242" sldId="262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5"/>
        <pc:sldMkLst>
          <pc:docMk/>
          <pc:sldMk cId="594312186" sldId="263"/>
        </pc:sldMkLst>
      </pc:sldChg>
      <pc:sldChg chg="addSp modSp add mod setBg addAnim">
        <pc:chgData name="Kristina Elen" userId="S::kelen@herzing.ca::79a21bbd-83f7-4e16-a863-8531c314eb69" providerId="AD" clId="Web-{E02BE7D4-DC6B-46CA-1A29-9998CE8885E4}" dt="2022-12-20T02:58:57.787" v="27"/>
        <pc:sldMkLst>
          <pc:docMk/>
          <pc:sldMk cId="3671820709" sldId="263"/>
        </pc:sldMkLst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7.787" v="26"/>
          <ac:spMkLst>
            <pc:docMk/>
            <pc:sldMk cId="3671820709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E02BE7D4-DC6B-46CA-1A29-9998CE8885E4}" dt="2022-12-20T02:58:55.427" v="25"/>
        <pc:sldMkLst>
          <pc:docMk/>
          <pc:sldMk cId="1283607142" sldId="264"/>
        </pc:sldMkLst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5.427" v="25"/>
          <ac:spMkLst>
            <pc:docMk/>
            <pc:sldMk cId="1283607142" sldId="264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6"/>
        <pc:sldMkLst>
          <pc:docMk/>
          <pc:sldMk cId="1849359417" sldId="264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52.833" v="24"/>
        <pc:sldMkLst>
          <pc:docMk/>
          <pc:sldMk cId="1026456639" sldId="265"/>
        </pc:sldMkLst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52.833" v="24"/>
          <ac:spMkLst>
            <pc:docMk/>
            <pc:sldMk cId="1026456639" sldId="265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7"/>
        <pc:sldMkLst>
          <pc:docMk/>
          <pc:sldMk cId="2762403828" sldId="265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8.412" v="23"/>
        <pc:sldMkLst>
          <pc:docMk/>
          <pc:sldMk cId="397320590" sldId="266"/>
        </pc:sldMkLst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8.412" v="23"/>
          <ac:spMkLst>
            <pc:docMk/>
            <pc:sldMk cId="397320590" sldId="266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8"/>
        <pc:sldMkLst>
          <pc:docMk/>
          <pc:sldMk cId="1762116211" sldId="266"/>
        </pc:sldMkLst>
      </pc:sldChg>
      <pc:sldChg chg="addSp modSp add mod setBg">
        <pc:chgData name="Kristina Elen" userId="S::kelen@herzing.ca::79a21bbd-83f7-4e16-a863-8531c314eb69" providerId="AD" clId="Web-{E02BE7D4-DC6B-46CA-1A29-9998CE8885E4}" dt="2022-12-20T02:58:44.490" v="22"/>
        <pc:sldMkLst>
          <pc:docMk/>
          <pc:sldMk cId="611247738" sldId="267"/>
        </pc:sldMkLst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E02BE7D4-DC6B-46CA-1A29-9998CE8885E4}" dt="2022-12-20T02:58:44.490" v="22"/>
          <ac:spMkLst>
            <pc:docMk/>
            <pc:sldMk cId="61124773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E02BE7D4-DC6B-46CA-1A29-9998CE8885E4}" dt="2022-12-20T02:58:15.505" v="9"/>
        <pc:sldMkLst>
          <pc:docMk/>
          <pc:sldMk cId="3152935092" sldId="267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0"/>
        <pc:sldMkLst>
          <pc:docMk/>
          <pc:sldMk cId="1464656155" sldId="268"/>
        </pc:sldMkLst>
      </pc:sldChg>
      <pc:sldChg chg="del">
        <pc:chgData name="Kristina Elen" userId="S::kelen@herzing.ca::79a21bbd-83f7-4e16-a863-8531c314eb69" providerId="AD" clId="Web-{E02BE7D4-DC6B-46CA-1A29-9998CE8885E4}" dt="2022-12-20T02:58:15.505" v="11"/>
        <pc:sldMkLst>
          <pc:docMk/>
          <pc:sldMk cId="3869684488" sldId="269"/>
        </pc:sldMkLst>
      </pc:sldChg>
      <pc:sldMasterChg chg="replId mo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2187254370" sldId="2147483708"/>
        </pc:sldMasterMkLst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628194329" sldId="2147483709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440253231" sldId="2147483710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666115839" sldId="2147483711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187970816" sldId="2147483712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99499489" sldId="2147483713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34639935" sldId="2147483714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737412170" sldId="2147483715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2851160352" sldId="2147483716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444285340" sldId="2147483717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1660113913" sldId="2147483718"/>
          </pc:sldLayoutMkLst>
        </pc:sldLayoutChg>
        <pc:sldLayoutChg chg="replI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2187254370" sldId="2147483708"/>
            <pc:sldLayoutMk cId="3949269600" sldId="2147483719"/>
          </pc:sldLayoutMkLst>
        </pc:sldLayoutChg>
      </pc:sldMasterChg>
      <pc:sldMasterChg chg="add addSldLayout">
        <pc:chgData name="Kristina Elen" userId="S::kelen@herzing.ca::79a21bbd-83f7-4e16-a863-8531c314eb69" providerId="AD" clId="Web-{E02BE7D4-DC6B-46CA-1A29-9998CE8885E4}" dt="2022-12-20T02:58:27.942" v="12"/>
        <pc:sldMasterMkLst>
          <pc:docMk/>
          <pc:sldMasterMk cId="1006379075" sldId="2147483720"/>
        </pc:sldMasterMkLst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996840812" sldId="2147483721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773525101" sldId="2147483722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221920781" sldId="2147483723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259385324" sldId="2147483724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849703834" sldId="2147483725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426856181" sldId="2147483726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560930812" sldId="2147483727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148102982" sldId="2147483728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062220141" sldId="2147483729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1314043020" sldId="2147483730"/>
          </pc:sldLayoutMkLst>
        </pc:sldLayoutChg>
        <pc:sldLayoutChg chg="add">
          <pc:chgData name="Kristina Elen" userId="S::kelen@herzing.ca::79a21bbd-83f7-4e16-a863-8531c314eb69" providerId="AD" clId="Web-{E02BE7D4-DC6B-46CA-1A29-9998CE8885E4}" dt="2022-12-20T02:58:27.942" v="12"/>
          <pc:sldLayoutMkLst>
            <pc:docMk/>
            <pc:sldMasterMk cId="1006379075" sldId="2147483720"/>
            <pc:sldLayoutMk cId="261298780" sldId="2147483731"/>
          </pc:sldLayoutMkLst>
        </pc:sldLayoutChg>
      </pc:sldMasterChg>
    </pc:docChg>
  </pc:docChgLst>
  <pc:docChgLst>
    <pc:chgData clId="Web-{1DA64124-702A-E85C-5DD6-BD5274726B5E}"/>
    <pc:docChg chg="modSld">
      <pc:chgData name="" userId="" providerId="" clId="Web-{1DA64124-702A-E85C-5DD6-BD5274726B5E}" dt="2023-01-26T04:17:37.499" v="0" actId="20577"/>
      <pc:docMkLst>
        <pc:docMk/>
      </pc:docMkLst>
      <pc:sldChg chg="modSp">
        <pc:chgData name="" userId="" providerId="" clId="Web-{1DA64124-702A-E85C-5DD6-BD5274726B5E}" dt="2023-01-26T04:17:37.499" v="0" actId="20577"/>
        <pc:sldMkLst>
          <pc:docMk/>
          <pc:sldMk cId="2529654894" sldId="256"/>
        </pc:sldMkLst>
        <pc:spChg chg="mod">
          <ac:chgData name="" userId="" providerId="" clId="Web-{1DA64124-702A-E85C-5DD6-BD5274726B5E}" dt="2023-01-26T04:17:37.499" v="0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1DA64124-702A-E85C-5DD6-BD5274726B5E}"/>
    <pc:docChg chg="addSld delSld modSld addMainMaster modMainMaster">
      <pc:chgData name="Kristina Elen" userId="S::kelen@herzing.ca::79a21bbd-83f7-4e16-a863-8531c314eb69" providerId="AD" clId="Web-{1DA64124-702A-E85C-5DD6-BD5274726B5E}" dt="2023-01-26T04:18:17.801" v="27"/>
      <pc:docMkLst>
        <pc:docMk/>
      </pc:docMkLst>
      <pc:sldChg chg="modSp">
        <pc:chgData name="Kristina Elen" userId="S::kelen@herzing.ca::79a21bbd-83f7-4e16-a863-8531c314eb69" providerId="AD" clId="Web-{1DA64124-702A-E85C-5DD6-BD5274726B5E}" dt="2023-01-26T04:17:38.155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DA64124-702A-E85C-5DD6-BD5274726B5E}" dt="2023-01-26T04:17:38.155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1DA64124-702A-E85C-5DD6-BD5274726B5E}" dt="2023-01-26T04:18:02.941" v="24"/>
        <pc:sldMkLst>
          <pc:docMk/>
          <pc:sldMk cId="71689338" sldId="258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1"/>
        <pc:sldMkLst>
          <pc:docMk/>
          <pc:sldMk cId="244505903" sldId="259"/>
        </pc:sldMkLst>
      </pc:sldChg>
      <pc:sldChg chg="add">
        <pc:chgData name="Kristina Elen" userId="S::kelen@herzing.ca::79a21bbd-83f7-4e16-a863-8531c314eb69" providerId="AD" clId="Web-{1DA64124-702A-E85C-5DD6-BD5274726B5E}" dt="2023-01-26T04:18:00.660" v="15"/>
        <pc:sldMkLst>
          <pc:docMk/>
          <pc:sldMk cId="3081283445" sldId="259"/>
        </pc:sldMkLst>
      </pc:sldChg>
      <pc:sldChg chg="add">
        <pc:chgData name="Kristina Elen" userId="S::kelen@herzing.ca::79a21bbd-83f7-4e16-a863-8531c314eb69" providerId="AD" clId="Web-{1DA64124-702A-E85C-5DD6-BD5274726B5E}" dt="2023-01-26T04:18:00.691" v="16"/>
        <pc:sldMkLst>
          <pc:docMk/>
          <pc:sldMk cId="1697928859" sldId="260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2"/>
        <pc:sldMkLst>
          <pc:docMk/>
          <pc:sldMk cId="2504521763" sldId="260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3"/>
        <pc:sldMkLst>
          <pc:docMk/>
          <pc:sldMk cId="2332579387" sldId="261"/>
        </pc:sldMkLst>
      </pc:sldChg>
      <pc:sldChg chg="add">
        <pc:chgData name="Kristina Elen" userId="S::kelen@herzing.ca::79a21bbd-83f7-4e16-a863-8531c314eb69" providerId="AD" clId="Web-{1DA64124-702A-E85C-5DD6-BD5274726B5E}" dt="2023-01-26T04:18:00.722" v="17"/>
        <pc:sldMkLst>
          <pc:docMk/>
          <pc:sldMk cId="3583081186" sldId="261"/>
        </pc:sldMkLst>
      </pc:sldChg>
      <pc:sldChg chg="add">
        <pc:chgData name="Kristina Elen" userId="S::kelen@herzing.ca::79a21bbd-83f7-4e16-a863-8531c314eb69" providerId="AD" clId="Web-{1DA64124-702A-E85C-5DD6-BD5274726B5E}" dt="2023-01-26T04:18:00.738" v="18"/>
        <pc:sldMkLst>
          <pc:docMk/>
          <pc:sldMk cId="1044047666" sldId="262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4"/>
        <pc:sldMkLst>
          <pc:docMk/>
          <pc:sldMk cId="2016190759" sldId="262"/>
        </pc:sldMkLst>
      </pc:sldChg>
      <pc:sldChg chg="add">
        <pc:chgData name="Kristina Elen" userId="S::kelen@herzing.ca::79a21bbd-83f7-4e16-a863-8531c314eb69" providerId="AD" clId="Web-{1DA64124-702A-E85C-5DD6-BD5274726B5E}" dt="2023-01-26T04:18:00.754" v="19"/>
        <pc:sldMkLst>
          <pc:docMk/>
          <pc:sldMk cId="2318489051" sldId="263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5"/>
        <pc:sldMkLst>
          <pc:docMk/>
          <pc:sldMk cId="4042215554" sldId="263"/>
        </pc:sldMkLst>
      </pc:sldChg>
      <pc:sldChg chg="add">
        <pc:chgData name="Kristina Elen" userId="S::kelen@herzing.ca::79a21bbd-83f7-4e16-a863-8531c314eb69" providerId="AD" clId="Web-{1DA64124-702A-E85C-5DD6-BD5274726B5E}" dt="2023-01-26T04:18:00.785" v="20"/>
        <pc:sldMkLst>
          <pc:docMk/>
          <pc:sldMk cId="1372455327" sldId="264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6"/>
        <pc:sldMkLst>
          <pc:docMk/>
          <pc:sldMk cId="2218329701" sldId="264"/>
        </pc:sldMkLst>
      </pc:sldChg>
      <pc:sldChg chg="del">
        <pc:chgData name="Kristina Elen" userId="S::kelen@herzing.ca::79a21bbd-83f7-4e16-a863-8531c314eb69" providerId="AD" clId="Web-{1DA64124-702A-E85C-5DD6-BD5274726B5E}" dt="2023-01-26T04:17:47.050" v="7"/>
        <pc:sldMkLst>
          <pc:docMk/>
          <pc:sldMk cId="459667398" sldId="265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17.801" v="27"/>
        <pc:sldMkLst>
          <pc:docMk/>
          <pc:sldMk cId="693378772" sldId="265"/>
        </pc:sldMkLst>
        <pc:spChg chg="mo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17.801" v="27"/>
          <ac:spMkLst>
            <pc:docMk/>
            <pc:sldMk cId="693378772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8"/>
        <pc:sldMkLst>
          <pc:docMk/>
          <pc:sldMk cId="927964078" sldId="266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12.676" v="26"/>
        <pc:sldMkLst>
          <pc:docMk/>
          <pc:sldMk cId="3608551704" sldId="266"/>
        </pc:sldMkLst>
        <pc:spChg chg="mo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12.676" v="26"/>
          <ac:spMkLst>
            <pc:docMk/>
            <pc:sldMk cId="3608551704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9"/>
        <pc:sldMkLst>
          <pc:docMk/>
          <pc:sldMk cId="844124338" sldId="267"/>
        </pc:sldMkLst>
      </pc:sldChg>
      <pc:sldChg chg="addSp modSp add mod setBg">
        <pc:chgData name="Kristina Elen" userId="S::kelen@herzing.ca::79a21bbd-83f7-4e16-a863-8531c314eb69" providerId="AD" clId="Web-{1DA64124-702A-E85C-5DD6-BD5274726B5E}" dt="2023-01-26T04:18:08.941" v="25"/>
        <pc:sldMkLst>
          <pc:docMk/>
          <pc:sldMk cId="2739778658" sldId="267"/>
        </pc:sldMkLst>
        <pc:spChg chg="mo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1DA64124-702A-E85C-5DD6-BD5274726B5E}" dt="2023-01-26T04:18:08.941" v="25"/>
          <ac:spMkLst>
            <pc:docMk/>
            <pc:sldMk cId="2739778658" sldId="267"/>
            <ac:spMk id="14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1DA64124-702A-E85C-5DD6-BD5274726B5E}" dt="2023-01-26T04:17:47.050" v="10"/>
        <pc:sldMkLst>
          <pc:docMk/>
          <pc:sldMk cId="3811234261" sldId="268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1"/>
        <pc:sldMkLst>
          <pc:docMk/>
          <pc:sldMk cId="384385950" sldId="269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2"/>
        <pc:sldMkLst>
          <pc:docMk/>
          <pc:sldMk cId="1807524773" sldId="270"/>
        </pc:sldMkLst>
      </pc:sldChg>
      <pc:sldChg chg="del">
        <pc:chgData name="Kristina Elen" userId="S::kelen@herzing.ca::79a21bbd-83f7-4e16-a863-8531c314eb69" providerId="AD" clId="Web-{1DA64124-702A-E85C-5DD6-BD5274726B5E}" dt="2023-01-26T04:17:47.066" v="13"/>
        <pc:sldMkLst>
          <pc:docMk/>
          <pc:sldMk cId="1179412707" sldId="271"/>
        </pc:sldMkLst>
      </pc:sldChg>
      <pc:sldMasterChg chg="replId modSldLayout">
        <pc:chgData name="Kristina Elen" userId="S::kelen@herzing.ca::79a21bbd-83f7-4e16-a863-8531c314eb69" providerId="AD" clId="Web-{1DA64124-702A-E85C-5DD6-BD5274726B5E}" dt="2023-01-26T04:18:00.660" v="15"/>
        <pc:sldMasterMkLst>
          <pc:docMk/>
          <pc:sldMasterMk cId="3166025130" sldId="2147483732"/>
        </pc:sldMasterMkLst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1834190166" sldId="2147483733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2712933814" sldId="2147483734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480914749" sldId="2147483735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4084237608" sldId="2147483736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338960663" sldId="2147483737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596873823" sldId="2147483738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2552520487" sldId="2147483739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536022866" sldId="2147483740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500862378" sldId="2147483741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3504999322" sldId="2147483742"/>
          </pc:sldLayoutMkLst>
        </pc:sldLayoutChg>
        <pc:sldLayoutChg chg="replI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3166025130" sldId="2147483732"/>
            <pc:sldLayoutMk cId="4080512111" sldId="2147483743"/>
          </pc:sldLayoutMkLst>
        </pc:sldLayoutChg>
      </pc:sldMasterChg>
      <pc:sldMasterChg chg="add addSldLayout">
        <pc:chgData name="Kristina Elen" userId="S::kelen@herzing.ca::79a21bbd-83f7-4e16-a863-8531c314eb69" providerId="AD" clId="Web-{1DA64124-702A-E85C-5DD6-BD5274726B5E}" dt="2023-01-26T04:18:00.660" v="15"/>
        <pc:sldMasterMkLst>
          <pc:docMk/>
          <pc:sldMasterMk cId="4001687614" sldId="2147483744"/>
        </pc:sldMasterMkLst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2650937125" sldId="2147483745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1083322846" sldId="2147483746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3274502324" sldId="2147483747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709796374" sldId="2147483748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4105800137" sldId="2147483749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335205383" sldId="2147483750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988570826" sldId="2147483751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3106811958" sldId="2147483752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2435020363" sldId="2147483753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4234477549" sldId="2147483754"/>
          </pc:sldLayoutMkLst>
        </pc:sldLayoutChg>
        <pc:sldLayoutChg chg="add">
          <pc:chgData name="Kristina Elen" userId="S::kelen@herzing.ca::79a21bbd-83f7-4e16-a863-8531c314eb69" providerId="AD" clId="Web-{1DA64124-702A-E85C-5DD6-BD5274726B5E}" dt="2023-01-26T04:18:00.660" v="15"/>
          <pc:sldLayoutMkLst>
            <pc:docMk/>
            <pc:sldMasterMk cId="4001687614" sldId="2147483744"/>
            <pc:sldLayoutMk cId="1943068254" sldId="2147483755"/>
          </pc:sldLayoutMkLst>
        </pc:sldLayoutChg>
      </pc:sldMasterChg>
    </pc:docChg>
  </pc:docChgLst>
  <pc:docChgLst>
    <pc:chgData name="Kristina Elen" userId="S::kelen@herzing.ca::79a21bbd-83f7-4e16-a863-8531c314eb69" providerId="AD" clId="Web-{50DEB1B3-FB18-2AA0-67A8-0CC2ED8F3E03}"/>
    <pc:docChg chg="addSld delSld modSld addMainMaster modMainMaster">
      <pc:chgData name="Kristina Elen" userId="S::kelen@herzing.ca::79a21bbd-83f7-4e16-a863-8531c314eb69" providerId="AD" clId="Web-{50DEB1B3-FB18-2AA0-67A8-0CC2ED8F3E03}" dt="2022-12-20T02:53:10.300" v="31"/>
      <pc:docMkLst>
        <pc:docMk/>
      </pc:docMkLst>
      <pc:sldChg chg="new del">
        <pc:chgData name="Kristina Elen" userId="S::kelen@herzing.ca::79a21bbd-83f7-4e16-a863-8531c314eb69" providerId="AD" clId="Web-{50DEB1B3-FB18-2AA0-67A8-0CC2ED8F3E03}" dt="2022-12-20T02:47:01.007" v="17"/>
        <pc:sldMkLst>
          <pc:docMk/>
          <pc:sldMk cId="1292179177" sldId="258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0"/>
        <pc:sldMkLst>
          <pc:docMk/>
          <pc:sldMk cId="1892295854" sldId="258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10.300" v="31"/>
        <pc:sldMkLst>
          <pc:docMk/>
          <pc:sldMk cId="4169470773" sldId="259"/>
        </pc:sldMkLst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10.300" v="31"/>
          <ac:spMkLst>
            <pc:docMk/>
            <pc:sldMk cId="4169470773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1"/>
        <pc:sldMkLst>
          <pc:docMk/>
          <pc:sldMk cId="4265336593" sldId="259"/>
        </pc:sldMkLst>
      </pc:sldChg>
      <pc:sldChg chg="del">
        <pc:chgData name="Kristina Elen" userId="S::kelen@herzing.ca::79a21bbd-83f7-4e16-a863-8531c314eb69" providerId="AD" clId="Web-{50DEB1B3-FB18-2AA0-67A8-0CC2ED8F3E03}" dt="2022-12-20T02:46:34.101" v="2"/>
        <pc:sldMkLst>
          <pc:docMk/>
          <pc:sldMk cId="912488221" sldId="260"/>
        </pc:sldMkLst>
      </pc:sldChg>
      <pc:sldChg chg="addSp modSp add mod setBg">
        <pc:chgData name="Kristina Elen" userId="S::kelen@herzing.ca::79a21bbd-83f7-4e16-a863-8531c314eb69" providerId="AD" clId="Web-{50DEB1B3-FB18-2AA0-67A8-0CC2ED8F3E03}" dt="2022-12-20T02:53:07.253" v="30"/>
        <pc:sldMkLst>
          <pc:docMk/>
          <pc:sldMk cId="1011418701" sldId="260"/>
        </pc:sldMkLst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7.253" v="30"/>
          <ac:spMkLst>
            <pc:docMk/>
            <pc:sldMk cId="1011418701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3"/>
        <pc:sldMkLst>
          <pc:docMk/>
          <pc:sldMk cId="48142477" sldId="261"/>
        </pc:sldMkLst>
      </pc:sldChg>
      <pc:sldChg chg="addSp delSp modSp add mod setBg">
        <pc:chgData name="Kristina Elen" userId="S::kelen@herzing.ca::79a21bbd-83f7-4e16-a863-8531c314eb69" providerId="AD" clId="Web-{50DEB1B3-FB18-2AA0-67A8-0CC2ED8F3E03}" dt="2022-12-20T02:52:59.175" v="28"/>
        <pc:sldMkLst>
          <pc:docMk/>
          <pc:sldMk cId="904658829" sldId="261"/>
        </pc:sldMkLst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2:59.175" v="28"/>
          <ac:spMkLst>
            <pc:docMk/>
            <pc:sldMk cId="904658829" sldId="261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50DEB1B3-FB18-2AA0-67A8-0CC2ED8F3E03}" dt="2022-12-20T02:53:03.956" v="29"/>
        <pc:sldMkLst>
          <pc:docMk/>
          <pc:sldMk cId="2236006242" sldId="262"/>
        </pc:sldMkLst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8" creationId="{B775CD93-9DF2-48CB-9F57-1BCA9A46C7FA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0" creationId="{6166C6D1-23AC-49C4-BA07-238E4E9F8CEB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2" creationId="{E186B68C-84BC-4A6E-99D1-EE87483C1349}"/>
          </ac:spMkLst>
        </pc:spChg>
        <pc:spChg chg="add del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4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53:03.956" v="29"/>
          <ac:spMkLst>
            <pc:docMk/>
            <pc:sldMk cId="2236006242" sldId="262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50DEB1B3-FB18-2AA0-67A8-0CC2ED8F3E03}" dt="2022-12-20T02:46:34.101" v="4"/>
        <pc:sldMkLst>
          <pc:docMk/>
          <pc:sldMk cId="3932729258" sldId="262"/>
        </pc:sldMkLst>
      </pc:sldChg>
      <pc:sldChg chg="addSp modSp add mod setBg addAnim">
        <pc:chgData name="Kristina Elen" userId="S::kelen@herzing.ca::79a21bbd-83f7-4e16-a863-8531c314eb69" providerId="AD" clId="Web-{50DEB1B3-FB18-2AA0-67A8-0CC2ED8F3E03}" dt="2022-12-20T02:48:26.849" v="25"/>
        <pc:sldMkLst>
          <pc:docMk/>
          <pc:sldMk cId="594312186" sldId="263"/>
        </pc:sldMkLst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6.849" v="24"/>
          <ac:spMkLst>
            <pc:docMk/>
            <pc:sldMk cId="594312186" sldId="263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22.865" v="23"/>
        <pc:sldMkLst>
          <pc:docMk/>
          <pc:sldMk cId="1849359417" sldId="264"/>
        </pc:sldMkLst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22.865" v="23"/>
          <ac:spMkLst>
            <pc:docMk/>
            <pc:sldMk cId="1849359417" sldId="264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2.771" v="22"/>
        <pc:sldMkLst>
          <pc:docMk/>
          <pc:sldMk cId="2762403828" sldId="265"/>
        </pc:sldMkLst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2.771" v="22"/>
          <ac:spMkLst>
            <pc:docMk/>
            <pc:sldMk cId="2762403828" sldId="265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10.209" v="21"/>
        <pc:sldMkLst>
          <pc:docMk/>
          <pc:sldMk cId="1762116211" sldId="266"/>
        </pc:sldMkLst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10.209" v="21"/>
          <ac:spMkLst>
            <pc:docMk/>
            <pc:sldMk cId="1762116211" sldId="266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7.600" v="20"/>
        <pc:sldMkLst>
          <pc:docMk/>
          <pc:sldMk cId="3152935092" sldId="267"/>
        </pc:sldMkLst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7.600" v="20"/>
          <ac:spMkLst>
            <pc:docMk/>
            <pc:sldMk cId="3152935092" sldId="267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8:01.975" v="19"/>
        <pc:sldMkLst>
          <pc:docMk/>
          <pc:sldMk cId="1464656155" sldId="268"/>
        </pc:sldMkLst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50DEB1B3-FB18-2AA0-67A8-0CC2ED8F3E03}" dt="2022-12-20T02:48:01.975" v="19"/>
          <ac:spMkLst>
            <pc:docMk/>
            <pc:sldMk cId="1464656155" sldId="268"/>
            <ac:spMk id="14" creationId="{6166C6D1-23AC-49C4-BA07-238E4E9F8CEB}"/>
          </ac:spMkLst>
        </pc:spChg>
      </pc:sldChg>
      <pc:sldChg chg="addSp modSp add mod setBg">
        <pc:chgData name="Kristina Elen" userId="S::kelen@herzing.ca::79a21bbd-83f7-4e16-a863-8531c314eb69" providerId="AD" clId="Web-{50DEB1B3-FB18-2AA0-67A8-0CC2ED8F3E03}" dt="2022-12-20T02:47:05.444" v="18"/>
        <pc:sldMkLst>
          <pc:docMk/>
          <pc:sldMk cId="3869684488" sldId="269"/>
        </pc:sldMkLst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50DEB1B3-FB18-2AA0-67A8-0CC2ED8F3E03}" dt="2022-12-20T02:47:05.444" v="18"/>
          <ac:spMkLst>
            <pc:docMk/>
            <pc:sldMk cId="3869684488" sldId="269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50DEB1B3-FB18-2AA0-67A8-0CC2ED8F3E03}" dt="2022-12-20T02:47:05.444" v="18"/>
          <ac:picMkLst>
            <pc:docMk/>
            <pc:sldMk cId="3869684488" sldId="269"/>
            <ac:picMk id="5" creationId="{BCE13F02-3A99-0F99-4066-3F2146E2390F}"/>
          </ac:picMkLst>
        </pc:picChg>
        <pc:cxnChg chg="add">
          <ac:chgData name="Kristina Elen" userId="S::kelen@herzing.ca::79a21bbd-83f7-4e16-a863-8531c314eb69" providerId="AD" clId="Web-{50DEB1B3-FB18-2AA0-67A8-0CC2ED8F3E03}" dt="2022-12-20T02:47:05.444" v="18"/>
          <ac:cxnSpMkLst>
            <pc:docMk/>
            <pc:sldMk cId="3869684488" sldId="269"/>
            <ac:cxnSpMk id="9" creationId="{A7F400EE-A8A5-48AF-B4D6-291B52C6F0B0}"/>
          </ac:cxnSpMkLst>
        </pc:cxnChg>
      </pc:sldChg>
      <pc:sldMasterChg chg="replId mo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789840271" sldId="2147483696"/>
        </pc:sldMasterMkLst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3137938114" sldId="2147483697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61269848" sldId="2147483698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570950767" sldId="2147483699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4087871286" sldId="2147483700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805248728" sldId="2147483701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68105992" sldId="2147483702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612928717" sldId="2147483703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746404617" sldId="2147483704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2715053841" sldId="2147483705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816074813" sldId="2147483706"/>
          </pc:sldLayoutMkLst>
        </pc:sldLayoutChg>
        <pc:sldLayoutChg chg="replI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789840271" sldId="2147483696"/>
            <pc:sldLayoutMk cId="1206712401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50DEB1B3-FB18-2AA0-67A8-0CC2ED8F3E03}" dt="2022-12-20T02:46:57.928" v="6"/>
        <pc:sldMasterMkLst>
          <pc:docMk/>
          <pc:sldMasterMk cId="2187254370" sldId="2147483708"/>
        </pc:sldMasterMkLst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628194329" sldId="2147483709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440253231" sldId="2147483710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666115839" sldId="2147483711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187970816" sldId="2147483712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99499489" sldId="2147483713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34639935" sldId="2147483714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737412170" sldId="2147483715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2851160352" sldId="2147483716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444285340" sldId="2147483717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1660113913" sldId="2147483718"/>
          </pc:sldLayoutMkLst>
        </pc:sldLayoutChg>
        <pc:sldLayoutChg chg="add">
          <pc:chgData name="Kristina Elen" userId="S::kelen@herzing.ca::79a21bbd-83f7-4e16-a863-8531c314eb69" providerId="AD" clId="Web-{50DEB1B3-FB18-2AA0-67A8-0CC2ED8F3E03}" dt="2022-12-20T02:46:57.928" v="6"/>
          <pc:sldLayoutMkLst>
            <pc:docMk/>
            <pc:sldMasterMk cId="2187254370" sldId="2147483708"/>
            <pc:sldLayoutMk cId="3949269600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7AF5CAD5-DAF1-7344-79A4-E6C84A45F623}"/>
    <pc:docChg chg="modSld">
      <pc:chgData name="Kristina Elen" userId="S::kelen@herzing.ca::79a21bbd-83f7-4e16-a863-8531c314eb69" providerId="AD" clId="Web-{7AF5CAD5-DAF1-7344-79A4-E6C84A45F623}" dt="2023-01-31T17:10:34.887" v="2"/>
      <pc:docMkLst>
        <pc:docMk/>
      </pc:docMkLst>
      <pc:sldChg chg="modSp">
        <pc:chgData name="Kristina Elen" userId="S::kelen@herzing.ca::79a21bbd-83f7-4e16-a863-8531c314eb69" providerId="AD" clId="Web-{7AF5CAD5-DAF1-7344-79A4-E6C84A45F623}" dt="2023-01-31T17:10:30.325" v="0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7AF5CAD5-DAF1-7344-79A4-E6C84A45F623}" dt="2023-01-31T17:10:30.325" v="0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">
        <pc:chgData name="Kristina Elen" userId="S::kelen@herzing.ca::79a21bbd-83f7-4e16-a863-8531c314eb69" providerId="AD" clId="Web-{7AF5CAD5-DAF1-7344-79A4-E6C84A45F623}" dt="2023-01-31T17:10:34.887" v="2"/>
        <pc:sldMkLst>
          <pc:docMk/>
          <pc:sldMk cId="402959119" sldId="258"/>
        </pc:sldMkLst>
        <pc:spChg chg="add mod">
          <ac:chgData name="Kristina Elen" userId="S::kelen@herzing.ca::79a21bbd-83f7-4e16-a863-8531c314eb69" providerId="AD" clId="Web-{7AF5CAD5-DAF1-7344-79A4-E6C84A45F623}" dt="2023-01-31T17:10:34.887" v="2"/>
          <ac:spMkLst>
            <pc:docMk/>
            <pc:sldMk cId="402959119" sldId="258"/>
            <ac:spMk id="4" creationId="{337A3163-7819-54E1-3C57-3093DE0FA791}"/>
          </ac:spMkLst>
        </pc:spChg>
      </pc:sldChg>
    </pc:docChg>
  </pc:docChgLst>
  <pc:docChgLst>
    <pc:chgData name="Kristina Elen" userId="S::kelen@herzing.ca::79a21bbd-83f7-4e16-a863-8531c314eb69" providerId="AD" clId="Web-{B6769EEA-2844-DE3D-6969-C2393E63B229}"/>
    <pc:docChg chg="modSld">
      <pc:chgData name="Kristina Elen" userId="S::kelen@herzing.ca::79a21bbd-83f7-4e16-a863-8531c314eb69" providerId="AD" clId="Web-{B6769EEA-2844-DE3D-6969-C2393E63B229}" dt="2023-01-26T04:21:19.396" v="5"/>
      <pc:docMkLst>
        <pc:docMk/>
      </pc:docMkLst>
      <pc:sldChg chg="addSp modSp mod setBg">
        <pc:chgData name="Kristina Elen" userId="S::kelen@herzing.ca::79a21bbd-83f7-4e16-a863-8531c314eb69" providerId="AD" clId="Web-{B6769EEA-2844-DE3D-6969-C2393E63B229}" dt="2023-01-26T04:21:19.396" v="5"/>
        <pc:sldMkLst>
          <pc:docMk/>
          <pc:sldMk cId="3081283445" sldId="259"/>
        </pc:sldMkLst>
        <pc:spChg chg="mo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19.396" v="5"/>
          <ac:spMkLst>
            <pc:docMk/>
            <pc:sldMk cId="3081283445" sldId="259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16.302" v="4"/>
        <pc:sldMkLst>
          <pc:docMk/>
          <pc:sldMk cId="1697928859" sldId="260"/>
        </pc:sldMkLst>
        <pc:spChg chg="mo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16.302" v="4"/>
          <ac:spMkLst>
            <pc:docMk/>
            <pc:sldMk cId="1697928859" sldId="260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05.162" v="3"/>
        <pc:sldMkLst>
          <pc:docMk/>
          <pc:sldMk cId="3583081186" sldId="261"/>
        </pc:sldMkLst>
        <pc:spChg chg="mo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05.162" v="3"/>
          <ac:spMkLst>
            <pc:docMk/>
            <pc:sldMk cId="3583081186" sldId="261"/>
            <ac:spMk id="12" creationId="{1C091803-41C2-48E0-9228-5148460C7479}"/>
          </ac:spMkLst>
        </pc:spChg>
      </pc:sldChg>
      <pc:sldChg chg="addSp modSp mod setBg">
        <pc:chgData name="Kristina Elen" userId="S::kelen@herzing.ca::79a21bbd-83f7-4e16-a863-8531c314eb69" providerId="AD" clId="Web-{B6769EEA-2844-DE3D-6969-C2393E63B229}" dt="2023-01-26T04:21:01.756" v="2"/>
        <pc:sldMkLst>
          <pc:docMk/>
          <pc:sldMk cId="1044047666" sldId="262"/>
        </pc:sldMkLst>
        <pc:spChg chg="mo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1:01.756" v="2"/>
          <ac:spMkLst>
            <pc:docMk/>
            <pc:sldMk cId="1044047666" sldId="262"/>
            <ac:spMk id="12" creationId="{1C091803-41C2-48E0-9228-5148460C7479}"/>
          </ac:spMkLst>
        </pc:spChg>
      </pc:sldChg>
      <pc:sldChg chg="addSp delSp">
        <pc:chgData name="Kristina Elen" userId="S::kelen@herzing.ca::79a21bbd-83f7-4e16-a863-8531c314eb69" providerId="AD" clId="Web-{B6769EEA-2844-DE3D-6969-C2393E63B229}" dt="2023-01-26T04:20:47.053" v="1"/>
        <pc:sldMkLst>
          <pc:docMk/>
          <pc:sldMk cId="2318489051" sldId="263"/>
        </pc:sldMkLst>
        <pc:spChg chg="del">
          <ac:chgData name="Kristina Elen" userId="S::kelen@herzing.ca::79a21bbd-83f7-4e16-a863-8531c314eb69" providerId="AD" clId="Web-{B6769EEA-2844-DE3D-6969-C2393E63B229}" dt="2023-01-26T04:20:47.053" v="1"/>
          <ac:spMkLst>
            <pc:docMk/>
            <pc:sldMk cId="2318489051" sldId="263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B6769EEA-2844-DE3D-6969-C2393E63B229}" dt="2023-01-26T04:20:47.053" v="1"/>
          <ac:graphicFrameMkLst>
            <pc:docMk/>
            <pc:sldMk cId="2318489051" sldId="263"/>
            <ac:graphicFrameMk id="5" creationId="{E5ADD2C0-9FD2-C7AB-AB21-2ABC2B8708C8}"/>
          </ac:graphicFrameMkLst>
        </pc:graphicFrameChg>
      </pc:sldChg>
      <pc:sldChg chg="addSp modSp mod setBg">
        <pc:chgData name="Kristina Elen" userId="S::kelen@herzing.ca::79a21bbd-83f7-4e16-a863-8531c314eb69" providerId="AD" clId="Web-{B6769EEA-2844-DE3D-6969-C2393E63B229}" dt="2023-01-26T04:20:39.537" v="0"/>
        <pc:sldMkLst>
          <pc:docMk/>
          <pc:sldMk cId="1372455327" sldId="264"/>
        </pc:sldMkLst>
        <pc:spChg chg="mo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B6769EEA-2844-DE3D-6969-C2393E63B229}" dt="2023-01-26T04:20:39.537" v="0"/>
          <ac:spMkLst>
            <pc:docMk/>
            <pc:sldMk cId="1372455327" sldId="264"/>
            <ac:spMk id="12" creationId="{1C091803-41C2-48E0-9228-5148460C7479}"/>
          </ac:spMkLst>
        </pc:spChg>
      </pc:sldChg>
    </pc:docChg>
  </pc:docChgLst>
  <pc:docChgLst>
    <pc:chgData name="Kristina Elen" userId="S::kelen@herzing.ca::79a21bbd-83f7-4e16-a863-8531c314eb69" providerId="AD" clId="Web-{F5905994-10D6-970E-1C8C-C168D4DE811E}"/>
    <pc:docChg chg="addSld delSld modSld addMainMaster modMainMaster">
      <pc:chgData name="Kristina Elen" userId="S::kelen@herzing.ca::79a21bbd-83f7-4e16-a863-8531c314eb69" providerId="AD" clId="Web-{F5905994-10D6-970E-1C8C-C168D4DE811E}" dt="2023-01-26T04:24:14.967" v="32"/>
      <pc:docMkLst>
        <pc:docMk/>
      </pc:docMkLst>
      <pc:sldChg chg="modSp">
        <pc:chgData name="Kristina Elen" userId="S::kelen@herzing.ca::79a21bbd-83f7-4e16-a863-8531c314eb69" providerId="AD" clId="Web-{F5905994-10D6-970E-1C8C-C168D4DE811E}" dt="2023-01-26T04:22:33.966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F5905994-10D6-970E-1C8C-C168D4DE811E}" dt="2023-01-26T04:22:33.966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new del">
        <pc:chgData name="Kristina Elen" userId="S::kelen@herzing.ca::79a21bbd-83f7-4e16-a863-8531c314eb69" providerId="AD" clId="Web-{F5905994-10D6-970E-1C8C-C168D4DE811E}" dt="2023-01-26T04:23:04.044" v="23"/>
        <pc:sldMkLst>
          <pc:docMk/>
          <pc:sldMk cId="2840259135" sldId="258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4:14.967" v="32"/>
        <pc:sldMkLst>
          <pc:docMk/>
          <pc:sldMk cId="498442348" sldId="259"/>
        </pc:sldMkLst>
        <pc:spChg chg="mo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14.967" v="32"/>
          <ac:spMkLst>
            <pc:docMk/>
            <pc:sldMk cId="498442348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4"/>
        <pc:sldMkLst>
          <pc:docMk/>
          <pc:sldMk cId="3081283445" sldId="259"/>
        </pc:sldMkLst>
      </pc:sldChg>
      <pc:sldChg chg="del">
        <pc:chgData name="Kristina Elen" userId="S::kelen@herzing.ca::79a21bbd-83f7-4e16-a863-8531c314eb69" providerId="AD" clId="Web-{F5905994-10D6-970E-1C8C-C168D4DE811E}" dt="2023-01-26T04:22:36.560" v="5"/>
        <pc:sldMkLst>
          <pc:docMk/>
          <pc:sldMk cId="1697928859" sldId="260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4:08.999" v="31"/>
        <pc:sldMkLst>
          <pc:docMk/>
          <pc:sldMk cId="2100546847" sldId="260"/>
        </pc:sldMkLst>
        <pc:spChg chg="mo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08.999" v="31"/>
          <ac:spMkLst>
            <pc:docMk/>
            <pc:sldMk cId="2100546847" sldId="26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5905994-10D6-970E-1C8C-C168D4DE811E}" dt="2023-01-26T04:24:05.811" v="30"/>
        <pc:sldMkLst>
          <pc:docMk/>
          <pc:sldMk cId="1356859711" sldId="261"/>
        </pc:sldMkLst>
        <pc:spChg chg="mo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05.811" v="30"/>
          <ac:spMkLst>
            <pc:docMk/>
            <pc:sldMk cId="1356859711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6"/>
        <pc:sldMkLst>
          <pc:docMk/>
          <pc:sldMk cId="3583081186" sldId="261"/>
        </pc:sldMkLst>
      </pc:sldChg>
      <pc:sldChg chg="del">
        <pc:chgData name="Kristina Elen" userId="S::kelen@herzing.ca::79a21bbd-83f7-4e16-a863-8531c314eb69" providerId="AD" clId="Web-{F5905994-10D6-970E-1C8C-C168D4DE811E}" dt="2023-01-26T04:22:36.560" v="7"/>
        <pc:sldMkLst>
          <pc:docMk/>
          <pc:sldMk cId="1044047666" sldId="262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4:00.952" v="29"/>
        <pc:sldMkLst>
          <pc:docMk/>
          <pc:sldMk cId="1358533419" sldId="262"/>
        </pc:sldMkLst>
        <pc:spChg chg="mo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4:00.952" v="29"/>
          <ac:spMkLst>
            <pc:docMk/>
            <pc:sldMk cId="1358533419" sldId="262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8"/>
        <pc:sldMkLst>
          <pc:docMk/>
          <pc:sldMk cId="2318489051" sldId="263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55.842" v="28"/>
        <pc:sldMkLst>
          <pc:docMk/>
          <pc:sldMk cId="3026064852" sldId="263"/>
        </pc:sldMkLst>
        <pc:spChg chg="mo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55.842" v="28"/>
          <ac:spMkLst>
            <pc:docMk/>
            <pc:sldMk cId="3026064852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9"/>
        <pc:sldMkLst>
          <pc:docMk/>
          <pc:sldMk cId="1372455327" sldId="264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51.795" v="27"/>
        <pc:sldMkLst>
          <pc:docMk/>
          <pc:sldMk cId="4228271035" sldId="264"/>
        </pc:sldMkLst>
        <pc:spChg chg="mo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51.795" v="27"/>
          <ac:spMkLst>
            <pc:docMk/>
            <pc:sldMk cId="4228271035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10"/>
        <pc:sldMkLst>
          <pc:docMk/>
          <pc:sldMk cId="693378772" sldId="265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48.623" v="26"/>
        <pc:sldMkLst>
          <pc:docMk/>
          <pc:sldMk cId="3104072991" sldId="265"/>
        </pc:sldMkLst>
        <pc:spChg chg="mo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48.623" v="26"/>
          <ac:spMkLst>
            <pc:docMk/>
            <pc:sldMk cId="3104072991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11"/>
        <pc:sldMkLst>
          <pc:docMk/>
          <pc:sldMk cId="3608551704" sldId="266"/>
        </pc:sldMkLst>
      </pc:sldChg>
      <pc:sldChg chg="addSp modSp add mod setBg">
        <pc:chgData name="Kristina Elen" userId="S::kelen@herzing.ca::79a21bbd-83f7-4e16-a863-8531c314eb69" providerId="AD" clId="Web-{F5905994-10D6-970E-1C8C-C168D4DE811E}" dt="2023-01-26T04:23:37.623" v="25"/>
        <pc:sldMkLst>
          <pc:docMk/>
          <pc:sldMk cId="3688819034" sldId="266"/>
        </pc:sldMkLst>
        <pc:spChg chg="mo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37.623" v="25"/>
          <ac:spMkLst>
            <pc:docMk/>
            <pc:sldMk cId="3688819034" sldId="266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F5905994-10D6-970E-1C8C-C168D4DE811E}" dt="2023-01-26T04:23:33.951" v="24"/>
        <pc:sldMkLst>
          <pc:docMk/>
          <pc:sldMk cId="2516064839" sldId="267"/>
        </pc:sldMkLst>
        <pc:spChg chg="mo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F5905994-10D6-970E-1C8C-C168D4DE811E}" dt="2023-01-26T04:23:33.951" v="24"/>
          <ac:spMkLst>
            <pc:docMk/>
            <pc:sldMk cId="2516064839" sldId="267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F5905994-10D6-970E-1C8C-C168D4DE811E}" dt="2023-01-26T04:22:36.560" v="12"/>
        <pc:sldMkLst>
          <pc:docMk/>
          <pc:sldMk cId="2739778658" sldId="267"/>
        </pc:sldMkLst>
      </pc:sldChg>
      <pc:sldMasterChg chg="replId modSldLayout">
        <pc:chgData name="Kristina Elen" userId="S::kelen@herzing.ca::79a21bbd-83f7-4e16-a863-8531c314eb69" providerId="AD" clId="Web-{F5905994-10D6-970E-1C8C-C168D4DE811E}" dt="2023-01-26T04:23:01.576" v="14"/>
        <pc:sldMasterMkLst>
          <pc:docMk/>
          <pc:sldMasterMk cId="4001687614" sldId="2147483744"/>
        </pc:sldMasterMkLst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2650937125" sldId="2147483745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1083322846" sldId="2147483746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3274502324" sldId="2147483747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709796374" sldId="2147483748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4105800137" sldId="2147483749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335205383" sldId="2147483750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988570826" sldId="2147483751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3106811958" sldId="2147483752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2435020363" sldId="2147483753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4234477549" sldId="2147483754"/>
          </pc:sldLayoutMkLst>
        </pc:sldLayoutChg>
        <pc:sldLayoutChg chg="replI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4001687614" sldId="2147483744"/>
            <pc:sldLayoutMk cId="1943068254" sldId="2147483755"/>
          </pc:sldLayoutMkLst>
        </pc:sldLayoutChg>
      </pc:sldMasterChg>
      <pc:sldMasterChg chg="add addSldLayout">
        <pc:chgData name="Kristina Elen" userId="S::kelen@herzing.ca::79a21bbd-83f7-4e16-a863-8531c314eb69" providerId="AD" clId="Web-{F5905994-10D6-970E-1C8C-C168D4DE811E}" dt="2023-01-26T04:23:01.576" v="14"/>
        <pc:sldMasterMkLst>
          <pc:docMk/>
          <pc:sldMasterMk cId="3729370949" sldId="2147483756"/>
        </pc:sldMasterMkLst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624195989" sldId="2147483757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2427221689" sldId="2147483758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463298231" sldId="2147483759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645394087" sldId="2147483760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531740381" sldId="2147483761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1521650872" sldId="2147483762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3862934584" sldId="2147483763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2186166822" sldId="2147483764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1329453336" sldId="2147483765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2470865762" sldId="2147483766"/>
          </pc:sldLayoutMkLst>
        </pc:sldLayoutChg>
        <pc:sldLayoutChg chg="add">
          <pc:chgData name="Kristina Elen" userId="S::kelen@herzing.ca::79a21bbd-83f7-4e16-a863-8531c314eb69" providerId="AD" clId="Web-{F5905994-10D6-970E-1C8C-C168D4DE811E}" dt="2023-01-26T04:23:01.576" v="14"/>
          <pc:sldLayoutMkLst>
            <pc:docMk/>
            <pc:sldMasterMk cId="3729370949" sldId="2147483756"/>
            <pc:sldLayoutMk cId="4278400069" sldId="2147483767"/>
          </pc:sldLayoutMkLst>
        </pc:sldLayoutChg>
      </pc:sldMasterChg>
    </pc:docChg>
  </pc:docChgLst>
  <pc:docChgLst>
    <pc:chgData name="Kristina Elen" userId="S::kelen@herzing.ca::79a21bbd-83f7-4e16-a863-8531c314eb69" providerId="AD" clId="Web-{22987FEF-DDB5-39F0-1BA5-51CD4BD0332E}"/>
    <pc:docChg chg="addSld delSld modSld addMainMaster modMainMaster">
      <pc:chgData name="Kristina Elen" userId="S::kelen@herzing.ca::79a21bbd-83f7-4e16-a863-8531c314eb69" providerId="AD" clId="Web-{22987FEF-DDB5-39F0-1BA5-51CD4BD0332E}" dt="2023-01-26T04:27:46.072" v="52"/>
      <pc:docMkLst>
        <pc:docMk/>
      </pc:docMkLst>
      <pc:sldChg chg="modSp">
        <pc:chgData name="Kristina Elen" userId="S::kelen@herzing.ca::79a21bbd-83f7-4e16-a863-8531c314eb69" providerId="AD" clId="Web-{22987FEF-DDB5-39F0-1BA5-51CD4BD0332E}" dt="2023-01-26T04:25:43.729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22987FEF-DDB5-39F0-1BA5-51CD4BD0332E}" dt="2023-01-26T04:25:43.729" v="3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46.072" v="52"/>
        <pc:sldMkLst>
          <pc:docMk/>
          <pc:sldMk cId="1639992698" sldId="258"/>
        </pc:sldMkLst>
        <pc:spChg chg="mo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46.072" v="52"/>
          <ac:spMkLst>
            <pc:docMk/>
            <pc:sldMk cId="1639992698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4"/>
        <pc:sldMkLst>
          <pc:docMk/>
          <pc:sldMk cId="498442348" sldId="259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41.400" v="51"/>
        <pc:sldMkLst>
          <pc:docMk/>
          <pc:sldMk cId="540582329" sldId="259"/>
        </pc:sldMkLst>
        <pc:spChg chg="mo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41.400" v="51"/>
          <ac:spMkLst>
            <pc:docMk/>
            <pc:sldMk cId="540582329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5"/>
        <pc:sldMkLst>
          <pc:docMk/>
          <pc:sldMk cId="2100546847" sldId="260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37.697" v="50"/>
        <pc:sldMkLst>
          <pc:docMk/>
          <pc:sldMk cId="2455963618" sldId="260"/>
        </pc:sldMkLst>
        <pc:spChg chg="mo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37.697" v="50"/>
          <ac:spMkLst>
            <pc:docMk/>
            <pc:sldMk cId="2455963618" sldId="260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6"/>
        <pc:sldMkLst>
          <pc:docMk/>
          <pc:sldMk cId="1356859711" sldId="261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32.275" v="49"/>
        <pc:sldMkLst>
          <pc:docMk/>
          <pc:sldMk cId="3044992872" sldId="261"/>
        </pc:sldMkLst>
        <pc:spChg chg="mo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32.275" v="49"/>
          <ac:spMkLst>
            <pc:docMk/>
            <pc:sldMk cId="3044992872" sldId="261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7"/>
        <pc:sldMkLst>
          <pc:docMk/>
          <pc:sldMk cId="1358533419" sldId="262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27.572" v="48"/>
        <pc:sldMkLst>
          <pc:docMk/>
          <pc:sldMk cId="3766169280" sldId="262"/>
        </pc:sldMkLst>
        <pc:spChg chg="mo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27.572" v="48"/>
          <ac:spMkLst>
            <pc:docMk/>
            <pc:sldMk cId="3766169280" sldId="262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24.432" v="47"/>
        <pc:sldMkLst>
          <pc:docMk/>
          <pc:sldMk cId="511890918" sldId="263"/>
        </pc:sldMkLst>
        <pc:spChg chg="mo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24.432" v="47"/>
          <ac:spMkLst>
            <pc:docMk/>
            <pc:sldMk cId="511890918" sldId="263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8"/>
        <pc:sldMkLst>
          <pc:docMk/>
          <pc:sldMk cId="3026064852" sldId="263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21.119" v="46"/>
        <pc:sldMkLst>
          <pc:docMk/>
          <pc:sldMk cId="1610013614" sldId="264"/>
        </pc:sldMkLst>
        <pc:spChg chg="mo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21.119" v="46"/>
          <ac:spMkLst>
            <pc:docMk/>
            <pc:sldMk cId="1610013614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9"/>
        <pc:sldMkLst>
          <pc:docMk/>
          <pc:sldMk cId="4228271035" sldId="264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17.197" v="45"/>
        <pc:sldMkLst>
          <pc:docMk/>
          <pc:sldMk cId="2764811052" sldId="265"/>
        </pc:sldMkLst>
        <pc:spChg chg="mo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17.197" v="45"/>
          <ac:spMkLst>
            <pc:docMk/>
            <pc:sldMk cId="2764811052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10"/>
        <pc:sldMkLst>
          <pc:docMk/>
          <pc:sldMk cId="3104072991" sldId="265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13.307" v="44"/>
        <pc:sldMkLst>
          <pc:docMk/>
          <pc:sldMk cId="960114968" sldId="266"/>
        </pc:sldMkLst>
        <pc:spChg chg="mo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13.307" v="44"/>
          <ac:spMkLst>
            <pc:docMk/>
            <pc:sldMk cId="960114968" sldId="266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22987FEF-DDB5-39F0-1BA5-51CD4BD0332E}" dt="2023-01-26T04:25:45.823" v="11"/>
        <pc:sldMkLst>
          <pc:docMk/>
          <pc:sldMk cId="3688819034" sldId="266"/>
        </pc:sldMkLst>
      </pc:sldChg>
      <pc:sldChg chg="del">
        <pc:chgData name="Kristina Elen" userId="S::kelen@herzing.ca::79a21bbd-83f7-4e16-a863-8531c314eb69" providerId="AD" clId="Web-{22987FEF-DDB5-39F0-1BA5-51CD4BD0332E}" dt="2023-01-26T04:25:45.823" v="12"/>
        <pc:sldMkLst>
          <pc:docMk/>
          <pc:sldMk cId="2516064839" sldId="267"/>
        </pc:sldMkLst>
      </pc:sldChg>
      <pc:sldChg chg="addSp modSp add mod setBg">
        <pc:chgData name="Kristina Elen" userId="S::kelen@herzing.ca::79a21bbd-83f7-4e16-a863-8531c314eb69" providerId="AD" clId="Web-{22987FEF-DDB5-39F0-1BA5-51CD4BD0332E}" dt="2023-01-26T04:27:09.744" v="43"/>
        <pc:sldMkLst>
          <pc:docMk/>
          <pc:sldMk cId="4187247296" sldId="267"/>
        </pc:sldMkLst>
        <pc:spChg chg="mo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09.744" v="43"/>
          <ac:spMkLst>
            <pc:docMk/>
            <pc:sldMk cId="4187247296" sldId="267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06.604" v="42"/>
        <pc:sldMkLst>
          <pc:docMk/>
          <pc:sldMk cId="4287631157" sldId="268"/>
        </pc:sldMkLst>
        <pc:spChg chg="mo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06.604" v="42"/>
          <ac:spMkLst>
            <pc:docMk/>
            <pc:sldMk cId="4287631157" sldId="268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7:01.901" v="41"/>
        <pc:sldMkLst>
          <pc:docMk/>
          <pc:sldMk cId="1818759193" sldId="269"/>
        </pc:sldMkLst>
        <pc:spChg chg="mo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7:01.901" v="41"/>
          <ac:spMkLst>
            <pc:docMk/>
            <pc:sldMk cId="1818759193" sldId="269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57.057" v="40"/>
        <pc:sldMkLst>
          <pc:docMk/>
          <pc:sldMk cId="1447681400" sldId="270"/>
        </pc:sldMkLst>
        <pc:spChg chg="mo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57.057" v="40"/>
          <ac:spMkLst>
            <pc:docMk/>
            <pc:sldMk cId="1447681400" sldId="270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52.604" v="39"/>
        <pc:sldMkLst>
          <pc:docMk/>
          <pc:sldMk cId="2332352450" sldId="271"/>
        </pc:sldMkLst>
        <pc:spChg chg="mo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52.604" v="39"/>
          <ac:spMkLst>
            <pc:docMk/>
            <pc:sldMk cId="2332352450" sldId="271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47.401" v="38"/>
        <pc:sldMkLst>
          <pc:docMk/>
          <pc:sldMk cId="2202072607" sldId="272"/>
        </pc:sldMkLst>
        <pc:spChg chg="mo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47.401" v="38"/>
          <ac:spMkLst>
            <pc:docMk/>
            <pc:sldMk cId="2202072607" sldId="272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44.151" v="37"/>
        <pc:sldMkLst>
          <pc:docMk/>
          <pc:sldMk cId="2270855381" sldId="273"/>
        </pc:sldMkLst>
        <pc:spChg chg="mo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44.151" v="37"/>
          <ac:spMkLst>
            <pc:docMk/>
            <pc:sldMk cId="2270855381" sldId="27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38.401" v="36"/>
        <pc:sldMkLst>
          <pc:docMk/>
          <pc:sldMk cId="1508710752" sldId="274"/>
        </pc:sldMkLst>
        <pc:spChg chg="mo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38.401" v="36"/>
          <ac:spMkLst>
            <pc:docMk/>
            <pc:sldMk cId="1508710752" sldId="274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32.744" v="35"/>
        <pc:sldMkLst>
          <pc:docMk/>
          <pc:sldMk cId="284239215" sldId="275"/>
        </pc:sldMkLst>
        <pc:spChg chg="mo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32.744" v="35"/>
          <ac:spMkLst>
            <pc:docMk/>
            <pc:sldMk cId="284239215" sldId="275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10.088" v="34"/>
        <pc:sldMkLst>
          <pc:docMk/>
          <pc:sldMk cId="3192241235" sldId="276"/>
        </pc:sldMkLst>
        <pc:spChg chg="mo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10.088" v="34"/>
          <ac:spMkLst>
            <pc:docMk/>
            <pc:sldMk cId="3192241235" sldId="276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22987FEF-DDB5-39F0-1BA5-51CD4BD0332E}" dt="2023-01-26T04:26:07.073" v="33"/>
        <pc:sldMkLst>
          <pc:docMk/>
          <pc:sldMk cId="3370927587" sldId="277"/>
        </pc:sldMkLst>
        <pc:spChg chg="mo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22987FEF-DDB5-39F0-1BA5-51CD4BD0332E}" dt="2023-01-26T04:26:07.073" v="33"/>
          <ac:spMkLst>
            <pc:docMk/>
            <pc:sldMk cId="3370927587" sldId="277"/>
            <ac:spMk id="12" creationId="{1C091803-41C2-48E0-9228-5148460C7479}"/>
          </ac:spMkLst>
        </pc:spChg>
      </pc:sldChg>
      <pc:sldMasterChg chg="add addSldLayout">
        <pc:chgData name="Kristina Elen" userId="S::kelen@herzing.ca::79a21bbd-83f7-4e16-a863-8531c314eb69" providerId="AD" clId="Web-{22987FEF-DDB5-39F0-1BA5-51CD4BD0332E}" dt="2023-01-26T04:25:47.291" v="13"/>
        <pc:sldMasterMkLst>
          <pc:docMk/>
          <pc:sldMasterMk cId="2768793902" sldId="2147483684"/>
        </pc:sldMasterMkLst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3352177868" sldId="2147483685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3551090617" sldId="2147483686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72925108" sldId="2147483687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1959992705" sldId="2147483688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647320176" sldId="2147483689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2149401041" sldId="2147483690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96871465" sldId="2147483691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2452773242" sldId="2147483692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725801864" sldId="2147483693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1159581019" sldId="2147483694"/>
          </pc:sldLayoutMkLst>
        </pc:sldLayoutChg>
        <pc:sldLayoutChg chg="ad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2768793902" sldId="2147483684"/>
            <pc:sldLayoutMk cId="1533942605" sldId="2147483695"/>
          </pc:sldLayoutMkLst>
        </pc:sldLayoutChg>
      </pc:sldMasterChg>
      <pc:sldMasterChg chg="replId modSldLayout">
        <pc:chgData name="Kristina Elen" userId="S::kelen@herzing.ca::79a21bbd-83f7-4e16-a863-8531c314eb69" providerId="AD" clId="Web-{22987FEF-DDB5-39F0-1BA5-51CD4BD0332E}" dt="2023-01-26T04:25:47.291" v="13"/>
        <pc:sldMasterMkLst>
          <pc:docMk/>
          <pc:sldMasterMk cId="3729370949" sldId="2147483756"/>
        </pc:sldMasterMkLst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624195989" sldId="2147483757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2427221689" sldId="2147483758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463298231" sldId="2147483759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645394087" sldId="2147483760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531740381" sldId="2147483761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1521650872" sldId="2147483762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3862934584" sldId="2147483763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2186166822" sldId="2147483764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1329453336" sldId="2147483765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2470865762" sldId="2147483766"/>
          </pc:sldLayoutMkLst>
        </pc:sldLayoutChg>
        <pc:sldLayoutChg chg="replId">
          <pc:chgData name="Kristina Elen" userId="S::kelen@herzing.ca::79a21bbd-83f7-4e16-a863-8531c314eb69" providerId="AD" clId="Web-{22987FEF-DDB5-39F0-1BA5-51CD4BD0332E}" dt="2023-01-26T04:25:47.291" v="13"/>
          <pc:sldLayoutMkLst>
            <pc:docMk/>
            <pc:sldMasterMk cId="3729370949" sldId="2147483756"/>
            <pc:sldLayoutMk cId="4278400069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7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2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0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1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3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1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1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0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92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5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54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5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71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08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1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8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00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80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5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40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23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0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12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96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35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81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57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836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26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27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7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7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0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31FE-D2E9-4C98-AE2A-4DA9A8FA08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6453-279F-4071-9EDF-62E21675F2C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1B45-AAA4-4E53-B6E1-B5B5CD071EF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10C3-620F-470B-8593-B2F9EBE4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98CF-9554-4E36-B4DD-89BA61E21FB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D9FD-D248-4D7A-914D-F6B75AFC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Java</a:t>
            </a:r>
          </a:p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Day 7</a:t>
            </a: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Referencing current object’s members with “this” keyword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set and get methods (aka public properties)</a:t>
            </a:r>
          </a:p>
          <a:p>
            <a:pPr lvl="1"/>
            <a:r>
              <a:rPr lang="en-US" sz="2600"/>
              <a:t>A class’s private fields can be manipulated only by the class’s methods. </a:t>
            </a:r>
          </a:p>
          <a:p>
            <a:pPr lvl="1"/>
            <a:r>
              <a:rPr lang="en-US" sz="2600"/>
              <a:t>A client of an object calls the class’s public methods to manipulate the private fields of an object of the class. </a:t>
            </a:r>
          </a:p>
          <a:p>
            <a:pPr lvl="1"/>
            <a:r>
              <a:rPr lang="en-US" sz="2600"/>
              <a:t>Classes can offer public methods that deal with the private instance variables.</a:t>
            </a:r>
          </a:p>
          <a:p>
            <a:pPr lvl="1"/>
            <a:r>
              <a:rPr lang="en-US" sz="2600"/>
              <a:t>The names of these methods doesn’t have to start with set or get, but this naming convention is recommended and common to JAVA to set them apart.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6028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Referencing current object’s members with “this” keyword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set and get methods (aka public properties)</a:t>
            </a:r>
          </a:p>
          <a:p>
            <a:pPr lvl="1"/>
            <a:r>
              <a:rPr lang="en-US" sz="2600"/>
              <a:t>User’s of the class may not fully understand the workings of the class and reasons for what is valid data to be stored in an instance variable and what is not.</a:t>
            </a:r>
          </a:p>
          <a:p>
            <a:pPr lvl="1"/>
            <a:r>
              <a:rPr lang="en-US" sz="2600"/>
              <a:t>By making fields private, we can have an extra filter layer to validate the incoming data.</a:t>
            </a:r>
          </a:p>
          <a:p>
            <a:pPr lvl="1"/>
            <a:r>
              <a:rPr lang="en-US" sz="2600"/>
              <a:t>This can prevent unexpected bugs.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A3163-7819-54E1-3C57-3093DE0FA791}"/>
              </a:ext>
            </a:extLst>
          </p:cNvPr>
          <p:cNvSpPr txBox="1"/>
          <p:nvPr/>
        </p:nvSpPr>
        <p:spPr>
          <a:xfrm>
            <a:off x="4379709" y="5409153"/>
            <a:ext cx="72259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Create an automobile calculation application that has the same functionality as the console application, but in GUI form, and using the </a:t>
            </a:r>
            <a:r>
              <a:rPr lang="en-US" dirty="0" err="1"/>
              <a:t>AutoCustomer</a:t>
            </a:r>
            <a:r>
              <a:rPr lang="en-US" dirty="0"/>
              <a:t> class.  </a:t>
            </a:r>
          </a:p>
        </p:txBody>
      </p:sp>
    </p:spTree>
    <p:extLst>
      <p:ext uri="{BB962C8B-B14F-4D97-AF65-F5344CB8AC3E}">
        <p14:creationId xmlns:p14="http://schemas.microsoft.com/office/powerpoint/2010/main" val="4029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847965"/>
            <a:ext cx="11823939" cy="5932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353684" y="1000664"/>
            <a:ext cx="114271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  <a:p>
            <a:pPr>
              <a:buChar char="•"/>
            </a:pPr>
            <a:endParaRPr lang="en-US" dirty="0">
              <a:solidFill>
                <a:srgbClr val="212529"/>
              </a:solidFill>
              <a:latin typeface="Poppins"/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Message</a:t>
            </a:r>
            <a:endParaRPr lang="en-CA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Classes and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/>
              <a:t>• Controlling Member Access </a:t>
            </a:r>
          </a:p>
          <a:p>
            <a:pPr marL="0" indent="0">
              <a:buNone/>
            </a:pPr>
            <a:r>
              <a:rPr lang="en-US" sz="2600"/>
              <a:t>• Referencing current object’s members with “this” keyword </a:t>
            </a:r>
          </a:p>
          <a:p>
            <a:pPr marL="0" indent="0">
              <a:buNone/>
            </a:pPr>
            <a:r>
              <a:rPr lang="en-US" sz="2600"/>
              <a:t>• Constructors </a:t>
            </a:r>
          </a:p>
          <a:p>
            <a:pPr marL="0" indent="0">
              <a:buNone/>
            </a:pPr>
            <a:r>
              <a:rPr lang="en-US" sz="2600"/>
              <a:t>• Composition </a:t>
            </a:r>
          </a:p>
          <a:p>
            <a:pPr marL="0" indent="0">
              <a:buNone/>
            </a:pPr>
            <a:r>
              <a:rPr lang="en-US" sz="2600"/>
              <a:t>• Enumerations </a:t>
            </a:r>
          </a:p>
          <a:p>
            <a:pPr marL="0" indent="0">
              <a:buNone/>
            </a:pPr>
            <a:r>
              <a:rPr lang="en-US" sz="2600"/>
              <a:t>• Garbage Collection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8693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Controlling Member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Create a new class (Employee.java)</a:t>
            </a:r>
          </a:p>
          <a:p>
            <a:r>
              <a:rPr lang="en-US" sz="2600"/>
              <a:t>Use it to create an object.</a:t>
            </a:r>
          </a:p>
          <a:p>
            <a:r>
              <a:rPr lang="en-US" sz="2600"/>
              <a:t>Each class declaration that begins with keyword </a:t>
            </a:r>
            <a:r>
              <a:rPr lang="en-US" sz="2600" i="1"/>
              <a:t>public</a:t>
            </a:r>
            <a:r>
              <a:rPr lang="en-US" sz="2600"/>
              <a:t> must be stored in a file that has the same name as the class and ends with the .java file-name extension. </a:t>
            </a:r>
          </a:p>
          <a:p>
            <a:r>
              <a:rPr lang="en-US" sz="2600"/>
              <a:t>Keyword public is an access modifier. </a:t>
            </a:r>
          </a:p>
          <a:p>
            <a:pPr lvl="1"/>
            <a:r>
              <a:rPr lang="en-US" sz="2600"/>
              <a:t>Indicates that the class is “available to the public”</a:t>
            </a:r>
          </a:p>
          <a:p>
            <a:pPr lvl="1"/>
            <a:r>
              <a:rPr lang="en-US" sz="2600"/>
              <a:t>“public” means available to anything outside its own source code.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2756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Controlling Member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main method is called automatically by the Java Virtual Machine (JVM) when you execute an application. </a:t>
            </a:r>
          </a:p>
          <a:p>
            <a:r>
              <a:rPr lang="en-US" sz="2400" dirty="0"/>
              <a:t>Normally, you must call methods explicitly to tell them to perform their tasks. </a:t>
            </a:r>
          </a:p>
          <a:p>
            <a:r>
              <a:rPr lang="en-US" sz="2400" dirty="0"/>
              <a:t>A public is “available to the public”</a:t>
            </a:r>
          </a:p>
          <a:p>
            <a:pPr lvl="1"/>
            <a:r>
              <a:rPr lang="en-US" sz="2400" dirty="0"/>
              <a:t>It can be called from methods of other classes. </a:t>
            </a:r>
          </a:p>
          <a:p>
            <a:r>
              <a:rPr lang="en-US" sz="2400" dirty="0"/>
              <a:t>The return type specifies the type of data the method returns after performing its task. </a:t>
            </a:r>
          </a:p>
          <a:p>
            <a:r>
              <a:rPr lang="en-US" sz="2400" dirty="0"/>
              <a:t>Using a return type void tells us that a method will do its job but will </a:t>
            </a:r>
            <a:r>
              <a:rPr lang="en-US" sz="2400" i="1" dirty="0"/>
              <a:t>not </a:t>
            </a:r>
            <a:r>
              <a:rPr lang="en-US" sz="2400" dirty="0"/>
              <a:t>return/give back any information to its calling method when it is finished executing code.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98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Controlling Member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Calibri" pitchFamily="34" charset="0"/>
              </a:rPr>
              <a:t>Method name is after the return type. </a:t>
            </a:r>
          </a:p>
          <a:p>
            <a:r>
              <a:rPr lang="en-US" sz="2400">
                <a:latin typeface="Calibri" pitchFamily="34" charset="0"/>
              </a:rPr>
              <a:t>By JAVA convention, method names begin with a lowercase first letter and subsequent words in the name begin with a capital letter.</a:t>
            </a:r>
          </a:p>
          <a:p>
            <a:r>
              <a:rPr lang="en-US" sz="2400">
                <a:latin typeface="Calibri" pitchFamily="34" charset="0"/>
              </a:rPr>
              <a:t>Empty brackets after the method name means that the method does not need any other data (variables) to do its job. </a:t>
            </a:r>
          </a:p>
          <a:p>
            <a:r>
              <a:rPr lang="en-US" sz="2400">
                <a:latin typeface="Calibri" pitchFamily="34" charset="0"/>
              </a:rPr>
              <a:t>Together everything in the first line of the method is called the “Method header”</a:t>
            </a:r>
          </a:p>
          <a:p>
            <a:r>
              <a:rPr lang="en-US" sz="2400">
                <a:latin typeface="Calibri" pitchFamily="34" charset="0"/>
              </a:rPr>
              <a:t>Every method’s body is marked by left and right curly braces.</a:t>
            </a:r>
          </a:p>
          <a:p>
            <a:r>
              <a:rPr lang="en-US" sz="2400">
                <a:latin typeface="Calibri" pitchFamily="34" charset="0"/>
              </a:rPr>
              <a:t>The method body contains one or more executabel code statements that do the method’s job. </a:t>
            </a:r>
          </a:p>
        </p:txBody>
      </p:sp>
    </p:spTree>
    <p:extLst>
      <p:ext uri="{BB962C8B-B14F-4D97-AF65-F5344CB8AC3E}">
        <p14:creationId xmlns:p14="http://schemas.microsoft.com/office/powerpoint/2010/main" val="10911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Referencing current object’s members with “this” keyword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Local variables</a:t>
            </a:r>
          </a:p>
          <a:p>
            <a:pPr lvl="1"/>
            <a:r>
              <a:rPr lang="en-US" sz="2600">
                <a:latin typeface="Calibri" pitchFamily="34" charset="0"/>
              </a:rPr>
              <a:t>Variables declared in the body of a particular method.</a:t>
            </a:r>
          </a:p>
          <a:p>
            <a:pPr lvl="1"/>
            <a:r>
              <a:rPr lang="en-US" sz="2600">
                <a:latin typeface="Calibri" pitchFamily="34" charset="0"/>
              </a:rPr>
              <a:t>When a method terminates, the values of its local variables are lost. 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5776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Referencing current object’s members with “this” keyword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>
                <a:latin typeface="Calibri" pitchFamily="34" charset="0"/>
              </a:rPr>
              <a:t>A class is build on data (instance variables) which are managed and controlled by methods. </a:t>
            </a:r>
          </a:p>
          <a:p>
            <a:pPr lvl="1"/>
            <a:r>
              <a:rPr lang="en-US" sz="2600">
                <a:latin typeface="Calibri" pitchFamily="34" charset="0"/>
              </a:rPr>
              <a:t>Attributes are represented as variables in a class declaration. </a:t>
            </a:r>
          </a:p>
          <a:p>
            <a:pPr lvl="1"/>
            <a:r>
              <a:rPr lang="en-US" sz="2600">
                <a:latin typeface="Calibri" pitchFamily="34" charset="0"/>
              </a:rPr>
              <a:t>AKA fields. </a:t>
            </a:r>
          </a:p>
          <a:p>
            <a:pPr lvl="1"/>
            <a:r>
              <a:rPr lang="en-US" sz="2600">
                <a:latin typeface="Calibri" pitchFamily="34" charset="0"/>
              </a:rPr>
              <a:t>Declared inside a class declaration but outside the bodies of the class’s method declarations. (They are global variables to the class)</a:t>
            </a:r>
          </a:p>
          <a:p>
            <a:r>
              <a:rPr lang="en-US" sz="2600">
                <a:latin typeface="Calibri" pitchFamily="34" charset="0"/>
              </a:rPr>
              <a:t>Instance variable</a:t>
            </a:r>
          </a:p>
          <a:p>
            <a:pPr lvl="1"/>
            <a:r>
              <a:rPr lang="en-US" sz="2600"/>
              <a:t>Based on a specific object, or instance, of a class.</a:t>
            </a:r>
          </a:p>
        </p:txBody>
      </p:sp>
    </p:spTree>
    <p:extLst>
      <p:ext uri="{BB962C8B-B14F-4D97-AF65-F5344CB8AC3E}">
        <p14:creationId xmlns:p14="http://schemas.microsoft.com/office/powerpoint/2010/main" val="37102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Referencing current object’s members with “this” keyword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Every instance/object of a class has one copy of each instance variable, that is completely separate from other instances/objects.</a:t>
            </a:r>
          </a:p>
          <a:p>
            <a:pPr>
              <a:lnSpc>
                <a:spcPct val="90000"/>
              </a:lnSpc>
            </a:pPr>
            <a:r>
              <a:rPr lang="en-US" sz="2200"/>
              <a:t>Instance variables typically declared private.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private is an access modifier.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private variables and methods are accessible only to methods of the class in which they are declared. </a:t>
            </a:r>
          </a:p>
          <a:p>
            <a:pPr>
              <a:lnSpc>
                <a:spcPct val="90000"/>
              </a:lnSpc>
            </a:pPr>
            <a:r>
              <a:rPr lang="en-US" sz="2200"/>
              <a:t>Declaring instance private is known as data hiding or information hiding. </a:t>
            </a:r>
          </a:p>
          <a:p>
            <a:pPr>
              <a:lnSpc>
                <a:spcPct val="90000"/>
              </a:lnSpc>
            </a:pPr>
            <a:r>
              <a:rPr lang="en-US" sz="2200"/>
              <a:t>private variables are encapsulated (hidden) in the object and can be accessed only by methods of the object’s class.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Prevents instance variables from being modified accidentally by a class in another part of the program. </a:t>
            </a:r>
          </a:p>
          <a:p>
            <a:pPr lvl="1">
              <a:lnSpc>
                <a:spcPct val="90000"/>
              </a:lnSpc>
            </a:pPr>
            <a:r>
              <a:rPr lang="en-US" sz="2200" i="1"/>
              <a:t>Set </a:t>
            </a:r>
            <a:r>
              <a:rPr lang="en-US" sz="2200"/>
              <a:t>and</a:t>
            </a:r>
            <a:r>
              <a:rPr lang="en-US" sz="2200" i="1"/>
              <a:t> get</a:t>
            </a:r>
            <a:r>
              <a:rPr lang="en-US" sz="2200"/>
              <a:t> methods used to access instance variables.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5932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775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Classes and Objects</vt:lpstr>
      <vt:lpstr>Controlling Member Access</vt:lpstr>
      <vt:lpstr>Controlling Member Access</vt:lpstr>
      <vt:lpstr>Controlling Member Access</vt:lpstr>
      <vt:lpstr>Referencing current object’s members with “this” keyword </vt:lpstr>
      <vt:lpstr>Referencing current object’s members with “this” keyword </vt:lpstr>
      <vt:lpstr>Referencing current object’s members with “this” keyword </vt:lpstr>
      <vt:lpstr>Referencing current object’s members with “this” keyword </vt:lpstr>
      <vt:lpstr>Referencing current object’s members with “this” keyword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303</cp:revision>
  <dcterms:created xsi:type="dcterms:W3CDTF">2021-03-04T05:19:41Z</dcterms:created>
  <dcterms:modified xsi:type="dcterms:W3CDTF">2024-01-29T16:46:30Z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