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672" r:id="rId5"/>
    <p:sldMasterId id="2147483684" r:id="rId6"/>
    <p:sldMasterId id="2147483696" r:id="rId7"/>
    <p:sldMasterId id="2147483708" r:id="rId8"/>
    <p:sldMasterId id="2147483720" r:id="rId9"/>
    <p:sldMasterId id="2147483732" r:id="rId10"/>
    <p:sldMasterId id="2147483744" r:id="rId11"/>
    <p:sldMasterId id="2147483648" r:id="rId12"/>
  </p:sldMasterIdLst>
  <p:sldIdLst>
    <p:sldId id="256" r:id="rId13"/>
    <p:sldId id="267" r:id="rId14"/>
    <p:sldId id="266" r:id="rId15"/>
    <p:sldId id="265" r:id="rId16"/>
    <p:sldId id="264" r:id="rId17"/>
    <p:sldId id="263" r:id="rId18"/>
    <p:sldId id="262" r:id="rId19"/>
    <p:sldId id="261" r:id="rId20"/>
    <p:sldId id="260" r:id="rId21"/>
    <p:sldId id="25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00F14D-63F6-02B5-397B-9F96AF3B10D8}" v="34" dt="2022-10-13T02:18:34.675"/>
    <p1510:client id="{189185E1-C23B-FE9A-18DB-943950248018}" v="28" dt="2022-10-31T22:03:41.509"/>
    <p1510:client id="{19016ACD-44D8-8930-ECA3-0F1828F8AD71}" v="64" dt="2022-10-14T00:59:58.250"/>
    <p1510:client id="{1CF5FA5D-CF27-284A-2FC6-587A9D1D2DC9}" v="8" dt="2022-10-11T10:45:07.105"/>
    <p1510:client id="{44FBE9D9-14D6-1164-50F2-F4129B2FEA45}" v="29" dt="2022-11-15T02:55:29.489"/>
    <p1510:client id="{45AB32A8-88C3-E243-9DC0-BC4E1B9EA278}" v="41" dt="2022-10-13T01:44:59.361"/>
    <p1510:client id="{485EDB8A-4CA4-531D-5BE1-9AC4D859B69D}" v="73" dt="2022-10-28T01:47:47.100"/>
    <p1510:client id="{578774B0-9202-A353-DBFF-9DC4BC54F549}" v="47" dt="2022-10-14T01:41:36.553"/>
    <p1510:client id="{70B44173-FB20-AE18-4306-27DD085E33E7}" v="85" dt="2022-10-13T02:33:04.591"/>
    <p1510:client id="{817957DF-95A4-C9C8-9959-3EC1C88FC6F6}" v="47" dt="2022-10-31T21:51:45.682"/>
    <p1510:client id="{9FCFE598-2B4F-CADA-4FEE-A5406531543B}" v="36" dt="2022-10-31T22:21:12.738"/>
    <p1510:client id="{A36D5363-A68A-F0D3-3765-C3B1D2A844CD}" v="50" dt="2022-10-11T10:47:45.936"/>
    <p1510:client id="{C6ED2567-9C76-AE41-1E69-23C4D6595BBE}" v="63" dt="2022-10-14T01:26:04.002"/>
    <p1510:client id="{D9D6E36E-AA37-906F-849D-FB21A9186404}" v="62" dt="2022-10-11T10:44:31.495"/>
    <p1510:client id="{E520E1BC-C1CE-1738-1B53-DE2E35A80701}" v="4" dt="2022-10-31T22:31:09.957"/>
    <p1510:client id="{E65A3C31-816B-755A-DEB0-6F4D9C25CBA4}" v="30" dt="2022-10-13T02:03:52.548"/>
    <p1510:client id="{ED9151BD-62E8-DB95-44F2-BD9D73357959}" v="99" dt="2022-10-31T13:31:29.2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9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5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3.xml"/><Relationship Id="rId23" Type="http://schemas.openxmlformats.org/officeDocument/2006/relationships/presProps" Target="presProp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7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519A1-DE9A-774F-A404-40C57A091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11FA3-A327-3344-AE2A-35F23ADA3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05C34-47C3-884E-9C0C-DA7B2F330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21F94-4CE8-B141-B0AE-78B01F1C9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C8E7F-1999-634E-A53A-5DCD8FCC6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3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F6F31-CD9B-2B4B-BBAE-F41314A82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030E99-F83E-A340-A7AF-20D36F556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AF939-874D-9948-AD99-3F6AF1ED4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44BC4-C543-3F46-9C0A-DB647B85D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28FBB-5523-5F44-BF4B-4D4AA0749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02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300C9-55BB-BB41-8C5A-92DD4835D2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47CC13-FAF9-494A-B857-1DC448711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8F7E1-9627-C747-B5C0-238910717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053B1-F36C-4D4E-B298-5EF4822EA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65F9C-6D02-AD45-A92F-E0966B2A2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54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D5DF-D795-4969-8531-E273601A22A5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873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D5DF-D795-4969-8531-E273601A22A5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95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D5DF-D795-4969-8531-E273601A22A5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056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D5DF-D795-4969-8531-E273601A22A5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93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D5DF-D795-4969-8531-E273601A22A5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844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D5DF-D795-4969-8531-E273601A22A5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146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D5DF-D795-4969-8531-E273601A22A5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7917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D5DF-D795-4969-8531-E273601A22A5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412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55081-6493-2D46-A3D0-9B2D1FB26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E71B7-DA50-CC4C-8F11-E8CD83F3F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AC12A-88B2-1E41-BCE4-FE83446C9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EDC71-A96B-9344-AE82-E88E4C991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8975C-931B-4B46-A635-E8D2A6C01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520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D5DF-D795-4969-8531-E273601A22A5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103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D5DF-D795-4969-8531-E273601A22A5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195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D5DF-D795-4969-8531-E273601A22A5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901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DC7D-5115-4295-9CD0-3E31DBD7CE61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E2C5-AAF1-4631-9428-3AEEAB4D8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633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DC7D-5115-4295-9CD0-3E31DBD7CE61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E2C5-AAF1-4631-9428-3AEEAB4D8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943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DC7D-5115-4295-9CD0-3E31DBD7CE61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E2C5-AAF1-4631-9428-3AEEAB4D8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5421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DC7D-5115-4295-9CD0-3E31DBD7CE61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E2C5-AAF1-4631-9428-3AEEAB4D8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691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DC7D-5115-4295-9CD0-3E31DBD7CE61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E2C5-AAF1-4631-9428-3AEEAB4D8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105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DC7D-5115-4295-9CD0-3E31DBD7CE61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E2C5-AAF1-4631-9428-3AEEAB4D8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190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DC7D-5115-4295-9CD0-3E31DBD7CE61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E2C5-AAF1-4631-9428-3AEEAB4D8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915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CD308-28EF-4140-A561-1C9B8864F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4DE80-DC87-BF40-B94A-D6CD42401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1ECB3-55ED-AA42-A0B3-DEA96FC95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C802B-225E-5E47-8F47-1ABF6D768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55E78-83C7-614C-AEDB-C94EB69C7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978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DC7D-5115-4295-9CD0-3E31DBD7CE61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E2C5-AAF1-4631-9428-3AEEAB4D8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104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DC7D-5115-4295-9CD0-3E31DBD7CE61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E2C5-AAF1-4631-9428-3AEEAB4D8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497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DC7D-5115-4295-9CD0-3E31DBD7CE61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E2C5-AAF1-4631-9428-3AEEAB4D8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769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DC7D-5115-4295-9CD0-3E31DBD7CE61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E2C5-AAF1-4631-9428-3AEEAB4D8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7497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CBCE8-8EEB-44C4-81D0-6B92C1667BA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02DE-BF8E-4E5C-B5C7-1C06456A4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1398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CBCE8-8EEB-44C4-81D0-6B92C1667BA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02DE-BF8E-4E5C-B5C7-1C06456A4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52161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CBCE8-8EEB-44C4-81D0-6B92C1667BA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02DE-BF8E-4E5C-B5C7-1C06456A4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5134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CBCE8-8EEB-44C4-81D0-6B92C1667BA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02DE-BF8E-4E5C-B5C7-1C06456A4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136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CBCE8-8EEB-44C4-81D0-6B92C1667BA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02DE-BF8E-4E5C-B5C7-1C06456A4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988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CBCE8-8EEB-44C4-81D0-6B92C1667BA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02DE-BF8E-4E5C-B5C7-1C06456A4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695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20838-9D6B-6047-A24E-5C53E6CD2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CCE51-15CF-CE4A-B9E6-3220A11D24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58098-AC99-9349-9F7F-69FD790EB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3D2D8-6CF2-134F-AF43-EBBC277C6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A8671-823F-4140-A469-8825BAEDE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488436-7D39-F541-B039-A35C32F11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4794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CBCE8-8EEB-44C4-81D0-6B92C1667BA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02DE-BF8E-4E5C-B5C7-1C06456A4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63272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CBCE8-8EEB-44C4-81D0-6B92C1667BA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02DE-BF8E-4E5C-B5C7-1C06456A4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6047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CBCE8-8EEB-44C4-81D0-6B92C1667BA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02DE-BF8E-4E5C-B5C7-1C06456A4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10215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CBCE8-8EEB-44C4-81D0-6B92C1667BA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02DE-BF8E-4E5C-B5C7-1C06456A4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0697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CBCE8-8EEB-44C4-81D0-6B92C1667BA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02DE-BF8E-4E5C-B5C7-1C06456A4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54909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309D-2251-4324-8385-B0CACC86A16E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5479-B9C4-4A9E-A987-B0E4890A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25483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309D-2251-4324-8385-B0CACC86A16E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5479-B9C4-4A9E-A987-B0E4890A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93408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309D-2251-4324-8385-B0CACC86A16E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5479-B9C4-4A9E-A987-B0E4890A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7023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309D-2251-4324-8385-B0CACC86A16E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5479-B9C4-4A9E-A987-B0E4890A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2505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309D-2251-4324-8385-B0CACC86A16E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5479-B9C4-4A9E-A987-B0E4890A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267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00621-FA57-1C49-BF49-8CD2EF011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B114F-4E42-6345-A4AA-15E6619EE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C6E5AF-F980-9F44-8F1F-8E69F5446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58D939-6CAC-764A-AA3C-CC98C25B7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18CCDD-8FC7-8F4A-81CD-7F14978C8C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A118F0-BAB6-7E43-B7A1-E2192C2E6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E80560-45C4-4A44-8E6D-505D4EB33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797A86-EE84-144A-948C-51B0D1DA5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8229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309D-2251-4324-8385-B0CACC86A16E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5479-B9C4-4A9E-A987-B0E4890A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42384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309D-2251-4324-8385-B0CACC86A16E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5479-B9C4-4A9E-A987-B0E4890A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20892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309D-2251-4324-8385-B0CACC86A16E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5479-B9C4-4A9E-A987-B0E4890A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46594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309D-2251-4324-8385-B0CACC86A16E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5479-B9C4-4A9E-A987-B0E4890A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9675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309D-2251-4324-8385-B0CACC86A16E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5479-B9C4-4A9E-A987-B0E4890A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78110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309D-2251-4324-8385-B0CACC86A16E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5479-B9C4-4A9E-A987-B0E4890A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3817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7E22E-C84B-40EF-953E-FA602D90984D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0CCE-75B8-4F9A-BE1B-947C26C7E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75305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7E22E-C84B-40EF-953E-FA602D90984D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0CCE-75B8-4F9A-BE1B-947C26C7E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6138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7E22E-C84B-40EF-953E-FA602D90984D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0CCE-75B8-4F9A-BE1B-947C26C7E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7579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7E22E-C84B-40EF-953E-FA602D90984D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0CCE-75B8-4F9A-BE1B-947C26C7E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97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9AEFF-74F2-9945-9564-667824F0F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AA82DC-B7FA-8F41-BB66-2E83ED879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BA11C-6963-994E-9CC1-CD9E8E7EC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B9D1F-D5DC-334E-9784-45E0DA91E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3174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7E22E-C84B-40EF-953E-FA602D90984D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0CCE-75B8-4F9A-BE1B-947C26C7E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4365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7E22E-C84B-40EF-953E-FA602D90984D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0CCE-75B8-4F9A-BE1B-947C26C7E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40616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7E22E-C84B-40EF-953E-FA602D90984D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0CCE-75B8-4F9A-BE1B-947C26C7E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0806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7E22E-C84B-40EF-953E-FA602D90984D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0CCE-75B8-4F9A-BE1B-947C26C7E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505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7E22E-C84B-40EF-953E-FA602D90984D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0CCE-75B8-4F9A-BE1B-947C26C7E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150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7E22E-C84B-40EF-953E-FA602D90984D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0CCE-75B8-4F9A-BE1B-947C26C7E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099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7E22E-C84B-40EF-953E-FA602D90984D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0CCE-75B8-4F9A-BE1B-947C26C7E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0058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BCE2-C673-4A6E-9313-FA6DFD016D58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8F090-5243-479A-A081-7F3ADD309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98588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BCE2-C673-4A6E-9313-FA6DFD016D58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8F090-5243-479A-A081-7F3ADD309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45657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BCE2-C673-4A6E-9313-FA6DFD016D58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8F090-5243-479A-A081-7F3ADD309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86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0CE84E-8E83-9C46-92D2-14C933853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44141D-BD9E-EE47-8C8A-620BF3FA8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A83F4-CDCB-F14F-A43B-C03C7BCF6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2382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BCE2-C673-4A6E-9313-FA6DFD016D58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8F090-5243-479A-A081-7F3ADD309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0011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BCE2-C673-4A6E-9313-FA6DFD016D58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8F090-5243-479A-A081-7F3ADD309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9929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BCE2-C673-4A6E-9313-FA6DFD016D58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8F090-5243-479A-A081-7F3ADD309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4961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BCE2-C673-4A6E-9313-FA6DFD016D58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8F090-5243-479A-A081-7F3ADD309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70680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BCE2-C673-4A6E-9313-FA6DFD016D58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8F090-5243-479A-A081-7F3ADD309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9685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BCE2-C673-4A6E-9313-FA6DFD016D58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8F090-5243-479A-A081-7F3ADD309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2866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BCE2-C673-4A6E-9313-FA6DFD016D58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8F090-5243-479A-A081-7F3ADD309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3434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BCE2-C673-4A6E-9313-FA6DFD016D58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8F090-5243-479A-A081-7F3ADD309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5908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48D8-B687-4504-9965-A7CD978E1CCD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5F8D-7C3F-477F-8931-539D4D0BB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96354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48D8-B687-4504-9965-A7CD978E1CCD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5F8D-7C3F-477F-8931-539D4D0BB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40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7CCDD-3E99-9543-97F1-3A288098C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7C650-C78E-4B42-B48B-A44C2B53A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0A2ECB-65FF-7B49-B181-38026480A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90EA7-067F-6748-A6C2-391585149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F2B21-79D3-7745-AD8E-74D2B0237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64925-9A89-394F-A881-4243DAC07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5552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48D8-B687-4504-9965-A7CD978E1CCD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5F8D-7C3F-477F-8931-539D4D0BB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3362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48D8-B687-4504-9965-A7CD978E1CCD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5F8D-7C3F-477F-8931-539D4D0BB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9121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48D8-B687-4504-9965-A7CD978E1CCD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5F8D-7C3F-477F-8931-539D4D0BB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56525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48D8-B687-4504-9965-A7CD978E1CCD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5F8D-7C3F-477F-8931-539D4D0BB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6391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48D8-B687-4504-9965-A7CD978E1CCD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5F8D-7C3F-477F-8931-539D4D0BB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6136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48D8-B687-4504-9965-A7CD978E1CCD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5F8D-7C3F-477F-8931-539D4D0BB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27952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48D8-B687-4504-9965-A7CD978E1CCD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5F8D-7C3F-477F-8931-539D4D0BB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4363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48D8-B687-4504-9965-A7CD978E1CCD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5F8D-7C3F-477F-8931-539D4D0BB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92506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48D8-B687-4504-9965-A7CD978E1CCD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35F8D-7C3F-477F-8931-539D4D0BB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1408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BB98F-7265-4698-9F84-282B893DD6E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3B4A6-44D4-42C4-A6F9-D9996F7CC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44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2C011-DDF4-1240-90A5-F3D6D94EC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241DB1-037C-EB47-8065-5F3EE2AC77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60EE1-7ABD-7E40-96EE-D060684A2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D70A6-E487-694E-BE7A-EDE7B942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AF369F-FBF8-FC45-9745-CA2C698F1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9F7B3-6A66-FD40-8E34-ED3BF0160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53897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BB98F-7265-4698-9F84-282B893DD6E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3B4A6-44D4-42C4-A6F9-D9996F7CC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31247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BB98F-7265-4698-9F84-282B893DD6E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3B4A6-44D4-42C4-A6F9-D9996F7CC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4903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BB98F-7265-4698-9F84-282B893DD6E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3B4A6-44D4-42C4-A6F9-D9996F7CC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7492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BB98F-7265-4698-9F84-282B893DD6E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3B4A6-44D4-42C4-A6F9-D9996F7CC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67940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BB98F-7265-4698-9F84-282B893DD6E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3B4A6-44D4-42C4-A6F9-D9996F7CC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1342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BB98F-7265-4698-9F84-282B893DD6E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3B4A6-44D4-42C4-A6F9-D9996F7CC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634029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BB98F-7265-4698-9F84-282B893DD6E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3B4A6-44D4-42C4-A6F9-D9996F7CC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7189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BB98F-7265-4698-9F84-282B893DD6E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3B4A6-44D4-42C4-A6F9-D9996F7CC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62744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BB98F-7265-4698-9F84-282B893DD6E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3B4A6-44D4-42C4-A6F9-D9996F7CC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0807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BB98F-7265-4698-9F84-282B893DD6E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3B4A6-44D4-42C4-A6F9-D9996F7CC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0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86145-2E48-A24D-AF91-06E9C4F12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9CB0E-A435-2846-85B7-68680703D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09585-715D-A041-8FC7-F03D1E2AB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2B197-B1E5-3D4C-8C99-6A2C66230A0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B6A49-EA82-F04D-83B9-C9B1B43DE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01F39-D11E-E148-889F-63BBC51A87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897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D5DF-D795-4969-8531-E273601A22A5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14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9DC7D-5115-4295-9CD0-3E31DBD7CE61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FE2C5-AAF1-4631-9428-3AEEAB4D8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93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CBCE8-8EEB-44C4-81D0-6B92C1667BA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B02DE-BF8E-4E5C-B5C7-1C06456A4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681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F309D-2251-4324-8385-B0CACC86A16E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D5479-B9C4-4A9E-A987-B0E4890A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53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7E22E-C84B-40EF-953E-FA602D90984D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50CCE-75B8-4F9A-BE1B-947C26C7E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29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6BCE2-C673-4A6E-9313-FA6DFD016D58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8F090-5243-479A-A081-7F3ADD309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64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B48D8-B687-4504-9965-A7CD978E1CCD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35F8D-7C3F-477F-8931-539D4D0BB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42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BB98F-7265-4698-9F84-282B893DD6E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3B4A6-44D4-42C4-A6F9-D9996F7CC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69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2910" y="2029968"/>
            <a:ext cx="10016244" cy="34778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Arial"/>
                <a:cs typeface="Arial"/>
              </a:rPr>
              <a:t>Programming Language: Python</a:t>
            </a:r>
          </a:p>
          <a:p>
            <a:r>
              <a:rPr lang="en-CA" sz="4400" b="1">
                <a:solidFill>
                  <a:schemeClr val="bg1"/>
                </a:solidFill>
                <a:latin typeface="Arial"/>
                <a:cs typeface="Arial"/>
              </a:rPr>
              <a:t>Day 7</a:t>
            </a:r>
          </a:p>
          <a:p>
            <a:endParaRPr lang="en-CA" sz="4400" b="1" dirty="0">
              <a:solidFill>
                <a:schemeClr val="bg1"/>
              </a:solidFill>
              <a:latin typeface="Arial"/>
              <a:cs typeface="Arial"/>
            </a:endParaRPr>
          </a:p>
          <a:p>
            <a:endParaRPr lang="en-CA" sz="4400" b="1" dirty="0">
              <a:solidFill>
                <a:schemeClr val="bg1"/>
              </a:solidFill>
              <a:latin typeface="Arial"/>
              <a:cs typeface="Arial"/>
            </a:endParaRPr>
          </a:p>
          <a:p>
            <a:endParaRPr lang="en-CA" sz="4400" b="1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9654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US" sz="3800">
                <a:solidFill>
                  <a:srgbClr val="FFFFFF"/>
                </a:solidFill>
              </a:rPr>
              <a:t>Systems Upgrading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r>
              <a:rPr lang="en-CA" sz="2600"/>
              <a:t>Keep track of the latest versions of Python when updating your code. </a:t>
            </a:r>
          </a:p>
          <a:p>
            <a:r>
              <a:rPr lang="en-CA" sz="2600"/>
              <a:t>Newer modules are released on a regular basis.</a:t>
            </a:r>
          </a:p>
          <a:p>
            <a:endParaRPr lang="en-US" sz="2600"/>
          </a:p>
        </p:txBody>
      </p:sp>
    </p:spTree>
    <p:extLst>
      <p:ext uri="{BB962C8B-B14F-4D97-AF65-F5344CB8AC3E}">
        <p14:creationId xmlns:p14="http://schemas.microsoft.com/office/powerpoint/2010/main" val="1284113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US" sz="3800">
                <a:solidFill>
                  <a:srgbClr val="FFFFFF"/>
                </a:solidFill>
              </a:rPr>
              <a:t>Data Formatting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r>
              <a:rPr lang="en-CA" sz="2600"/>
              <a:t>Data formatting allows us to change the appearance of data to suit the audience.</a:t>
            </a:r>
          </a:p>
          <a:p>
            <a:r>
              <a:rPr lang="en-CA" sz="2600"/>
              <a:t>This can help to make data easier to read.</a:t>
            </a:r>
          </a:p>
          <a:p>
            <a:r>
              <a:rPr lang="en-CA" sz="2600"/>
              <a:t>This can also make our code easier to maintain, as we can pass variables that contain the data, and use shorthand codes to apply the data to the formatted string.</a:t>
            </a:r>
          </a:p>
          <a:p>
            <a:endParaRPr lang="en-US" sz="2600"/>
          </a:p>
        </p:txBody>
      </p:sp>
    </p:spTree>
    <p:extLst>
      <p:ext uri="{BB962C8B-B14F-4D97-AF65-F5344CB8AC3E}">
        <p14:creationId xmlns:p14="http://schemas.microsoft.com/office/powerpoint/2010/main" val="4210900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US" sz="3800">
                <a:solidFill>
                  <a:srgbClr val="FFFFFF"/>
                </a:solidFill>
              </a:rPr>
              <a:t>Data Formatting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r>
              <a:rPr lang="en-CA" sz="2600" dirty="0"/>
              <a:t>We can use the print() function to do this.</a:t>
            </a:r>
          </a:p>
          <a:p>
            <a:r>
              <a:rPr lang="en-CA" sz="2600" dirty="0"/>
              <a:t>print(“Hello %s, your age is %d” % (“Joe”, 25))</a:t>
            </a:r>
          </a:p>
          <a:p>
            <a:r>
              <a:rPr lang="en-CA" sz="2600" dirty="0"/>
              <a:t>Will print “Hello Joe, your age is 25”</a:t>
            </a:r>
          </a:p>
          <a:p>
            <a:r>
              <a:rPr lang="en-CA" sz="2600" dirty="0"/>
              <a:t>We use the % to mark a placeholder for a variable.</a:t>
            </a:r>
          </a:p>
          <a:p>
            <a:r>
              <a:rPr lang="en-CA" sz="2600" dirty="0"/>
              <a:t>The order of the placeholders determines the order of the variables passed to the function for formatting.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167245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US" sz="3800">
                <a:solidFill>
                  <a:srgbClr val="FFFFFF"/>
                </a:solidFill>
              </a:rPr>
              <a:t>Data Formatting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r>
              <a:rPr lang="en-CA" sz="2600"/>
              <a:t>Data formatting Demo</a:t>
            </a:r>
          </a:p>
          <a:p>
            <a:r>
              <a:rPr lang="en-CA" sz="2600"/>
              <a:t>dataformatting.py</a:t>
            </a:r>
          </a:p>
          <a:p>
            <a:endParaRPr lang="en-US" sz="2600"/>
          </a:p>
        </p:txBody>
      </p:sp>
    </p:spTree>
    <p:extLst>
      <p:ext uri="{BB962C8B-B14F-4D97-AF65-F5344CB8AC3E}">
        <p14:creationId xmlns:p14="http://schemas.microsoft.com/office/powerpoint/2010/main" val="1948777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Modular Programming Fundamentals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r>
              <a:rPr lang="en-CA" sz="2600"/>
              <a:t>We have already encountered modular programming, although we might not yet realize it. </a:t>
            </a:r>
          </a:p>
          <a:p>
            <a:r>
              <a:rPr lang="en-CA" sz="2600"/>
              <a:t>Modular programming breaks code files down into smaller pieces, usually containing similar or related tasks. </a:t>
            </a:r>
          </a:p>
          <a:p>
            <a:r>
              <a:rPr lang="en-CA" sz="2600"/>
              <a:t>When we import a library, we are accessing another code module, which contains functions we can use.</a:t>
            </a:r>
            <a:endParaRPr lang="en-US" sz="2600"/>
          </a:p>
        </p:txBody>
      </p:sp>
    </p:spTree>
    <p:extLst>
      <p:ext uri="{BB962C8B-B14F-4D97-AF65-F5344CB8AC3E}">
        <p14:creationId xmlns:p14="http://schemas.microsoft.com/office/powerpoint/2010/main" val="2826223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US" sz="3800">
                <a:solidFill>
                  <a:srgbClr val="FFFFFF"/>
                </a:solidFill>
              </a:rPr>
              <a:t>Creating a module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r>
              <a:rPr lang="en-CA" sz="2600"/>
              <a:t>Creating a module is simple:</a:t>
            </a:r>
          </a:p>
          <a:p>
            <a:r>
              <a:rPr lang="en-CA" sz="2600"/>
              <a:t>Create a new python file.</a:t>
            </a:r>
          </a:p>
          <a:p>
            <a:r>
              <a:rPr lang="en-CA" sz="2600"/>
              <a:t>Add functions to the file</a:t>
            </a:r>
          </a:p>
          <a:p>
            <a:r>
              <a:rPr lang="en-CA" sz="2600"/>
              <a:t>That’s it, see we have done it before.</a:t>
            </a:r>
          </a:p>
          <a:p>
            <a:endParaRPr lang="en-US" sz="2600"/>
          </a:p>
        </p:txBody>
      </p:sp>
    </p:spTree>
    <p:extLst>
      <p:ext uri="{BB962C8B-B14F-4D97-AF65-F5344CB8AC3E}">
        <p14:creationId xmlns:p14="http://schemas.microsoft.com/office/powerpoint/2010/main" val="3343418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US" sz="3800">
                <a:solidFill>
                  <a:srgbClr val="FFFFFF"/>
                </a:solidFill>
              </a:rPr>
              <a:t>Reusing Code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r>
              <a:rPr lang="en-CA" sz="2600"/>
              <a:t>Importing code is reusing code from another file.</a:t>
            </a:r>
          </a:p>
          <a:p>
            <a:r>
              <a:rPr lang="en-CA" sz="2600"/>
              <a:t>Importing code is slightly different for modules you create. </a:t>
            </a:r>
            <a:endParaRPr lang="en-US" sz="2600"/>
          </a:p>
        </p:txBody>
      </p:sp>
    </p:spTree>
    <p:extLst>
      <p:ext uri="{BB962C8B-B14F-4D97-AF65-F5344CB8AC3E}">
        <p14:creationId xmlns:p14="http://schemas.microsoft.com/office/powerpoint/2010/main" val="1525821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US" sz="3800">
                <a:solidFill>
                  <a:srgbClr val="FFFFFF"/>
                </a:solidFill>
              </a:rPr>
              <a:t>Reusing Code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r>
              <a:rPr lang="en-CA" sz="2600"/>
              <a:t>Creating a module and Reusing Code</a:t>
            </a:r>
          </a:p>
          <a:p>
            <a:r>
              <a:rPr lang="en-CA" sz="2600"/>
              <a:t>basicmodule.py</a:t>
            </a:r>
          </a:p>
          <a:p>
            <a:r>
              <a:rPr lang="en-CA" sz="2600"/>
              <a:t>basicmoduleimport.py</a:t>
            </a:r>
            <a:endParaRPr lang="en-US" sz="2600"/>
          </a:p>
        </p:txBody>
      </p:sp>
    </p:spTree>
    <p:extLst>
      <p:ext uri="{BB962C8B-B14F-4D97-AF65-F5344CB8AC3E}">
        <p14:creationId xmlns:p14="http://schemas.microsoft.com/office/powerpoint/2010/main" val="3883457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Updating Code for new Requirements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r>
              <a:rPr lang="en-CA" sz="2600"/>
              <a:t>When we update code we have to keep a few  things in mind.</a:t>
            </a:r>
          </a:p>
          <a:p>
            <a:r>
              <a:rPr lang="en-CA" sz="2600"/>
              <a:t>Make sure programs using your code still function correctly and won’t be impacted by your new versions.</a:t>
            </a:r>
          </a:p>
          <a:p>
            <a:r>
              <a:rPr lang="en-CA" sz="2600"/>
              <a:t>If they are you may need to use old code for an old application and new code for newer apps.</a:t>
            </a:r>
            <a:endParaRPr lang="en-US" sz="2600"/>
          </a:p>
        </p:txBody>
      </p:sp>
    </p:spTree>
    <p:extLst>
      <p:ext uri="{BB962C8B-B14F-4D97-AF65-F5344CB8AC3E}">
        <p14:creationId xmlns:p14="http://schemas.microsoft.com/office/powerpoint/2010/main" val="408400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11FE9FE3302341B5D9E541B22803B7" ma:contentTypeVersion="17" ma:contentTypeDescription="Create a new document." ma:contentTypeScope="" ma:versionID="92c29bf1007245e6d31966d191854525">
  <xsd:schema xmlns:xsd="http://www.w3.org/2001/XMLSchema" xmlns:xs="http://www.w3.org/2001/XMLSchema" xmlns:p="http://schemas.microsoft.com/office/2006/metadata/properties" xmlns:ns1="http://schemas.microsoft.com/sharepoint/v3" xmlns:ns2="ff97bcdf-ccab-446e-94f0-d2f64f8242e5" xmlns:ns3="f2794c99-6a5a-4026-8dc7-7427ff4a0c85" targetNamespace="http://schemas.microsoft.com/office/2006/metadata/properties" ma:root="true" ma:fieldsID="67bb7671eb101e1706cc227e82bcf743" ns1:_="" ns2:_="" ns3:_="">
    <xsd:import namespace="http://schemas.microsoft.com/sharepoint/v3"/>
    <xsd:import namespace="ff97bcdf-ccab-446e-94f0-d2f64f8242e5"/>
    <xsd:import namespace="f2794c99-6a5a-4026-8dc7-7427ff4a0c8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1:_ip_UnifiedCompliancePolicyProperties" minOccurs="0"/>
                <xsd:element ref="ns1:_ip_UnifiedCompliancePolicyUIAc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97bcdf-ccab-446e-94f0-d2f64f8242e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794c99-6a5a-4026-8dc7-7427ff4a0c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6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4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759A5CA-0710-4D85-9E69-A830CAE95C5C}">
  <ds:schemaRefs>
    <ds:schemaRef ds:uri="f2794c99-6a5a-4026-8dc7-7427ff4a0c85"/>
    <ds:schemaRef ds:uri="ff97bcdf-ccab-446e-94f0-d2f64f8242e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D8C6BDE-1D56-4B71-BD22-1ECB2AE9A8AD}">
  <ds:schemaRefs>
    <ds:schemaRef ds:uri="f2794c99-6a5a-4026-8dc7-7427ff4a0c85"/>
    <ds:schemaRef ds:uri="ff97bcdf-ccab-446e-94f0-d2f64f8242e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0311B30-59EA-46AA-B960-F4B1F7843AF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348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Data Formatting </vt:lpstr>
      <vt:lpstr>Data Formatting </vt:lpstr>
      <vt:lpstr>Data Formatting </vt:lpstr>
      <vt:lpstr>Modular Programming Fundamentals </vt:lpstr>
      <vt:lpstr>Creating a module </vt:lpstr>
      <vt:lpstr>Reusing Code</vt:lpstr>
      <vt:lpstr>Reusing Code</vt:lpstr>
      <vt:lpstr>Updating Code for new Requirements </vt:lpstr>
      <vt:lpstr>Systems Upgrading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Dizon</dc:creator>
  <cp:lastModifiedBy>nasrin khodapanah</cp:lastModifiedBy>
  <cp:revision>160</cp:revision>
  <dcterms:created xsi:type="dcterms:W3CDTF">2021-03-04T05:19:41Z</dcterms:created>
  <dcterms:modified xsi:type="dcterms:W3CDTF">2023-10-11T20:39:07Z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0x010100E711FE9FE3302341B5D9E541B22803B7</vt:lpwstr>
  </property>
</Properties>
</file>