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648" r:id="rId11"/>
  </p:sldMasterIdLst>
  <p:sldIdLst>
    <p:sldId id="256" r:id="rId12"/>
    <p:sldId id="257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63" r:id="rId26"/>
    <p:sldId id="262" r:id="rId27"/>
    <p:sldId id="261" r:id="rId28"/>
    <p:sldId id="260" r:id="rId29"/>
    <p:sldId id="259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70B44173-FB20-AE18-4306-27DD085E33E7}" v="85" dt="2022-10-13T02:33:04.591"/>
    <p1510:client id="{A36D5363-A68A-F0D3-3765-C3B1D2A844CD}" v="50" dt="2022-10-11T10:47:45.936"/>
    <p1510:client id="{D9D6E36E-AA37-906F-849D-FB21A9186404}" v="62" dt="2022-10-11T10:44:31.495"/>
    <p1510:client id="{E65A3C31-816B-755A-DEB0-6F4D9C25CBA4}" v="30" dt="2022-10-13T02:03:5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96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4044235786" sldId="214748369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490555399" sldId="214748369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249310686" sldId="214748369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809661874" sldId="214748370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64655273" sldId="214748370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289261402" sldId="214748370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415265869" sldId="214748370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717951350" sldId="214748370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38616955" sldId="214748370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601781422" sldId="214748370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0800F14D-63F6-02B5-397B-9F96AF3B10D8}"/>
    <pc:docChg chg="addSld delSld modSld addMainMaster modMainMaster">
      <pc:chgData name="Kristina Elen" userId="S::kelen@herzing.ca::79a21bbd-83f7-4e16-a863-8531c314eb69" providerId="AD" clId="Web-{0800F14D-63F6-02B5-397B-9F96AF3B10D8}" dt="2022-10-13T02:19:04.284" v="51"/>
      <pc:docMkLst>
        <pc:docMk/>
      </pc:docMkLst>
      <pc:sldChg chg="modSp">
        <pc:chgData name="Kristina Elen" userId="S::kelen@herzing.ca::79a21bbd-83f7-4e16-a863-8531c314eb69" providerId="AD" clId="Web-{0800F14D-63F6-02B5-397B-9F96AF3B10D8}" dt="2022-10-13T02:16:04.394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800F14D-63F6-02B5-397B-9F96AF3B10D8}" dt="2022-10-13T02:16:04.394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8:55.174" v="49"/>
        <pc:sldMkLst>
          <pc:docMk/>
          <pc:sldMk cId="3274018390" sldId="258"/>
        </pc:sldMkLst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6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7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8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57" v="2"/>
        <pc:sldMkLst>
          <pc:docMk/>
          <pc:sldMk cId="4150833884" sldId="258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3"/>
        <pc:sldMkLst>
          <pc:docMk/>
          <pc:sldMk cId="652263042" sldId="259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9:01.049" v="50"/>
        <pc:sldMkLst>
          <pc:docMk/>
          <pc:sldMk cId="1046840763" sldId="259"/>
        </pc:sldMkLst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9:04.284" v="51"/>
        <pc:sldMkLst>
          <pc:docMk/>
          <pc:sldMk cId="491155975" sldId="260"/>
        </pc:sldMkLst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4"/>
        <pc:sldMkLst>
          <pc:docMk/>
          <pc:sldMk cId="911169406" sldId="260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5"/>
        <pc:sldMkLst>
          <pc:docMk/>
          <pc:sldMk cId="1460971598" sldId="261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8:37.003" v="44"/>
        <pc:sldMkLst>
          <pc:docMk/>
          <pc:sldMk cId="2194963880" sldId="261"/>
        </pc:sldMkLst>
        <pc:spChg chg="mo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8" creationId="{E5A49435-E075-4822-9D18-0D1331C9FBD3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0" creationId="{580077DD-A7EE-9678-40E6-95496F2C50FC}"/>
          </ac:spMkLst>
        </pc:spChg>
        <pc:spChg chg="add del">
          <ac:chgData name="Kristina Elen" userId="S::kelen@herzing.ca::79a21bbd-83f7-4e16-a863-8531c314eb69" providerId="AD" clId="Web-{0800F14D-63F6-02B5-397B-9F96AF3B10D8}" dt="2022-10-13T02:17:55.034" v="39"/>
          <ac:spMkLst>
            <pc:docMk/>
            <pc:sldMk cId="2194963880" sldId="261"/>
            <ac:spMk id="11" creationId="{AB45A142-4255-493C-8284-5D566C121B1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5" creationId="{3CD1EA40-7116-4FCB-9369-70F29FAA91EC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7" creationId="{A5271697-90F1-4A23-8EF2-0179F2EAFAC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41" creationId="{D9F5512A-48E1-4C07-B75E-3CCC517B6804}"/>
          </ac:spMkLst>
        </pc:spChg>
        <pc:spChg chg="ad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43" creationId="{AB45A142-4255-493C-8284-5D566C121B10}"/>
          </ac:spMkLst>
        </pc:spChg>
        <pc:grpChg chg="add del">
          <ac:chgData name="Kristina Elen" userId="S::kelen@herzing.ca::79a21bbd-83f7-4e16-a863-8531c314eb69" providerId="AD" clId="Web-{0800F14D-63F6-02B5-397B-9F96AF3B10D8}" dt="2022-10-13T02:18:37.003" v="42"/>
          <ac:grpSpMkLst>
            <pc:docMk/>
            <pc:sldMk cId="2194963880" sldId="261"/>
            <ac:grpSpMk id="19" creationId="{23AE24FC-E697-4150-A4E9-7038F72322EE}"/>
          </ac:grpSpMkLst>
        </pc:grpChg>
        <pc:picChg chg="add del">
          <ac:chgData name="Kristina Elen" userId="S::kelen@herzing.ca::79a21bbd-83f7-4e16-a863-8531c314eb69" providerId="AD" clId="Web-{0800F14D-63F6-02B5-397B-9F96AF3B10D8}" dt="2022-10-13T02:18:37.003" v="42"/>
          <ac:picMkLst>
            <pc:docMk/>
            <pc:sldMk cId="2194963880" sldId="261"/>
            <ac:picMk id="6" creationId="{00000000-0000-0000-0000-000000000000}"/>
          </ac:picMkLst>
        </pc:picChg>
        <pc:cxnChg chg="add del">
          <ac:chgData name="Kristina Elen" userId="S::kelen@herzing.ca::79a21bbd-83f7-4e16-a863-8531c314eb69" providerId="AD" clId="Web-{0800F14D-63F6-02B5-397B-9F96AF3B10D8}" dt="2022-10-13T02:17:55.034" v="39"/>
          <ac:cxnSpMkLst>
            <pc:docMk/>
            <pc:sldMk cId="2194963880" sldId="261"/>
            <ac:cxnSpMk id="13" creationId="{38FB9660-F42F-4313-BBC4-47C007FE484C}"/>
          </ac:cxnSpMkLst>
        </pc:cxnChg>
        <pc:cxnChg chg="add">
          <ac:chgData name="Kristina Elen" userId="S::kelen@herzing.ca::79a21bbd-83f7-4e16-a863-8531c314eb69" providerId="AD" clId="Web-{0800F14D-63F6-02B5-397B-9F96AF3B10D8}" dt="2022-10-13T02:18:37.003" v="44"/>
          <ac:cxnSpMkLst>
            <pc:docMk/>
            <pc:sldMk cId="2194963880" sldId="261"/>
            <ac:cxnSpMk id="44" creationId="{38FB9660-F42F-4313-BBC4-47C007FE484C}"/>
          </ac:cxnSpMkLst>
        </pc:cxnChg>
      </pc:sldChg>
      <pc:sldChg chg="addSp delSp add">
        <pc:chgData name="Kristina Elen" userId="S::kelen@herzing.ca::79a21bbd-83f7-4e16-a863-8531c314eb69" providerId="AD" clId="Web-{0800F14D-63F6-02B5-397B-9F96AF3B10D8}" dt="2022-10-13T02:17:38.362" v="37"/>
        <pc:sldMkLst>
          <pc:docMk/>
          <pc:sldMk cId="2789360367" sldId="262"/>
        </pc:sldMkLst>
        <pc:spChg chg="del">
          <ac:chgData name="Kristina Elen" userId="S::kelen@herzing.ca::79a21bbd-83f7-4e16-a863-8531c314eb69" providerId="AD" clId="Web-{0800F14D-63F6-02B5-397B-9F96AF3B10D8}" dt="2022-10-13T02:17:38.362" v="37"/>
          <ac:spMkLst>
            <pc:docMk/>
            <pc:sldMk cId="2789360367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0800F14D-63F6-02B5-397B-9F96AF3B10D8}" dt="2022-10-13T02:17:38.362" v="37"/>
          <ac:graphicFrameMkLst>
            <pc:docMk/>
            <pc:sldMk cId="2789360367" sldId="262"/>
            <ac:graphicFrameMk id="5" creationId="{2CFA974F-4A90-4823-47C9-D36F2B756BDA}"/>
          </ac:graphicFrameMkLst>
        </pc:graphicFrameChg>
      </pc:sldChg>
      <pc:sldChg chg="del">
        <pc:chgData name="Kristina Elen" userId="S::kelen@herzing.ca::79a21bbd-83f7-4e16-a863-8531c314eb69" providerId="AD" clId="Web-{0800F14D-63F6-02B5-397B-9F96AF3B10D8}" dt="2022-10-13T02:16:07.972" v="6"/>
        <pc:sldMkLst>
          <pc:docMk/>
          <pc:sldMk cId="3294688548" sldId="262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7"/>
        <pc:sldMkLst>
          <pc:docMk/>
          <pc:sldMk cId="787290547" sldId="263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30.925" v="36"/>
        <pc:sldMkLst>
          <pc:docMk/>
          <pc:sldMk cId="3475326449" sldId="263"/>
        </pc:sldMkLst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27.253" v="35"/>
        <pc:sldMkLst>
          <pc:docMk/>
          <pc:sldMk cId="199114608" sldId="264"/>
        </pc:sldMkLst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10" creationId="{73ED6512-6858-4552-B699-9A97FE9A4EA2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8"/>
        <pc:sldMkLst>
          <pc:docMk/>
          <pc:sldMk cId="1074627224" sldId="264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9"/>
        <pc:sldMkLst>
          <pc:docMk/>
          <pc:sldMk cId="604705256" sldId="265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21.644" v="34"/>
        <pc:sldMkLst>
          <pc:docMk/>
          <pc:sldMk cId="1559259348" sldId="265"/>
        </pc:sldMkLst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7.456" v="33"/>
        <pc:sldMkLst>
          <pc:docMk/>
          <pc:sldMk cId="1252678658" sldId="266"/>
        </pc:sldMkLst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4.066" v="32"/>
        <pc:sldMkLst>
          <pc:docMk/>
          <pc:sldMk cId="3979792201" sldId="267"/>
        </pc:sldMkLst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0.003" v="31"/>
        <pc:sldMkLst>
          <pc:docMk/>
          <pc:sldMk cId="3644526947" sldId="268"/>
        </pc:sldMkLst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6.550" v="30"/>
        <pc:sldMkLst>
          <pc:docMk/>
          <pc:sldMk cId="1068449965" sldId="269"/>
        </pc:sldMkLst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1.175" v="29"/>
        <pc:sldMkLst>
          <pc:docMk/>
          <pc:sldMk cId="1843903766" sldId="270"/>
        </pc:sldMkLst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6.863" v="28"/>
        <pc:sldMkLst>
          <pc:docMk/>
          <pc:sldMk cId="1880493364" sldId="271"/>
        </pc:sldMkLst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2.160" v="27"/>
        <pc:sldMkLst>
          <pc:docMk/>
          <pc:sldMk cId="1282888823" sldId="272"/>
        </pc:sldMkLst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47.207" v="26"/>
        <pc:sldMkLst>
          <pc:docMk/>
          <pc:sldMk cId="543427545" sldId="273"/>
        </pc:sldMkLst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10" creationId="{73ED6512-6858-4552-B699-9A97FE9A4EA2}"/>
          </ac:spMkLst>
        </pc:spChg>
      </pc:sldChg>
      <pc:sldMasterChg chg="replId mo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1267429961" sldId="2147483708"/>
        </pc:sldMasterMkLst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95023680" sldId="2147483709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93653130" sldId="2147483710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677143011" sldId="2147483711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4214606456" sldId="2147483712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501109446" sldId="2147483713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57677068" sldId="2147483714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22513435" sldId="2147483715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871480848" sldId="2147483716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39353978" sldId="2147483717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690752034" sldId="2147483718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779683612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2772128750" sldId="2147483720"/>
        </pc:sldMasterMkLst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593489661" sldId="2147483721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83591757" sldId="2147483722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557183238" sldId="2147483723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98910901" sldId="2147483724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733030966" sldId="2147483725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43843658" sldId="2147483726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086819936" sldId="2147483727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483276151" sldId="2147483728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844973949" sldId="2147483729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257224223" sldId="2147483730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361589065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70B44173-FB20-AE18-4306-27DD085E33E7}"/>
    <pc:docChg chg="addSld delSld modSld addMainMaster modMainMaster">
      <pc:chgData name="Kristina Elen" userId="S::kelen@herzing.ca::79a21bbd-83f7-4e16-a863-8531c314eb69" providerId="AD" clId="Web-{70B44173-FB20-AE18-4306-27DD085E33E7}" dt="2022-10-13T02:33:14.216" v="66"/>
      <pc:docMkLst>
        <pc:docMk/>
      </pc:docMkLst>
      <pc:sldChg chg="modSp">
        <pc:chgData name="Kristina Elen" userId="S::kelen@herzing.ca::79a21bbd-83f7-4e16-a863-8531c314eb69" providerId="AD" clId="Web-{70B44173-FB20-AE18-4306-27DD085E33E7}" dt="2022-10-13T02:30:46.746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0B44173-FB20-AE18-4306-27DD085E33E7}" dt="2022-10-13T02:30:46.746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70B44173-FB20-AE18-4306-27DD085E33E7}" dt="2022-10-13T02:33:14.216" v="66"/>
        <pc:sldMkLst>
          <pc:docMk/>
          <pc:sldMk cId="3116172445" sldId="258"/>
        </pc:sldMkLst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7"/>
        <pc:sldMkLst>
          <pc:docMk/>
          <pc:sldMk cId="3274018390" sldId="258"/>
        </pc:sldMkLst>
      </pc:sldChg>
      <pc:sldChg chg="del">
        <pc:chgData name="Kristina Elen" userId="S::kelen@herzing.ca::79a21bbd-83f7-4e16-a863-8531c314eb69" providerId="AD" clId="Web-{70B44173-FB20-AE18-4306-27DD085E33E7}" dt="2022-10-13T02:31:05.527" v="28"/>
        <pc:sldMkLst>
          <pc:docMk/>
          <pc:sldMk cId="1046840763" sldId="259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9.982" v="65"/>
        <pc:sldMkLst>
          <pc:docMk/>
          <pc:sldMk cId="3952682782" sldId="259"/>
        </pc:sldMkLst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9"/>
        <pc:sldMkLst>
          <pc:docMk/>
          <pc:sldMk cId="491155975" sldId="260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6.779" v="64"/>
        <pc:sldMkLst>
          <pc:docMk/>
          <pc:sldMk cId="3403211611" sldId="260"/>
        </pc:sldMkLst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0"/>
        <pc:sldMkLst>
          <pc:docMk/>
          <pc:sldMk cId="2194963880" sldId="261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3:01.654" v="63"/>
        <pc:sldMkLst>
          <pc:docMk/>
          <pc:sldMk cId="2662702416" sldId="261"/>
        </pc:sldMkLst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5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6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7" creationId="{2AEBC8F2-97B1-41B4-93F1-2D289E197FBA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9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1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3" creationId="{14E91B64-9FCC-451E-AFB4-A827D6329367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1"/>
        <pc:sldMkLst>
          <pc:docMk/>
          <pc:sldMk cId="2789360367" sldId="262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2:58.779" v="62"/>
        <pc:sldMkLst>
          <pc:docMk/>
          <pc:sldMk cId="3837141521" sldId="262"/>
        </pc:sldMkLst>
        <pc:spChg chg="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48.310" v="59"/>
          <ac:graphicFrameMkLst>
            <pc:docMk/>
            <pc:sldMk cId="3837141521" sldId="262"/>
            <ac:graphicFrameMk id="5" creationId="{B553ADFD-DAD7-B21C-5D62-9CAC7869F545}"/>
          </ac:graphicFrameMkLst>
        </pc:graphicFrameChg>
      </pc:sldChg>
      <pc:sldChg chg="addSp delSp modSp add mod setBg">
        <pc:chgData name="Kristina Elen" userId="S::kelen@herzing.ca::79a21bbd-83f7-4e16-a863-8531c314eb69" providerId="AD" clId="Web-{70B44173-FB20-AE18-4306-27DD085E33E7}" dt="2022-10-13T02:32:55.747" v="61"/>
        <pc:sldMkLst>
          <pc:docMk/>
          <pc:sldMk cId="376456782" sldId="263"/>
        </pc:sldMkLst>
        <pc:spChg chg="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50.747" v="60"/>
          <ac:graphicFrameMkLst>
            <pc:docMk/>
            <pc:sldMk cId="376456782" sldId="263"/>
            <ac:graphicFrameMk id="5" creationId="{74E36160-F96A-745E-60F0-1745F23D190E}"/>
          </ac:graphicFrameMkLst>
        </pc:graphicFrameChg>
      </pc:sldChg>
      <pc:sldChg chg="add del">
        <pc:chgData name="Kristina Elen" userId="S::kelen@herzing.ca::79a21bbd-83f7-4e16-a863-8531c314eb69" providerId="AD" clId="Web-{70B44173-FB20-AE18-4306-27DD085E33E7}" dt="2022-10-13T02:31:05.527" v="32"/>
        <pc:sldMkLst>
          <pc:docMk/>
          <pc:sldMk cId="3475326449" sldId="263"/>
        </pc:sldMkLst>
      </pc:sldChg>
      <pc:sldChg chg="add del">
        <pc:chgData name="Kristina Elen" userId="S::kelen@herzing.ca::79a21bbd-83f7-4e16-a863-8531c314eb69" providerId="AD" clId="Web-{70B44173-FB20-AE18-4306-27DD085E33E7}" dt="2022-10-13T02:31:05.527" v="33"/>
        <pc:sldMkLst>
          <pc:docMk/>
          <pc:sldMk cId="199114608" sldId="264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5.090" v="54"/>
        <pc:sldMkLst>
          <pc:docMk/>
          <pc:sldMk cId="1506283040" sldId="264"/>
        </pc:sldMkLst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5.090" v="54"/>
          <ac:grpSpMkLst>
            <pc:docMk/>
            <pc:sldMk cId="1506283040" sldId="264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27" v="34"/>
        <pc:sldMkLst>
          <pc:docMk/>
          <pc:sldMk cId="1559259348" sldId="265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1.825" v="53"/>
        <pc:sldMkLst>
          <pc:docMk/>
          <pc:sldMk cId="4267787033" sldId="265"/>
        </pc:sldMkLst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1.825" v="53"/>
          <ac:grpSpMkLst>
            <pc:docMk/>
            <pc:sldMk cId="4267787033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5"/>
        <pc:sldMkLst>
          <pc:docMk/>
          <pc:sldMk cId="1252678658" sldId="266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38.731" v="52"/>
        <pc:sldMkLst>
          <pc:docMk/>
          <pc:sldMk cId="3213335030" sldId="266"/>
        </pc:sldMkLst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38.731" v="52"/>
          <ac:grpSpMkLst>
            <pc:docMk/>
            <pc:sldMk cId="3213335030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6"/>
        <pc:sldMkLst>
          <pc:docMk/>
          <pc:sldMk cId="3979792201" sldId="267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7"/>
        <pc:sldMkLst>
          <pc:docMk/>
          <pc:sldMk cId="3644526947" sldId="268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8"/>
        <pc:sldMkLst>
          <pc:docMk/>
          <pc:sldMk cId="1068449965" sldId="269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9"/>
        <pc:sldMkLst>
          <pc:docMk/>
          <pc:sldMk cId="1843903766" sldId="270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0"/>
        <pc:sldMkLst>
          <pc:docMk/>
          <pc:sldMk cId="1880493364" sldId="271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1"/>
        <pc:sldMkLst>
          <pc:docMk/>
          <pc:sldMk cId="1282888823" sldId="272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2"/>
        <pc:sldMkLst>
          <pc:docMk/>
          <pc:sldMk cId="543427545" sldId="273"/>
        </pc:sldMkLst>
      </pc:sldChg>
      <pc:sldMasterChg chg="replId mo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2772128750" sldId="2147483720"/>
        </pc:sldMasterMkLst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593489661" sldId="2147483721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83591757" sldId="2147483722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557183238" sldId="2147483723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98910901" sldId="2147483724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733030966" sldId="2147483725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43843658" sldId="2147483726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086819936" sldId="2147483727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483276151" sldId="2147483728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844973949" sldId="2147483729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257224223" sldId="2147483730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361589065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1938219788" sldId="2147483732"/>
        </pc:sldMasterMkLst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65827681" sldId="2147483733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925792588" sldId="2147483734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829522696" sldId="2147483735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176458474" sldId="2147483736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538852769" sldId="2147483737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262995830" sldId="2147483738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77856646" sldId="2147483739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65935083" sldId="2147483740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728536063" sldId="2147483741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887407939" sldId="2147483742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20893530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E65A3C31-816B-755A-DEB0-6F4D9C25CBA4}"/>
    <pc:docChg chg="addSld delSld modSld addMainMaster modMainMaster">
      <pc:chgData name="Kristina Elen" userId="S::kelen@herzing.ca::79a21bbd-83f7-4e16-a863-8531c314eb69" providerId="AD" clId="Web-{E65A3C31-816B-755A-DEB0-6F4D9C25CBA4}" dt="2022-10-13T02:03:52.548" v="36"/>
      <pc:docMkLst>
        <pc:docMk/>
      </pc:docMkLst>
      <pc:sldChg chg="modSp">
        <pc:chgData name="Kristina Elen" userId="S::kelen@herzing.ca::79a21bbd-83f7-4e16-a863-8531c314eb69" providerId="AD" clId="Web-{E65A3C31-816B-755A-DEB0-6F4D9C25CBA4}" dt="2022-10-13T02:00:12.359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65A3C31-816B-755A-DEB0-6F4D9C25CBA4}" dt="2022-10-13T02:00:12.359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2"/>
        <pc:sldMkLst>
          <pc:docMk/>
          <pc:sldMk cId="2711128931" sldId="258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3:16.548" v="34"/>
        <pc:sldMkLst>
          <pc:docMk/>
          <pc:sldMk cId="4150833884" sldId="258"/>
        </pc:sldMkLst>
        <pc:spChg chg="mo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7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E65A3C31-816B-755A-DEB0-6F4D9C25CBA4}" dt="2022-10-13T02:03:16.532" v="33"/>
          <ac:graphicFrameMkLst>
            <pc:docMk/>
            <pc:sldMk cId="4150833884" sldId="258"/>
            <ac:graphicFrameMk id="5" creationId="{4A855EAB-4FB5-2A74-11C8-080A1F390EDE}"/>
          </ac:graphicFrameMkLst>
        </pc:graphicFrameChg>
      </pc:sldChg>
      <pc:sldChg chg="addSp modSp add mod setBg">
        <pc:chgData name="Kristina Elen" userId="S::kelen@herzing.ca::79a21bbd-83f7-4e16-a863-8531c314eb69" providerId="AD" clId="Web-{E65A3C31-816B-755A-DEB0-6F4D9C25CBA4}" dt="2022-10-13T02:03:04.063" v="31"/>
        <pc:sldMkLst>
          <pc:docMk/>
          <pc:sldMk cId="652263042" sldId="259"/>
        </pc:sldMkLst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3"/>
        <pc:sldMkLst>
          <pc:docMk/>
          <pc:sldMk cId="885415615" sldId="259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3:00.860" v="30"/>
        <pc:sldMkLst>
          <pc:docMk/>
          <pc:sldMk cId="911169406" sldId="260"/>
        </pc:sldMkLst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4"/>
        <pc:sldMkLst>
          <pc:docMk/>
          <pc:sldMk cId="2752579811" sldId="260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2:53.829" v="29"/>
        <pc:sldMkLst>
          <pc:docMk/>
          <pc:sldMk cId="1460971598" sldId="261"/>
        </pc:sldMkLst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5"/>
        <pc:sldMkLst>
          <pc:docMk/>
          <pc:sldMk cId="3329748974" sldId="261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6"/>
        <pc:sldMkLst>
          <pc:docMk/>
          <pc:sldMk cId="3070067705" sldId="262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1:53.922" v="26"/>
        <pc:sldMkLst>
          <pc:docMk/>
          <pc:sldMk cId="3294688548" sldId="262"/>
        </pc:sldMkLst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7"/>
        <pc:sldMkLst>
          <pc:docMk/>
          <pc:sldMk cId="549196763" sldId="263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2:28.110" v="28" actId="14100"/>
        <pc:sldMkLst>
          <pc:docMk/>
          <pc:sldMk cId="787290547" sldId="263"/>
        </pc:sldMkLst>
        <pc:spChg chg="mo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E65A3C31-816B-755A-DEB0-6F4D9C25CBA4}" dt="2022-10-13T02:00:59.078" v="24"/>
          <ac:spMkLst>
            <pc:docMk/>
            <pc:sldMk cId="78729054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10" creationId="{1BE4F293-0A40-4AA3-8747-1C7D9F3EEABB}"/>
          </ac:spMkLst>
        </pc:spChg>
        <pc:grpChg chg="add">
          <ac:chgData name="Kristina Elen" userId="S::kelen@herzing.ca::79a21bbd-83f7-4e16-a863-8531c314eb69" providerId="AD" clId="Web-{E65A3C31-816B-755A-DEB0-6F4D9C25CBA4}" dt="2022-10-13T02:02:22.626" v="27"/>
          <ac:grpSpMkLst>
            <pc:docMk/>
            <pc:sldMk cId="787290547" sldId="263"/>
            <ac:grpSpMk id="12" creationId="{5D1CC8B8-2CD1-45F6-9CED-CA310400222D}"/>
          </ac:grpSpMkLst>
        </pc:grpChg>
        <pc:graphicFrameChg chg="add mod modGraphic">
          <ac:chgData name="Kristina Elen" userId="S::kelen@herzing.ca::79a21bbd-83f7-4e16-a863-8531c314eb69" providerId="AD" clId="Web-{E65A3C31-816B-755A-DEB0-6F4D9C25CBA4}" dt="2022-10-13T02:02:28.110" v="28" actId="14100"/>
          <ac:graphicFrameMkLst>
            <pc:docMk/>
            <pc:sldMk cId="787290547" sldId="263"/>
            <ac:graphicFrameMk id="5" creationId="{BBE21ADF-0C95-E932-685C-B4FD128A3F81}"/>
          </ac:graphicFrameMkLst>
        </pc:graphicFrameChg>
      </pc:sldChg>
      <pc:sldChg chg="addSp delSp modSp add mod setBg">
        <pc:chgData name="Kristina Elen" userId="S::kelen@herzing.ca::79a21bbd-83f7-4e16-a863-8531c314eb69" providerId="AD" clId="Web-{E65A3C31-816B-755A-DEB0-6F4D9C25CBA4}" dt="2022-10-13T02:01:11.797" v="25"/>
        <pc:sldMkLst>
          <pc:docMk/>
          <pc:sldMk cId="1074627224" sldId="264"/>
        </pc:sldMkLst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8" creationId="{DE7FFD28-545C-4C88-A2E7-152FB234C92C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3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5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7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9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1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3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8"/>
        <pc:sldMkLst>
          <pc:docMk/>
          <pc:sldMk cId="1790198839" sldId="264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0:31.484" v="22"/>
        <pc:sldMkLst>
          <pc:docMk/>
          <pc:sldMk cId="604705256" sldId="265"/>
        </pc:sldMkLst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E65A3C31-816B-755A-DEB0-6F4D9C25CBA4}" dt="2022-10-13T02:00:31.484" v="22"/>
          <ac:picMkLst>
            <pc:docMk/>
            <pc:sldMk cId="604705256" sldId="265"/>
            <ac:picMk id="5" creationId="{150C0373-D8BA-505B-8570-587686DE6F64}"/>
          </ac:picMkLst>
        </pc:picChg>
        <pc:cxnChg chg="add">
          <ac:chgData name="Kristina Elen" userId="S::kelen@herzing.ca::79a21bbd-83f7-4e16-a863-8531c314eb69" providerId="AD" clId="Web-{E65A3C31-816B-755A-DEB0-6F4D9C25CBA4}" dt="2022-10-13T02:00:31.484" v="22"/>
          <ac:cxnSpMkLst>
            <pc:docMk/>
            <pc:sldMk cId="604705256" sldId="265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E65A3C31-816B-755A-DEB0-6F4D9C25CBA4}" dt="2022-10-13T02:00:17.125" v="9"/>
        <pc:sldMkLst>
          <pc:docMk/>
          <pc:sldMk cId="688102405" sldId="265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0"/>
        <pc:sldMkLst>
          <pc:docMk/>
          <pc:sldMk cId="26994253" sldId="266"/>
        </pc:sldMkLst>
      </pc:sldChg>
      <pc:sldChg chg="new del">
        <pc:chgData name="Kristina Elen" userId="S::kelen@herzing.ca::79a21bbd-83f7-4e16-a863-8531c314eb69" providerId="AD" clId="Web-{E65A3C31-816B-755A-DEB0-6F4D9C25CBA4}" dt="2022-10-13T02:03:52.548" v="36"/>
        <pc:sldMkLst>
          <pc:docMk/>
          <pc:sldMk cId="1847621720" sldId="266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1"/>
        <pc:sldMkLst>
          <pc:docMk/>
          <pc:sldMk cId="3203564453" sldId="267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2"/>
        <pc:sldMkLst>
          <pc:docMk/>
          <pc:sldMk cId="230888494" sldId="268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3"/>
        <pc:sldMkLst>
          <pc:docMk/>
          <pc:sldMk cId="74221019" sldId="269"/>
        </pc:sldMkLst>
      </pc:sldChg>
      <pc:sldMasterChg chg="replId mo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2137400511" sldId="2147483696"/>
        </pc:sldMasterMkLst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4044235786" sldId="2147483697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490555399" sldId="2147483698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249310686" sldId="2147483699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809661874" sldId="2147483700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64655273" sldId="2147483701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289261402" sldId="2147483702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415265869" sldId="2147483703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717951350" sldId="2147483704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38616955" sldId="2147483705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601781422" sldId="2147483706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860953609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1267429961" sldId="2147483708"/>
        </pc:sldMasterMkLst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95023680" sldId="2147483709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93653130" sldId="2147483710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677143011" sldId="2147483711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4214606456" sldId="2147483712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501109446" sldId="2147483713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57677068" sldId="2147483714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22513435" sldId="2147483715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871480848" sldId="2147483716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39353978" sldId="2147483717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690752034" sldId="2147483718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779683612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19016ACD-44D8-8930-ECA3-0F1828F8AD71}"/>
    <pc:docChg chg="addSld delSld modSld addMainMaster modMainMaster">
      <pc:chgData name="Kristina Elen" userId="S::kelen@herzing.ca::79a21bbd-83f7-4e16-a863-8531c314eb69" providerId="AD" clId="Web-{19016ACD-44D8-8930-ECA3-0F1828F8AD71}" dt="2022-10-14T01:01:24.485" v="67"/>
      <pc:docMkLst>
        <pc:docMk/>
      </pc:docMkLst>
      <pc:sldChg chg="modSp">
        <pc:chgData name="Kristina Elen" userId="S::kelen@herzing.ca::79a21bbd-83f7-4e16-a863-8531c314eb69" providerId="AD" clId="Web-{19016ACD-44D8-8930-ECA3-0F1828F8AD71}" dt="2022-10-14T00:59:10.407" v="2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9016ACD-44D8-8930-ECA3-0F1828F8AD71}" dt="2022-10-14T00:59:10.407" v="2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1:24.485" v="67"/>
        <pc:sldMkLst>
          <pc:docMk/>
          <pc:sldMk cId="2196758597" sldId="258"/>
        </pc:sldMkLst>
        <pc:spChg chg="mo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1:24.485" v="67"/>
          <ac:grpSpMkLst>
            <pc:docMk/>
            <pc:sldMk cId="2196758597" sldId="258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1"/>
        <pc:sldMkLst>
          <pc:docMk/>
          <pc:sldMk cId="3116172445" sldId="258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19.657" v="66"/>
        <pc:sldMkLst>
          <pc:docMk/>
          <pc:sldMk cId="1797071491" sldId="259"/>
        </pc:sldMkLst>
        <pc:spChg chg="mo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1:19.657" v="66"/>
          <ac:grpSpMkLst>
            <pc:docMk/>
            <pc:sldMk cId="1797071491" sldId="259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2"/>
        <pc:sldMkLst>
          <pc:docMk/>
          <pc:sldMk cId="3952682782" sldId="259"/>
        </pc:sldMkLst>
      </pc:sldChg>
      <pc:sldChg chg="add del">
        <pc:chgData name="Kristina Elen" userId="S::kelen@herzing.ca::79a21bbd-83f7-4e16-a863-8531c314eb69" providerId="AD" clId="Web-{19016ACD-44D8-8930-ECA3-0F1828F8AD71}" dt="2022-10-14T00:59:14.282" v="23"/>
        <pc:sldMkLst>
          <pc:docMk/>
          <pc:sldMk cId="3403211611" sldId="260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15.422" v="65"/>
        <pc:sldMkLst>
          <pc:docMk/>
          <pc:sldMk cId="3405122174" sldId="260"/>
        </pc:sldMkLst>
        <pc:spChg chg="mo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1:12.063" v="64"/>
        <pc:sldMkLst>
          <pc:docMk/>
          <pc:sldMk cId="2423883694" sldId="261"/>
        </pc:sldMkLst>
        <pc:spChg chg="mo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4"/>
        <pc:sldMkLst>
          <pc:docMk/>
          <pc:sldMk cId="2662702416" sldId="261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07.407" v="63"/>
        <pc:sldMkLst>
          <pc:docMk/>
          <pc:sldMk cId="263262445" sldId="262"/>
        </pc:sldMkLst>
        <pc:spChg chg="mo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6" creationId="{82211336-CFF3-412D-868A-6679C1004C45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5"/>
        <pc:sldMkLst>
          <pc:docMk/>
          <pc:sldMk cId="3837141521" sldId="262"/>
        </pc:sldMkLst>
      </pc:sldChg>
      <pc:sldChg chg="add del">
        <pc:chgData name="Kristina Elen" userId="S::kelen@herzing.ca::79a21bbd-83f7-4e16-a863-8531c314eb69" providerId="AD" clId="Web-{19016ACD-44D8-8930-ECA3-0F1828F8AD71}" dt="2022-10-14T00:59:14.282" v="26"/>
        <pc:sldMkLst>
          <pc:docMk/>
          <pc:sldMk cId="376456782" sldId="263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01.422" v="62"/>
        <pc:sldMkLst>
          <pc:docMk/>
          <pc:sldMk cId="3398364174" sldId="263"/>
        </pc:sldMkLst>
        <pc:spChg chg="mo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6" creationId="{82211336-CFF3-412D-868A-6679C1004C45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7"/>
        <pc:sldMkLst>
          <pc:docMk/>
          <pc:sldMk cId="1506283040" sldId="264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58.188" v="61"/>
        <pc:sldMkLst>
          <pc:docMk/>
          <pc:sldMk cId="2583269983" sldId="264"/>
        </pc:sldMkLst>
        <pc:spChg chg="mo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58.188" v="61"/>
          <ac:grpSpMkLst>
            <pc:docMk/>
            <pc:sldMk cId="2583269983" sldId="264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29.516" v="60"/>
        <pc:sldMkLst>
          <pc:docMk/>
          <pc:sldMk cId="1336875251" sldId="265"/>
        </pc:sldMkLst>
        <pc:spChg chg="mo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9.516" v="60"/>
          <ac:grpSpMkLst>
            <pc:docMk/>
            <pc:sldMk cId="1336875251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8"/>
        <pc:sldMkLst>
          <pc:docMk/>
          <pc:sldMk cId="4267787033" sldId="265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24.829" v="59"/>
        <pc:sldMkLst>
          <pc:docMk/>
          <pc:sldMk cId="2302502684" sldId="266"/>
        </pc:sldMkLst>
        <pc:spChg chg="mo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4.829" v="59"/>
          <ac:grpSpMkLst>
            <pc:docMk/>
            <pc:sldMk cId="2302502684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9"/>
        <pc:sldMkLst>
          <pc:docMk/>
          <pc:sldMk cId="3213335030" sldId="266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21.016" v="58"/>
        <pc:sldMkLst>
          <pc:docMk/>
          <pc:sldMk cId="2723836792" sldId="267"/>
        </pc:sldMkLst>
        <pc:spChg chg="mo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1.016" v="58"/>
          <ac:grpSpMkLst>
            <pc:docMk/>
            <pc:sldMk cId="2723836792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17.797" v="57"/>
        <pc:sldMkLst>
          <pc:docMk/>
          <pc:sldMk cId="2867309991" sldId="268"/>
        </pc:sldMkLst>
        <pc:spChg chg="mo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17.797" v="57"/>
          <ac:grpSpMkLst>
            <pc:docMk/>
            <pc:sldMk cId="2867309991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13.938" v="56"/>
        <pc:sldMkLst>
          <pc:docMk/>
          <pc:sldMk cId="3235984283" sldId="269"/>
        </pc:sldMkLst>
        <pc:spChg chg="mo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0:07.516" v="55"/>
        <pc:sldMkLst>
          <pc:docMk/>
          <pc:sldMk cId="898720087" sldId="270"/>
        </pc:sldMkLst>
        <pc:spChg chg="mo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07.516" v="55"/>
          <ac:grpSpMkLst>
            <pc:docMk/>
            <pc:sldMk cId="898720087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04.438" v="54"/>
        <pc:sldMkLst>
          <pc:docMk/>
          <pc:sldMk cId="3822765526" sldId="271"/>
        </pc:sldMkLst>
        <pc:spChg chg="mo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19016ACD-44D8-8930-ECA3-0F1828F8AD71}" dt="2022-10-14T00:59:58.250" v="53"/>
        <pc:sldMkLst>
          <pc:docMk/>
          <pc:sldMk cId="2080139285" sldId="272"/>
        </pc:sldMkLst>
        <pc:spChg chg="mod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50" v="53"/>
          <ac:spMkLst>
            <pc:docMk/>
            <pc:sldMk cId="2080139285" sldId="27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9" creationId="{56E9B3E6-E277-4D68-BA48-9CB43FFBD6E2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16" creationId="{D5B0017B-2ECA-49AF-B397-DC140825DF8D}"/>
          </ac:spMkLst>
        </pc:spChg>
        <pc:grpChg chg="add del">
          <ac:chgData name="Kristina Elen" userId="S::kelen@herzing.ca::79a21bbd-83f7-4e16-a863-8531c314eb69" providerId="AD" clId="Web-{19016ACD-44D8-8930-ECA3-0F1828F8AD71}" dt="2022-10-14T00:59:58.235" v="52"/>
          <ac:grpSpMkLst>
            <pc:docMk/>
            <pc:sldMk cId="2080139285" sldId="272"/>
            <ac:grpSpMk id="11" creationId="{AE1C45F0-260A-458C-96ED-C1F6D2151219}"/>
          </ac:grpSpMkLst>
        </pc:grpChg>
        <pc:graphicFrameChg chg="add del">
          <ac:chgData name="Kristina Elen" userId="S::kelen@herzing.ca::79a21bbd-83f7-4e16-a863-8531c314eb69" providerId="AD" clId="Web-{19016ACD-44D8-8930-ECA3-0F1828F8AD71}" dt="2022-10-14T00:59:58.235" v="52"/>
          <ac:graphicFrameMkLst>
            <pc:docMk/>
            <pc:sldMk cId="2080139285" sldId="272"/>
            <ac:graphicFrameMk id="5" creationId="{47D1D17C-AD88-D5E0-98F4-DB5F8F1D3781}"/>
          </ac:graphicFrameMkLst>
        </pc:graphicFrameChg>
        <pc:graphicFrameChg chg="add">
          <ac:chgData name="Kristina Elen" userId="S::kelen@herzing.ca::79a21bbd-83f7-4e16-a863-8531c314eb69" providerId="AD" clId="Web-{19016ACD-44D8-8930-ECA3-0F1828F8AD71}" dt="2022-10-14T00:59:58.250" v="53"/>
          <ac:graphicFrameMkLst>
            <pc:docMk/>
            <pc:sldMk cId="2080139285" sldId="272"/>
            <ac:graphicFrameMk id="20" creationId="{A1A19B2F-EF8B-53FE-D7F7-2E273A0B4767}"/>
          </ac:graphicFrameMkLst>
        </pc:graphicFrameChg>
        <pc:cxnChg chg="add del">
          <ac:chgData name="Kristina Elen" userId="S::kelen@herzing.ca::79a21bbd-83f7-4e16-a863-8531c314eb69" providerId="AD" clId="Web-{19016ACD-44D8-8930-ECA3-0F1828F8AD71}" dt="2022-10-14T00:59:58.235" v="52"/>
          <ac:cxnSpMkLst>
            <pc:docMk/>
            <pc:sldMk cId="2080139285" sldId="272"/>
            <ac:cxnSpMk id="18" creationId="{6CF1BAF6-AD41-4082-B212-8A1F9A2E8779}"/>
          </ac:cxnSpMkLst>
        </pc:cxnChg>
      </pc:sldChg>
      <pc:sldChg chg="addSp modSp add mod setBg">
        <pc:chgData name="Kristina Elen" userId="S::kelen@herzing.ca::79a21bbd-83f7-4e16-a863-8531c314eb69" providerId="AD" clId="Web-{19016ACD-44D8-8930-ECA3-0F1828F8AD71}" dt="2022-10-14T00:59:45.235" v="50"/>
        <pc:sldMkLst>
          <pc:docMk/>
          <pc:sldMk cId="3036233537" sldId="273"/>
        </pc:sldMkLst>
        <pc:spChg chg="mo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0:59:41.094" v="49"/>
        <pc:sldMkLst>
          <pc:docMk/>
          <pc:sldMk cId="1627754872" sldId="274"/>
        </pc:sldMkLst>
        <pc:spChg chg="mo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0:59:41.094" v="49"/>
          <ac:grpSpMkLst>
            <pc:docMk/>
            <pc:sldMk cId="1627754872" sldId="274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0:59:37.579" v="48"/>
        <pc:sldMkLst>
          <pc:docMk/>
          <pc:sldMk cId="1805214994" sldId="275"/>
        </pc:sldMkLst>
        <pc:spChg chg="mo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0:59:37.579" v="48"/>
          <ac:grpSpMkLst>
            <pc:docMk/>
            <pc:sldMk cId="1805214994" sldId="275"/>
            <ac:grpSpMk id="10" creationId="{AA1375E3-3E53-4D75-BAB7-E5929BFCB25F}"/>
          </ac:grpSpMkLst>
        </pc:grpChg>
      </pc:sldChg>
      <pc:sldMasterChg chg="add addSldLayout">
        <pc:chgData name="Kristina Elen" userId="S::kelen@herzing.ca::79a21bbd-83f7-4e16-a863-8531c314eb69" providerId="AD" clId="Web-{19016ACD-44D8-8930-ECA3-0F1828F8AD71}" dt="2022-10-14T00:59:20.469" v="30"/>
        <pc:sldMasterMkLst>
          <pc:docMk/>
          <pc:sldMasterMk cId="1116699767" sldId="2147483648"/>
        </pc:sldMasterMkLst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31979086" sldId="2147483649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1800649855" sldId="2147483650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2538430235" sldId="2147483651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4276291682" sldId="2147483652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867081384" sldId="2147483653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280435239" sldId="2147483654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3731943574" sldId="2147483655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3366851226" sldId="2147483656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182886584" sldId="2147483657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2864381711" sldId="2147483658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648"/>
            <pc:sldLayoutMk cId="1465834823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19016ACD-44D8-8930-ECA3-0F1828F8AD71}" dt="2022-10-14T00:59:20.469" v="30"/>
        <pc:sldMasterMkLst>
          <pc:docMk/>
          <pc:sldMasterMk cId="1938219788" sldId="2147483732"/>
        </pc:sldMasterMkLst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65827681" sldId="2147483733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925792588" sldId="2147483734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829522696" sldId="2147483735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176458474" sldId="2147483736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538852769" sldId="2147483737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262995830" sldId="2147483738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77856646" sldId="2147483739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65935083" sldId="2147483740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728536063" sldId="2147483741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887407939" sldId="2147483742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208935301" sldId="214748374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B25BD-B17F-42AE-B799-15070E564B9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2F916-8A37-4D8A-95CC-74B593444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discussed previously, linking to external style sheets is an easy process.</a:t>
          </a:r>
        </a:p>
      </dgm:t>
    </dgm:pt>
    <dgm:pt modelId="{96230006-56F1-4B2A-A328-B9105E7BB512}" type="parTrans" cxnId="{74D6DD64-F033-4B8D-ABEC-76D8D6944E23}">
      <dgm:prSet/>
      <dgm:spPr/>
      <dgm:t>
        <a:bodyPr/>
        <a:lstStyle/>
        <a:p>
          <a:endParaRPr lang="en-US"/>
        </a:p>
      </dgm:t>
    </dgm:pt>
    <dgm:pt modelId="{D106FE5A-894D-401F-A3EB-CAA357BCFECE}" type="sibTrans" cxnId="{74D6DD64-F033-4B8D-ABEC-76D8D6944E23}">
      <dgm:prSet/>
      <dgm:spPr/>
      <dgm:t>
        <a:bodyPr/>
        <a:lstStyle/>
        <a:p>
          <a:endParaRPr lang="en-US"/>
        </a:p>
      </dgm:t>
    </dgm:pt>
    <dgm:pt modelId="{22079877-FFAE-4DE3-B49C-10FBBFAB6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CSS style sheets are kept in a separate folder like “css”.</a:t>
          </a:r>
        </a:p>
      </dgm:t>
    </dgm:pt>
    <dgm:pt modelId="{C5B4065C-B4F0-4CAF-AC40-038D512ACF9C}" type="parTrans" cxnId="{5049484D-26F4-40F7-A3AE-655D0C009219}">
      <dgm:prSet/>
      <dgm:spPr/>
      <dgm:t>
        <a:bodyPr/>
        <a:lstStyle/>
        <a:p>
          <a:endParaRPr lang="en-US"/>
        </a:p>
      </dgm:t>
    </dgm:pt>
    <dgm:pt modelId="{7FFE9637-6389-4203-B4A4-2D6D86DCC578}" type="sibTrans" cxnId="{5049484D-26F4-40F7-A3AE-655D0C009219}">
      <dgm:prSet/>
      <dgm:spPr/>
      <dgm:t>
        <a:bodyPr/>
        <a:lstStyle/>
        <a:p>
          <a:endParaRPr lang="en-US"/>
        </a:p>
      </dgm:t>
    </dgm:pt>
    <dgm:pt modelId="{556106A6-2466-4CE6-B208-3161A7E9B717}" type="pres">
      <dgm:prSet presAssocID="{BA1B25BD-B17F-42AE-B799-15070E564B97}" presName="root" presStyleCnt="0">
        <dgm:presLayoutVars>
          <dgm:dir/>
          <dgm:resizeHandles val="exact"/>
        </dgm:presLayoutVars>
      </dgm:prSet>
      <dgm:spPr/>
    </dgm:pt>
    <dgm:pt modelId="{F74792DF-FB3A-4192-AD70-0F3DD4A35106}" type="pres">
      <dgm:prSet presAssocID="{CBC2F916-8A37-4D8A-95CC-74B59344486D}" presName="compNode" presStyleCnt="0"/>
      <dgm:spPr/>
    </dgm:pt>
    <dgm:pt modelId="{030C3A07-BDEE-48A5-B658-E0288CF3F474}" type="pres">
      <dgm:prSet presAssocID="{CBC2F916-8A37-4D8A-95CC-74B5934448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57EB51A-ED79-4C60-9B58-072BE7F46288}" type="pres">
      <dgm:prSet presAssocID="{CBC2F916-8A37-4D8A-95CC-74B59344486D}" presName="spaceRect" presStyleCnt="0"/>
      <dgm:spPr/>
    </dgm:pt>
    <dgm:pt modelId="{A661F825-D7E6-4219-A621-F7F5F0D560BB}" type="pres">
      <dgm:prSet presAssocID="{CBC2F916-8A37-4D8A-95CC-74B59344486D}" presName="textRect" presStyleLbl="revTx" presStyleIdx="0" presStyleCnt="2">
        <dgm:presLayoutVars>
          <dgm:chMax val="1"/>
          <dgm:chPref val="1"/>
        </dgm:presLayoutVars>
      </dgm:prSet>
      <dgm:spPr/>
    </dgm:pt>
    <dgm:pt modelId="{730D1B68-9497-436C-AFED-1480F4164847}" type="pres">
      <dgm:prSet presAssocID="{D106FE5A-894D-401F-A3EB-CAA357BCFECE}" presName="sibTrans" presStyleCnt="0"/>
      <dgm:spPr/>
    </dgm:pt>
    <dgm:pt modelId="{49DB5356-0F99-40A7-A947-5129F835EC8E}" type="pres">
      <dgm:prSet presAssocID="{22079877-FFAE-4DE3-B49C-10FBBFAB605A}" presName="compNode" presStyleCnt="0"/>
      <dgm:spPr/>
    </dgm:pt>
    <dgm:pt modelId="{911771B6-6810-4FB9-B4F5-0089B989CDD7}" type="pres">
      <dgm:prSet presAssocID="{22079877-FFAE-4DE3-B49C-10FBBFAB60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677F78-BEE1-41A3-81BB-28502EDD4657}" type="pres">
      <dgm:prSet presAssocID="{22079877-FFAE-4DE3-B49C-10FBBFAB605A}" presName="spaceRect" presStyleCnt="0"/>
      <dgm:spPr/>
    </dgm:pt>
    <dgm:pt modelId="{081B1557-5733-47E1-836C-C7C254DD8E11}" type="pres">
      <dgm:prSet presAssocID="{22079877-FFAE-4DE3-B49C-10FBBFAB60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D6DD64-F033-4B8D-ABEC-76D8D6944E23}" srcId="{BA1B25BD-B17F-42AE-B799-15070E564B97}" destId="{CBC2F916-8A37-4D8A-95CC-74B59344486D}" srcOrd="0" destOrd="0" parTransId="{96230006-56F1-4B2A-A328-B9105E7BB512}" sibTransId="{D106FE5A-894D-401F-A3EB-CAA357BCFECE}"/>
    <dgm:cxn modelId="{FF008566-8D0F-4FF0-8662-755708E96448}" type="presOf" srcId="{BA1B25BD-B17F-42AE-B799-15070E564B97}" destId="{556106A6-2466-4CE6-B208-3161A7E9B717}" srcOrd="0" destOrd="0" presId="urn:microsoft.com/office/officeart/2018/2/layout/IconLabelList"/>
    <dgm:cxn modelId="{5049484D-26F4-40F7-A3AE-655D0C009219}" srcId="{BA1B25BD-B17F-42AE-B799-15070E564B97}" destId="{22079877-FFAE-4DE3-B49C-10FBBFAB605A}" srcOrd="1" destOrd="0" parTransId="{C5B4065C-B4F0-4CAF-AC40-038D512ACF9C}" sibTransId="{7FFE9637-6389-4203-B4A4-2D6D86DCC578}"/>
    <dgm:cxn modelId="{B89CDAA8-DADB-4AB4-9C9D-D5743832045B}" type="presOf" srcId="{22079877-FFAE-4DE3-B49C-10FBBFAB605A}" destId="{081B1557-5733-47E1-836C-C7C254DD8E11}" srcOrd="0" destOrd="0" presId="urn:microsoft.com/office/officeart/2018/2/layout/IconLabelList"/>
    <dgm:cxn modelId="{1FBA46F4-A331-435A-AD16-5F9ED1537551}" type="presOf" srcId="{CBC2F916-8A37-4D8A-95CC-74B59344486D}" destId="{A661F825-D7E6-4219-A621-F7F5F0D560BB}" srcOrd="0" destOrd="0" presId="urn:microsoft.com/office/officeart/2018/2/layout/IconLabelList"/>
    <dgm:cxn modelId="{8DF2DB41-53C2-4B33-B58C-BB3CD67B8959}" type="presParOf" srcId="{556106A6-2466-4CE6-B208-3161A7E9B717}" destId="{F74792DF-FB3A-4192-AD70-0F3DD4A35106}" srcOrd="0" destOrd="0" presId="urn:microsoft.com/office/officeart/2018/2/layout/IconLabelList"/>
    <dgm:cxn modelId="{1C35E348-052E-41E4-A776-0949A351B722}" type="presParOf" srcId="{F74792DF-FB3A-4192-AD70-0F3DD4A35106}" destId="{030C3A07-BDEE-48A5-B658-E0288CF3F474}" srcOrd="0" destOrd="0" presId="urn:microsoft.com/office/officeart/2018/2/layout/IconLabelList"/>
    <dgm:cxn modelId="{EE51B048-C8F7-4336-98B2-25F1067BD4B9}" type="presParOf" srcId="{F74792DF-FB3A-4192-AD70-0F3DD4A35106}" destId="{657EB51A-ED79-4C60-9B58-072BE7F46288}" srcOrd="1" destOrd="0" presId="urn:microsoft.com/office/officeart/2018/2/layout/IconLabelList"/>
    <dgm:cxn modelId="{82981A1B-F04A-42C5-B69E-A0CDF647B73F}" type="presParOf" srcId="{F74792DF-FB3A-4192-AD70-0F3DD4A35106}" destId="{A661F825-D7E6-4219-A621-F7F5F0D560BB}" srcOrd="2" destOrd="0" presId="urn:microsoft.com/office/officeart/2018/2/layout/IconLabelList"/>
    <dgm:cxn modelId="{93C2CC1D-4A27-4F9B-8AB5-3A17870325C1}" type="presParOf" srcId="{556106A6-2466-4CE6-B208-3161A7E9B717}" destId="{730D1B68-9497-436C-AFED-1480F4164847}" srcOrd="1" destOrd="0" presId="urn:microsoft.com/office/officeart/2018/2/layout/IconLabelList"/>
    <dgm:cxn modelId="{CCC0493E-29B3-468E-8C40-F129F094B30D}" type="presParOf" srcId="{556106A6-2466-4CE6-B208-3161A7E9B717}" destId="{49DB5356-0F99-40A7-A947-5129F835EC8E}" srcOrd="2" destOrd="0" presId="urn:microsoft.com/office/officeart/2018/2/layout/IconLabelList"/>
    <dgm:cxn modelId="{19DBEE85-DF17-44BE-B896-AD5193CF5E1A}" type="presParOf" srcId="{49DB5356-0F99-40A7-A947-5129F835EC8E}" destId="{911771B6-6810-4FB9-B4F5-0089B989CDD7}" srcOrd="0" destOrd="0" presId="urn:microsoft.com/office/officeart/2018/2/layout/IconLabelList"/>
    <dgm:cxn modelId="{8ED6FFD7-A67F-4CCF-A826-20BF33168857}" type="presParOf" srcId="{49DB5356-0F99-40A7-A947-5129F835EC8E}" destId="{69677F78-BEE1-41A3-81BB-28502EDD4657}" srcOrd="1" destOrd="0" presId="urn:microsoft.com/office/officeart/2018/2/layout/IconLabelList"/>
    <dgm:cxn modelId="{9B81C557-E22A-40D1-BA0F-3F97955FE0F4}" type="presParOf" srcId="{49DB5356-0F99-40A7-A947-5129F835EC8E}" destId="{081B1557-5733-47E1-836C-C7C254DD8E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C3A07-BDEE-48A5-B658-E0288CF3F474}">
      <dsp:nvSpPr>
        <dsp:cNvPr id="0" name=""/>
        <dsp:cNvSpPr/>
      </dsp:nvSpPr>
      <dsp:spPr>
        <a:xfrm>
          <a:off x="1976400" y="69588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1F825-D7E6-4219-A621-F7F5F0D560BB}">
      <dsp:nvSpPr>
        <dsp:cNvPr id="0" name=""/>
        <dsp:cNvSpPr/>
      </dsp:nvSpPr>
      <dsp:spPr>
        <a:xfrm>
          <a:off x="788400" y="3110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discussed previously, linking to external style sheets is an easy process.</a:t>
          </a:r>
        </a:p>
      </dsp:txBody>
      <dsp:txXfrm>
        <a:off x="788400" y="3110075"/>
        <a:ext cx="4320000" cy="720000"/>
      </dsp:txXfrm>
    </dsp:sp>
    <dsp:sp modelId="{911771B6-6810-4FB9-B4F5-0089B989CDD7}">
      <dsp:nvSpPr>
        <dsp:cNvPr id="0" name=""/>
        <dsp:cNvSpPr/>
      </dsp:nvSpPr>
      <dsp:spPr>
        <a:xfrm>
          <a:off x="7052400" y="69588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B1557-5733-47E1-836C-C7C254DD8E11}">
      <dsp:nvSpPr>
        <dsp:cNvPr id="0" name=""/>
        <dsp:cNvSpPr/>
      </dsp:nvSpPr>
      <dsp:spPr>
        <a:xfrm>
          <a:off x="5864400" y="3110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Usually CSS style sheets are kept in a separate folder like “css”.</a:t>
          </a:r>
        </a:p>
      </dsp:txBody>
      <dsp:txXfrm>
        <a:off x="5864400" y="311007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8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4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2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5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1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3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3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7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4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0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39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20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36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96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17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3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09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36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99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61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39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2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90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6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25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84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27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58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66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5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60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9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53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02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16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813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2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35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12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5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17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BEA2-31F7-4452-9740-98C30F341A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F781-2ADE-4E80-B367-65EBB245768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96D-2F2A-47C6-8B4D-919FF2E400C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C9A4-B0A4-409A-8EF4-B56036AB2FC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B38-9A7A-4BB3-950C-9AEEE13114E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36EC-0EBF-4B2B-914A-45DAA72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4E55-06CA-473C-9E35-21B14CC045D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7A58-C0D1-415A-8D12-8E0F631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fonts/" TargetMode="Externa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>
                <a:solidFill>
                  <a:schemeClr val="bg1"/>
                </a:solidFill>
                <a:latin typeface="Arial"/>
                <a:cs typeface="Arial"/>
              </a:rPr>
              <a:t>Day 11</a:t>
            </a: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Font-Families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Web Fonts are controlled by the font setting in CSS.</a:t>
            </a:r>
          </a:p>
          <a:p>
            <a:r>
              <a:rPr lang="en-US" sz="2400"/>
              <a:t>This is composed of sub categories:</a:t>
            </a:r>
          </a:p>
          <a:p>
            <a:r>
              <a:rPr lang="en-US" sz="2400"/>
              <a:t>font-family, font-size, font-weight, font-style and font-variant make up the remaining attributes.</a:t>
            </a:r>
          </a:p>
        </p:txBody>
      </p:sp>
    </p:spTree>
    <p:extLst>
      <p:ext uri="{BB962C8B-B14F-4D97-AF65-F5344CB8AC3E}">
        <p14:creationId xmlns:p14="http://schemas.microsoft.com/office/powerpoint/2010/main" val="286730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Font-Families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Font families are a set of default selectable fonts for use in CSS.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2383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Font-Families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Font-Families</a:t>
            </a:r>
          </a:p>
          <a:p>
            <a:r>
              <a:rPr lang="en-US" sz="2400"/>
              <a:t>fontfamilies.html and css/fontfamilies.css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0250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Font-Families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A useful place to find fonts is </a:t>
            </a:r>
            <a:r>
              <a:rPr lang="en-CA" sz="2400">
                <a:hlinkClick r:id="rId2"/>
              </a:rPr>
              <a:t>http://www.google.com/fonts/</a:t>
            </a:r>
            <a:endParaRPr lang="en-CA" sz="2400"/>
          </a:p>
          <a:p>
            <a:r>
              <a:rPr lang="en-CA" sz="2400"/>
              <a:t>Here you can access a list of free fonts that you can embed in your site.</a:t>
            </a:r>
          </a:p>
          <a:p>
            <a:r>
              <a:rPr lang="en-CA" sz="2400"/>
              <a:t>Many common and popular fonts require a license that you purchase.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368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Font-Families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Apply a Google Font Demo</a:t>
            </a:r>
          </a:p>
          <a:p>
            <a:r>
              <a:rPr lang="en-CA" sz="2400"/>
              <a:t>googlefont.html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8326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classes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To create a class think of a common element you would like to style, like a button.</a:t>
            </a:r>
          </a:p>
          <a:p>
            <a:r>
              <a:rPr lang="en-US" sz="2400">
                <a:solidFill>
                  <a:srgbClr val="FEFFFF"/>
                </a:solidFill>
              </a:rPr>
              <a:t>Call the class “specialbutton”</a:t>
            </a:r>
          </a:p>
          <a:p>
            <a:r>
              <a:rPr lang="en-US" sz="2400">
                <a:solidFill>
                  <a:srgbClr val="FEFFFF"/>
                </a:solidFill>
              </a:rPr>
              <a:t>Define the class in CSS with the dot (.) starting the name ie - .specialbutton{ /*style here*/ }</a:t>
            </a:r>
          </a:p>
          <a:p>
            <a:r>
              <a:rPr lang="en-US" sz="2400">
                <a:solidFill>
                  <a:srgbClr val="FEFFFF"/>
                </a:solidFill>
              </a:rPr>
              <a:t>All buttons that receive this class look the same.</a:t>
            </a:r>
          </a:p>
        </p:txBody>
      </p:sp>
    </p:spTree>
    <p:extLst>
      <p:ext uri="{BB962C8B-B14F-4D97-AF65-F5344CB8AC3E}">
        <p14:creationId xmlns:p14="http://schemas.microsoft.com/office/powerpoint/2010/main" val="339836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Classes as selectors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Using classes as selectors helps us classify a specific element to have the same style when it has the proper class attribute.</a:t>
            </a:r>
          </a:p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&lt;input type=“button” id=“button1” class=“buttonspecial” /&gt;</a:t>
            </a:r>
          </a:p>
          <a:p>
            <a:r>
              <a:rPr lang="en-US" sz="2400">
                <a:solidFill>
                  <a:srgbClr val="FEFFFF"/>
                </a:solidFill>
              </a:rPr>
              <a:t>The button above has the class “buttonspecial” </a:t>
            </a:r>
          </a:p>
          <a:p>
            <a:r>
              <a:rPr lang="en-US" sz="2400">
                <a:solidFill>
                  <a:srgbClr val="FEFFFF"/>
                </a:solidFill>
              </a:rPr>
              <a:t>Any number of buttons can use the same class, but only one can have a specific id. </a:t>
            </a:r>
          </a:p>
        </p:txBody>
      </p:sp>
    </p:spTree>
    <p:extLst>
      <p:ext uri="{BB962C8B-B14F-4D97-AF65-F5344CB8AC3E}">
        <p14:creationId xmlns:p14="http://schemas.microsoft.com/office/powerpoint/2010/main" val="26326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Validating your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W3C provides a service to validate style sheets, the same way that we can validate HTML.</a:t>
            </a:r>
          </a:p>
          <a:p>
            <a:r>
              <a:rPr lang="en-US" sz="2400"/>
              <a:t>http://jigsaw.w3.org/css-validator/validator</a:t>
            </a:r>
          </a:p>
        </p:txBody>
      </p:sp>
    </p:spTree>
    <p:extLst>
      <p:ext uri="{BB962C8B-B14F-4D97-AF65-F5344CB8AC3E}">
        <p14:creationId xmlns:p14="http://schemas.microsoft.com/office/powerpoint/2010/main" val="242388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Validating your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CSS validation demo </a:t>
            </a:r>
          </a:p>
          <a:p>
            <a:r>
              <a:rPr lang="en-US" sz="2400"/>
              <a:t>Validate some style sheets using the online validator.</a:t>
            </a:r>
          </a:p>
        </p:txBody>
      </p:sp>
    </p:spTree>
    <p:extLst>
      <p:ext uri="{BB962C8B-B14F-4D97-AF65-F5344CB8AC3E}">
        <p14:creationId xmlns:p14="http://schemas.microsoft.com/office/powerpoint/2010/main" val="340512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Expanding CSS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CSS is always being updated and will have features added and changed as the years go on. </a:t>
            </a:r>
          </a:p>
          <a:p>
            <a:r>
              <a:rPr lang="en-US" sz="2400"/>
              <a:t>Do your best in researching and keeping up with new and different CSS vocabulary and how it will work across different browsers. </a:t>
            </a:r>
          </a:p>
        </p:txBody>
      </p:sp>
    </p:spTree>
    <p:extLst>
      <p:ext uri="{BB962C8B-B14F-4D97-AF65-F5344CB8AC3E}">
        <p14:creationId xmlns:p14="http://schemas.microsoft.com/office/powerpoint/2010/main" val="17970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Welcome Message</a:t>
            </a:r>
            <a:endParaRPr lang="en-CA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Expanding CSS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View the source of popular websites to find out their ways of doing things, it can be quite the eye opener and learning experience!</a:t>
            </a:r>
          </a:p>
          <a:p>
            <a:pPr>
              <a:lnSpc>
                <a:spcPct val="90000"/>
              </a:lnSpc>
            </a:pPr>
            <a:r>
              <a:rPr lang="en-US" sz="2400"/>
              <a:t>Most browsers have a view source option. Google Chrome has a way to right click and select “Inspect Target” which allows you to drill down and see exactly what CSS Properties are applied.</a:t>
            </a:r>
          </a:p>
          <a:p>
            <a:pPr>
              <a:lnSpc>
                <a:spcPct val="90000"/>
              </a:lnSpc>
            </a:pPr>
            <a:r>
              <a:rPr lang="en-US" sz="2400"/>
              <a:t>You can edit these in real time as a way to testy your pages as well, or experiment with settings, and since it doesn’t save anything, you won’t have to worry about overwriting a file.</a:t>
            </a:r>
          </a:p>
        </p:txBody>
      </p:sp>
    </p:spTree>
    <p:extLst>
      <p:ext uri="{BB962C8B-B14F-4D97-AF65-F5344CB8AC3E}">
        <p14:creationId xmlns:p14="http://schemas.microsoft.com/office/powerpoint/2010/main" val="219675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Advanced CSS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Linking to external style sheets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Inheritance in CSS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Font-Families introduction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Overriding inheritance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Creating classes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Using Classes as selectors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Validating your style sheets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Expanding CSS Vocabulary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Working with fonts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Applying many fonts and themes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Understanding Web Colors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Using Hex Codes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Using Padding, Borders and Margins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• Using Ids and Classes </a:t>
            </a:r>
          </a:p>
        </p:txBody>
      </p:sp>
    </p:spTree>
    <p:extLst>
      <p:ext uri="{BB962C8B-B14F-4D97-AF65-F5344CB8AC3E}">
        <p14:creationId xmlns:p14="http://schemas.microsoft.com/office/powerpoint/2010/main" val="1805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HTML5 New Features and Capabilities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Advanced Site Construction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Applying &lt;span&gt; and &lt;div&gt; elements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Creating structure pages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Dividing pages up into logical sections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Precision with line height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Styling &lt;span&gt; tags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A closer look at &lt;a&gt; tags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Float elements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Absolute and Relative Positioning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Constructing tables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Working with table cells and rows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• Creating Web Forms 	</a:t>
            </a:r>
          </a:p>
        </p:txBody>
      </p:sp>
    </p:spTree>
    <p:extLst>
      <p:ext uri="{BB962C8B-B14F-4D97-AF65-F5344CB8AC3E}">
        <p14:creationId xmlns:p14="http://schemas.microsoft.com/office/powerpoint/2010/main" val="162775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Advanced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Linking to external style sheets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Inheritance in CSS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Font-Families introduction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Overriding inheritance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Creating classes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Using Classes as selectors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Validating your style sheets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Expanding CSS Vocabulary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Working with fonts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Applying many fonts and themes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Understanding Web Colors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Using Hex Codes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Using Padding, Borders and Margins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Using Ids and Classes 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362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to external style sheets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1A19B2F-EF8B-53FE-D7F7-2E273A0B47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13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Inheritance in CSS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Elements on a page will inherit some properties (usually font based) from a parent object.</a:t>
            </a:r>
          </a:p>
          <a:p>
            <a:r>
              <a:rPr lang="en-US" sz="2400"/>
              <a:t>Automatically inherited properties mostly affect font styles.</a:t>
            </a:r>
          </a:p>
          <a:p>
            <a:r>
              <a:rPr lang="en-US" sz="2400"/>
              <a:t>You can also get an element to inherit a parents style manually by applying the inherit setting on the CSS Selector.</a:t>
            </a:r>
          </a:p>
          <a:p>
            <a:r>
              <a:rPr lang="en-US" sz="2400"/>
              <a:t>As a debugging tip, check your inherited properties to see if something unwanted is happening.</a:t>
            </a:r>
          </a:p>
        </p:txBody>
      </p:sp>
    </p:spTree>
    <p:extLst>
      <p:ext uri="{BB962C8B-B14F-4D97-AF65-F5344CB8AC3E}">
        <p14:creationId xmlns:p14="http://schemas.microsoft.com/office/powerpoint/2010/main" val="382276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Overriding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CSS selectors will automatically inherit properties from their parent unless otherwise specified. </a:t>
            </a:r>
          </a:p>
          <a:p>
            <a:r>
              <a:rPr lang="en-US" sz="2400"/>
              <a:t>By using ID specific or class specific selectors, you can override inheritance.</a:t>
            </a:r>
          </a:p>
          <a:p>
            <a:r>
              <a:rPr lang="en-US" sz="2400"/>
              <a:t>By setting the style attribute on an html element, you can override any other CSS that might be taking precedence.</a:t>
            </a:r>
          </a:p>
        </p:txBody>
      </p:sp>
    </p:spTree>
    <p:extLst>
      <p:ext uri="{BB962C8B-B14F-4D97-AF65-F5344CB8AC3E}">
        <p14:creationId xmlns:p14="http://schemas.microsoft.com/office/powerpoint/2010/main" val="89872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Inheritance in CSS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Demo Inheritance Demo</a:t>
            </a:r>
          </a:p>
          <a:p>
            <a:r>
              <a:rPr lang="en-US" sz="2400"/>
              <a:t>cssinheritance.html and css/cssinheritance.css</a:t>
            </a:r>
          </a:p>
        </p:txBody>
      </p:sp>
    </p:spTree>
    <p:extLst>
      <p:ext uri="{BB962C8B-B14F-4D97-AF65-F5344CB8AC3E}">
        <p14:creationId xmlns:p14="http://schemas.microsoft.com/office/powerpoint/2010/main" val="323598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Topics Covered</vt:lpstr>
      <vt:lpstr>Topics Covered</vt:lpstr>
      <vt:lpstr>Advanced CSS</vt:lpstr>
      <vt:lpstr>Linking to external style sheets</vt:lpstr>
      <vt:lpstr>Inheritance in CSS </vt:lpstr>
      <vt:lpstr>Overriding inheritance</vt:lpstr>
      <vt:lpstr>Inheritance in CSS </vt:lpstr>
      <vt:lpstr>Font-Families introduction</vt:lpstr>
      <vt:lpstr>Font-Families introduction</vt:lpstr>
      <vt:lpstr>Font-Families introduction</vt:lpstr>
      <vt:lpstr>Font-Families introduction</vt:lpstr>
      <vt:lpstr>Font-Families introduction</vt:lpstr>
      <vt:lpstr>Creating classes</vt:lpstr>
      <vt:lpstr>Using Classes as selectors</vt:lpstr>
      <vt:lpstr>Validating your style sheets</vt:lpstr>
      <vt:lpstr>Validating your style sheets</vt:lpstr>
      <vt:lpstr>Expanding CSS Vocabulary</vt:lpstr>
      <vt:lpstr>Expanding CSS Vocabulary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1</cp:revision>
  <dcterms:created xsi:type="dcterms:W3CDTF">2021-03-04T05:19:41Z</dcterms:created>
  <dcterms:modified xsi:type="dcterms:W3CDTF">2022-10-14T01:01:46Z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