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48" r:id="rId6"/>
  </p:sldMasterIdLst>
  <p:sldIdLst>
    <p:sldId id="256" r:id="rId7"/>
    <p:sldId id="257" r:id="rId8"/>
    <p:sldId id="268" r:id="rId9"/>
    <p:sldId id="267" r:id="rId10"/>
    <p:sldId id="266" r:id="rId11"/>
    <p:sldId id="265" r:id="rId12"/>
    <p:sldId id="264" r:id="rId13"/>
    <p:sldId id="263" r:id="rId14"/>
    <p:sldId id="262" r:id="rId15"/>
    <p:sldId id="261" r:id="rId16"/>
    <p:sldId id="260" r:id="rId17"/>
    <p:sldId id="259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5FA5D-CF27-284A-2FC6-587A9D1D2DC9}" v="8" dt="2022-10-11T10:45:07.105"/>
    <p1510:client id="{A36D5363-A68A-F0D3-3765-C3B1D2A844CD}" v="50" dt="2022-10-11T10:47:45.936"/>
    <p1510:client id="{D9D6E36E-AA37-906F-849D-FB21A9186404}" v="62" dt="2022-10-11T10:44:31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Elen" userId="S::kelen@herzing.ca::79a21bbd-83f7-4e16-a863-8531c314eb69" providerId="AD" clId="Web-{1CF5FA5D-CF27-284A-2FC6-587A9D1D2DC9}"/>
    <pc:docChg chg="modSld">
      <pc:chgData name="Kristina Elen" userId="S::kelen@herzing.ca::79a21bbd-83f7-4e16-a863-8531c314eb69" providerId="AD" clId="Web-{1CF5FA5D-CF27-284A-2FC6-587A9D1D2DC9}" dt="2022-10-11T10:45:07.105" v="3" actId="20577"/>
      <pc:docMkLst>
        <pc:docMk/>
      </pc:docMkLst>
      <pc:sldChg chg="modSp">
        <pc:chgData name="Kristina Elen" userId="S::kelen@herzing.ca::79a21bbd-83f7-4e16-a863-8531c314eb69" providerId="AD" clId="Web-{1CF5FA5D-CF27-284A-2FC6-587A9D1D2DC9}" dt="2022-10-11T10:45:07.105" v="3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1CF5FA5D-CF27-284A-2FC6-587A9D1D2DC9}" dt="2022-10-11T10:45:07.105" v="3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A36D5363-A68A-F0D3-3765-C3B1D2A844CD}"/>
    <pc:docChg chg="addSld delSld modSld addMainMaster modMainMaster">
      <pc:chgData name="Kristina Elen" userId="S::kelen@herzing.ca::79a21bbd-83f7-4e16-a863-8531c314eb69" providerId="AD" clId="Web-{A36D5363-A68A-F0D3-3765-C3B1D2A844CD}" dt="2022-10-11T10:48:54.141" v="58"/>
      <pc:docMkLst>
        <pc:docMk/>
      </pc:docMkLst>
      <pc:sldChg chg="modSp">
        <pc:chgData name="Kristina Elen" userId="S::kelen@herzing.ca::79a21bbd-83f7-4e16-a863-8531c314eb69" providerId="AD" clId="Web-{A36D5363-A68A-F0D3-3765-C3B1D2A844CD}" dt="2022-10-11T10:46:46.482" v="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A36D5363-A68A-F0D3-3765-C3B1D2A844CD}" dt="2022-10-11T10:46:46.482" v="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">
        <pc:chgData name="Kristina Elen" userId="S::kelen@herzing.ca::79a21bbd-83f7-4e16-a863-8531c314eb69" providerId="AD" clId="Web-{A36D5363-A68A-F0D3-3765-C3B1D2A844CD}" dt="2022-10-11T10:48:54.141" v="58"/>
        <pc:sldMkLst>
          <pc:docMk/>
          <pc:sldMk cId="2200211860" sldId="258"/>
        </pc:sldMkLst>
        <pc:spChg chg="mod">
          <ac:chgData name="Kristina Elen" userId="S::kelen@herzing.ca::79a21bbd-83f7-4e16-a863-8531c314eb69" providerId="AD" clId="Web-{A36D5363-A68A-F0D3-3765-C3B1D2A844CD}" dt="2022-10-11T10:48:54.141" v="58"/>
          <ac:spMkLst>
            <pc:docMk/>
            <pc:sldMk cId="2200211860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54.141" v="58"/>
          <ac:spMkLst>
            <pc:docMk/>
            <pc:sldMk cId="2200211860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54.141" v="58"/>
          <ac:spMkLst>
            <pc:docMk/>
            <pc:sldMk cId="2200211860" sldId="258"/>
            <ac:spMk id="8" creationId="{51D98CAC-3EFF-4342-BD5A-6C0E8CAB4C1A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31.155" v="36"/>
        <pc:sldMkLst>
          <pc:docMk/>
          <pc:sldMk cId="3478469596" sldId="258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39.328" v="57"/>
        <pc:sldMkLst>
          <pc:docMk/>
          <pc:sldMk cId="229552637" sldId="259"/>
        </pc:sldMkLst>
        <pc:spChg chg="mo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8.108" v="34"/>
        <pc:sldMkLst>
          <pc:docMk/>
          <pc:sldMk cId="3784937640" sldId="259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34.609" v="56"/>
        <pc:sldMkLst>
          <pc:docMk/>
          <pc:sldMk cId="581253696" sldId="260"/>
        </pc:sldMkLst>
        <pc:spChg chg="mo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9.842" v="35"/>
        <pc:sldMkLst>
          <pc:docMk/>
          <pc:sldMk cId="1675596478" sldId="260"/>
        </pc:sldMkLst>
      </pc:sldChg>
      <pc:sldChg chg="del">
        <pc:chgData name="Kristina Elen" userId="S::kelen@herzing.ca::79a21bbd-83f7-4e16-a863-8531c314eb69" providerId="AD" clId="Web-{A36D5363-A68A-F0D3-3765-C3B1D2A844CD}" dt="2022-10-11T10:47:27.749" v="33"/>
        <pc:sldMkLst>
          <pc:docMk/>
          <pc:sldMk cId="616372991" sldId="261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31.078" v="55"/>
        <pc:sldMkLst>
          <pc:docMk/>
          <pc:sldMk cId="1196352707" sldId="261"/>
        </pc:sldMkLst>
        <pc:spChg chg="mo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A36D5363-A68A-F0D3-3765-C3B1D2A844CD}" dt="2022-10-11T10:48:27.812" v="54"/>
        <pc:sldMkLst>
          <pc:docMk/>
          <pc:sldMk cId="232373687" sldId="262"/>
        </pc:sldMkLst>
        <pc:spChg chg="mo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77" v="20"/>
        <pc:sldMkLst>
          <pc:docMk/>
          <pc:sldMk cId="3195413128" sldId="262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24.078" v="53"/>
        <pc:sldMkLst>
          <pc:docMk/>
          <pc:sldMk cId="77282394" sldId="263"/>
        </pc:sldMkLst>
        <pc:spChg chg="mo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77" v="21"/>
        <pc:sldMkLst>
          <pc:docMk/>
          <pc:sldMk cId="4253031453" sldId="263"/>
        </pc:sldMkLst>
      </pc:sldChg>
      <pc:sldChg chg="del">
        <pc:chgData name="Kristina Elen" userId="S::kelen@herzing.ca::79a21bbd-83f7-4e16-a863-8531c314eb69" providerId="AD" clId="Web-{A36D5363-A68A-F0D3-3765-C3B1D2A844CD}" dt="2022-10-11T10:47:21.577" v="22"/>
        <pc:sldMkLst>
          <pc:docMk/>
          <pc:sldMk cId="1058235036" sldId="264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17.968" v="52"/>
        <pc:sldMkLst>
          <pc:docMk/>
          <pc:sldMk cId="2587246198" sldId="264"/>
        </pc:sldMkLst>
        <pc:spChg chg="mo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A36D5363-A68A-F0D3-3765-C3B1D2A844CD}" dt="2022-10-11T10:48:14.859" v="51"/>
        <pc:sldMkLst>
          <pc:docMk/>
          <pc:sldMk cId="2557072970" sldId="265"/>
        </pc:sldMkLst>
        <pc:spChg chg="mo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6" creationId="{82211336-CFF3-412D-868A-6679C1004C45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77" v="23"/>
        <pc:sldMkLst>
          <pc:docMk/>
          <pc:sldMk cId="2630998375" sldId="265"/>
        </pc:sldMkLst>
      </pc:sldChg>
      <pc:sldChg chg="del">
        <pc:chgData name="Kristina Elen" userId="S::kelen@herzing.ca::79a21bbd-83f7-4e16-a863-8531c314eb69" providerId="AD" clId="Web-{A36D5363-A68A-F0D3-3765-C3B1D2A844CD}" dt="2022-10-11T10:47:21.577" v="24"/>
        <pc:sldMkLst>
          <pc:docMk/>
          <pc:sldMk cId="1593125758" sldId="266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05.031" v="50"/>
        <pc:sldMkLst>
          <pc:docMk/>
          <pc:sldMk cId="2456897201" sldId="266"/>
        </pc:sldMkLst>
        <pc:spChg chg="mod">
          <ac:chgData name="Kristina Elen" userId="S::kelen@herzing.ca::79a21bbd-83f7-4e16-a863-8531c314eb69" providerId="AD" clId="Web-{A36D5363-A68A-F0D3-3765-C3B1D2A844CD}" dt="2022-10-11T10:48:05.031" v="50"/>
          <ac:spMkLst>
            <pc:docMk/>
            <pc:sldMk cId="2456897201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05.031" v="50"/>
          <ac:spMkLst>
            <pc:docMk/>
            <pc:sldMk cId="2456897201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05.031" v="50"/>
          <ac:spMkLst>
            <pc:docMk/>
            <pc:sldMk cId="2456897201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A36D5363-A68A-F0D3-3765-C3B1D2A844CD}" dt="2022-10-11T10:48:05.031" v="50"/>
          <ac:grpSpMkLst>
            <pc:docMk/>
            <pc:sldMk cId="2456897201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A36D5363-A68A-F0D3-3765-C3B1D2A844CD}" dt="2022-10-11T10:47:21.592" v="25"/>
        <pc:sldMkLst>
          <pc:docMk/>
          <pc:sldMk cId="271375999" sldId="267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01.374" v="49"/>
        <pc:sldMkLst>
          <pc:docMk/>
          <pc:sldMk cId="2941664047" sldId="267"/>
        </pc:sldMkLst>
        <pc:spChg chg="mo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92" v="26"/>
        <pc:sldMkLst>
          <pc:docMk/>
          <pc:sldMk cId="1532862185" sldId="268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7:57.765" v="48"/>
        <pc:sldMkLst>
          <pc:docMk/>
          <pc:sldMk cId="2511419958" sldId="268"/>
        </pc:sldMkLst>
        <pc:spChg chg="mo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10" creationId="{59A309A7-1751-4ABE-A3C1-EEC40366AD89}"/>
          </ac:spMkLst>
        </pc:spChg>
        <pc:spChg chg="ad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12" creationId="{967D8EB6-EAE1-4F9C-B398-83321E287204}"/>
          </ac:spMkLst>
        </pc:spChg>
        <pc:picChg chg="add">
          <ac:chgData name="Kristina Elen" userId="S::kelen@herzing.ca::79a21bbd-83f7-4e16-a863-8531c314eb69" providerId="AD" clId="Web-{A36D5363-A68A-F0D3-3765-C3B1D2A844CD}" dt="2022-10-11T10:47:57.765" v="48"/>
          <ac:picMkLst>
            <pc:docMk/>
            <pc:sldMk cId="2511419958" sldId="268"/>
            <ac:picMk id="7" creationId="{D41A5816-46AA-5714-1A0E-73AB4030FAAB}"/>
          </ac:picMkLst>
        </pc:picChg>
      </pc:sldChg>
      <pc:sldChg chg="del">
        <pc:chgData name="Kristina Elen" userId="S::kelen@herzing.ca::79a21bbd-83f7-4e16-a863-8531c314eb69" providerId="AD" clId="Web-{A36D5363-A68A-F0D3-3765-C3B1D2A844CD}" dt="2022-10-11T10:47:21.592" v="27"/>
        <pc:sldMkLst>
          <pc:docMk/>
          <pc:sldMk cId="1779334981" sldId="269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28"/>
        <pc:sldMkLst>
          <pc:docMk/>
          <pc:sldMk cId="259676399" sldId="270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29"/>
        <pc:sldMkLst>
          <pc:docMk/>
          <pc:sldMk cId="2243640836" sldId="271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30"/>
        <pc:sldMkLst>
          <pc:docMk/>
          <pc:sldMk cId="3000805884" sldId="272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31"/>
        <pc:sldMkLst>
          <pc:docMk/>
          <pc:sldMk cId="2148914679" sldId="273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32"/>
        <pc:sldMkLst>
          <pc:docMk/>
          <pc:sldMk cId="3932517194" sldId="274"/>
        </pc:sldMkLst>
      </pc:sldChg>
      <pc:sldChg chg="del">
        <pc:chgData name="Kristina Elen" userId="S::kelen@herzing.ca::79a21bbd-83f7-4e16-a863-8531c314eb69" providerId="AD" clId="Web-{A36D5363-A68A-F0D3-3765-C3B1D2A844CD}" dt="2022-10-11T10:47:16.342" v="19"/>
        <pc:sldMkLst>
          <pc:docMk/>
          <pc:sldMk cId="1718917635" sldId="275"/>
        </pc:sldMkLst>
      </pc:sldChg>
      <pc:sldChg chg="del">
        <pc:chgData name="Kristina Elen" userId="S::kelen@herzing.ca::79a21bbd-83f7-4e16-a863-8531c314eb69" providerId="AD" clId="Web-{A36D5363-A68A-F0D3-3765-C3B1D2A844CD}" dt="2022-10-11T10:47:15.577" v="18"/>
        <pc:sldMkLst>
          <pc:docMk/>
          <pc:sldMk cId="3420779468" sldId="276"/>
        </pc:sldMkLst>
      </pc:sldChg>
      <pc:sldChg chg="del">
        <pc:chgData name="Kristina Elen" userId="S::kelen@herzing.ca::79a21bbd-83f7-4e16-a863-8531c314eb69" providerId="AD" clId="Web-{A36D5363-A68A-F0D3-3765-C3B1D2A844CD}" dt="2022-10-11T10:47:15.155" v="17"/>
        <pc:sldMkLst>
          <pc:docMk/>
          <pc:sldMk cId="3300947184" sldId="277"/>
        </pc:sldMkLst>
      </pc:sldChg>
      <pc:sldChg chg="del">
        <pc:chgData name="Kristina Elen" userId="S::kelen@herzing.ca::79a21bbd-83f7-4e16-a863-8531c314eb69" providerId="AD" clId="Web-{A36D5363-A68A-F0D3-3765-C3B1D2A844CD}" dt="2022-10-11T10:47:14.608" v="16"/>
        <pc:sldMkLst>
          <pc:docMk/>
          <pc:sldMk cId="783196580" sldId="278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3"/>
        <pc:sldMkLst>
          <pc:docMk/>
          <pc:sldMk cId="3097450601" sldId="279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4"/>
        <pc:sldMkLst>
          <pc:docMk/>
          <pc:sldMk cId="1368529813" sldId="280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5"/>
        <pc:sldMkLst>
          <pc:docMk/>
          <pc:sldMk cId="2478579316" sldId="281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6"/>
        <pc:sldMkLst>
          <pc:docMk/>
          <pc:sldMk cId="4059277285" sldId="282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7"/>
        <pc:sldMkLst>
          <pc:docMk/>
          <pc:sldMk cId="283374727" sldId="283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8"/>
        <pc:sldMkLst>
          <pc:docMk/>
          <pc:sldMk cId="2504949653" sldId="284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9"/>
        <pc:sldMkLst>
          <pc:docMk/>
          <pc:sldMk cId="3851773404" sldId="285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0"/>
        <pc:sldMkLst>
          <pc:docMk/>
          <pc:sldMk cId="3449378300" sldId="286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1"/>
        <pc:sldMkLst>
          <pc:docMk/>
          <pc:sldMk cId="4089718465" sldId="287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2"/>
        <pc:sldMkLst>
          <pc:docMk/>
          <pc:sldMk cId="1172007029" sldId="288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3"/>
        <pc:sldMkLst>
          <pc:docMk/>
          <pc:sldMk cId="3548141903" sldId="289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4"/>
        <pc:sldMkLst>
          <pc:docMk/>
          <pc:sldMk cId="2113353921" sldId="290"/>
        </pc:sldMkLst>
      </pc:sldChg>
      <pc:sldChg chg="del">
        <pc:chgData name="Kristina Elen" userId="S::kelen@herzing.ca::79a21bbd-83f7-4e16-a863-8531c314eb69" providerId="AD" clId="Web-{A36D5363-A68A-F0D3-3765-C3B1D2A844CD}" dt="2022-10-11T10:46:55.029" v="15"/>
        <pc:sldMkLst>
          <pc:docMk/>
          <pc:sldMk cId="868630563" sldId="291"/>
        </pc:sldMkLst>
      </pc:sldChg>
      <pc:sldChg chg="del">
        <pc:chgData name="Kristina Elen" userId="S::kelen@herzing.ca::79a21bbd-83f7-4e16-a863-8531c314eb69" providerId="AD" clId="Web-{A36D5363-A68A-F0D3-3765-C3B1D2A844CD}" dt="2022-10-11T10:46:48.545" v="2"/>
        <pc:sldMkLst>
          <pc:docMk/>
          <pc:sldMk cId="3527527422" sldId="292"/>
        </pc:sldMkLst>
      </pc:sldChg>
      <pc:sldMasterChg chg="add addSldLayout">
        <pc:chgData name="Kristina Elen" userId="S::kelen@herzing.ca::79a21bbd-83f7-4e16-a863-8531c314eb69" providerId="AD" clId="Web-{A36D5363-A68A-F0D3-3765-C3B1D2A844CD}" dt="2022-10-11T10:47:45.671" v="37"/>
        <pc:sldMasterMkLst>
          <pc:docMk/>
          <pc:sldMasterMk cId="2424151694" sldId="2147483648"/>
        </pc:sldMasterMkLst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48"/>
            <pc:sldLayoutMk cId="2685454558" sldId="2147483649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48"/>
            <pc:sldLayoutMk cId="582762378" sldId="2147483650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48"/>
            <pc:sldLayoutMk cId="3298805252" sldId="2147483651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48"/>
            <pc:sldLayoutMk cId="2924863155" sldId="2147483652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48"/>
            <pc:sldLayoutMk cId="4173195677" sldId="2147483653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48"/>
            <pc:sldLayoutMk cId="971538164" sldId="2147483654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48"/>
            <pc:sldLayoutMk cId="2722099430" sldId="2147483655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48"/>
            <pc:sldLayoutMk cId="1136029545" sldId="2147483656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48"/>
            <pc:sldLayoutMk cId="3730944468" sldId="2147483657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48"/>
            <pc:sldLayoutMk cId="3504382157" sldId="2147483658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48"/>
            <pc:sldLayoutMk cId="1250758570" sldId="2147483659"/>
          </pc:sldLayoutMkLst>
        </pc:sldLayoutChg>
      </pc:sldMasterChg>
      <pc:sldMasterChg chg="replId modSldLayout">
        <pc:chgData name="Kristina Elen" userId="S::kelen@herzing.ca::79a21bbd-83f7-4e16-a863-8531c314eb69" providerId="AD" clId="Web-{A36D5363-A68A-F0D3-3765-C3B1D2A844CD}" dt="2022-10-11T10:47:45.671" v="37"/>
        <pc:sldMasterMkLst>
          <pc:docMk/>
          <pc:sldMasterMk cId="931714542" sldId="2147483672"/>
        </pc:sldMasterMkLst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1204873696" sldId="2147483673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517795942" sldId="2147483674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590205671" sldId="2147483675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525793441" sldId="2147483676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840844612" sldId="2147483677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010314651" sldId="2147483678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683791721" sldId="2147483679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482412407" sldId="2147483680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3164910313" sldId="2147483681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1193019525" sldId="2147483682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4271190150" sldId="2147483683"/>
          </pc:sldLayoutMkLst>
        </pc:sldLayoutChg>
      </pc:sldMasterChg>
    </pc:docChg>
  </pc:docChgLst>
  <pc:docChgLst>
    <pc:chgData name="Kristina Elen" userId="79a21bbd-83f7-4e16-a863-8531c314eb69" providerId="ADAL" clId="{D3903136-A172-4C43-847D-9737C9A2AD56}"/>
    <pc:docChg chg="modSld">
      <pc:chgData name="Kristina Elen" userId="79a21bbd-83f7-4e16-a863-8531c314eb69" providerId="ADAL" clId="{D3903136-A172-4C43-847D-9737C9A2AD56}" dt="2022-10-11T09:59:47.538" v="3" actId="20577"/>
      <pc:docMkLst>
        <pc:docMk/>
      </pc:docMkLst>
      <pc:sldChg chg="modSp mod">
        <pc:chgData name="Kristina Elen" userId="79a21bbd-83f7-4e16-a863-8531c314eb69" providerId="ADAL" clId="{D3903136-A172-4C43-847D-9737C9A2AD56}" dt="2022-10-11T09:59:47.538" v="3" actId="20577"/>
        <pc:sldMkLst>
          <pc:docMk/>
          <pc:sldMk cId="2529654894" sldId="256"/>
        </pc:sldMkLst>
        <pc:spChg chg="mod">
          <ac:chgData name="Kristina Elen" userId="79a21bbd-83f7-4e16-a863-8531c314eb69" providerId="ADAL" clId="{D3903136-A172-4C43-847D-9737C9A2AD56}" dt="2022-10-11T09:59:47.538" v="3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D9D6E36E-AA37-906F-849D-FB21A9186404}"/>
    <pc:docChg chg="addSld delSld modSld addMainMaster modMainMaster">
      <pc:chgData name="Kristina Elen" userId="S::kelen@herzing.ca::79a21bbd-83f7-4e16-a863-8531c314eb69" providerId="AD" clId="Web-{D9D6E36E-AA37-906F-849D-FB21A9186404}" dt="2022-10-11T10:44:35.386" v="94"/>
      <pc:docMkLst>
        <pc:docMk/>
      </pc:docMkLst>
      <pc:sldChg chg="addSp modSp add mod setBg">
        <pc:chgData name="Kristina Elen" userId="S::kelen@herzing.ca::79a21bbd-83f7-4e16-a863-8531c314eb69" providerId="AD" clId="Web-{D9D6E36E-AA37-906F-849D-FB21A9186404}" dt="2022-10-11T10:44:35.386" v="94"/>
        <pc:sldMkLst>
          <pc:docMk/>
          <pc:sldMk cId="3478469596" sldId="258"/>
        </pc:sldMkLst>
        <pc:spChg chg="mo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4:09.261" v="89"/>
        <pc:sldMkLst>
          <pc:docMk/>
          <pc:sldMk cId="3784937640" sldId="259"/>
        </pc:sldMkLst>
        <pc:spChg chg="mo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8" creationId="{14E91B64-9FCC-451E-AFB4-A827D6329367}"/>
          </ac:spMkLst>
        </pc:spChg>
      </pc:sldChg>
      <pc:sldChg chg="addSp delSp add">
        <pc:chgData name="Kristina Elen" userId="S::kelen@herzing.ca::79a21bbd-83f7-4e16-a863-8531c314eb69" providerId="AD" clId="Web-{D9D6E36E-AA37-906F-849D-FB21A9186404}" dt="2022-10-11T10:43:23.229" v="88"/>
        <pc:sldMkLst>
          <pc:docMk/>
          <pc:sldMk cId="1675596478" sldId="260"/>
        </pc:sldMkLst>
        <pc:spChg chg="del">
          <ac:chgData name="Kristina Elen" userId="S::kelen@herzing.ca::79a21bbd-83f7-4e16-a863-8531c314eb69" providerId="AD" clId="Web-{D9D6E36E-AA37-906F-849D-FB21A9186404}" dt="2022-10-11T10:43:23.229" v="88"/>
          <ac:spMkLst>
            <pc:docMk/>
            <pc:sldMk cId="1675596478" sldId="260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43:23.229" v="88"/>
          <ac:graphicFrameMkLst>
            <pc:docMk/>
            <pc:sldMk cId="1675596478" sldId="260"/>
            <ac:graphicFrameMk id="5" creationId="{00EBF5D7-2F1B-750F-BEE8-79CBC3549A7A}"/>
          </ac:graphicFrameMkLst>
        </pc:graphicFrameChg>
      </pc:sldChg>
      <pc:sldChg chg="del">
        <pc:chgData name="Kristina Elen" userId="S::kelen@herzing.ca::79a21bbd-83f7-4e16-a863-8531c314eb69" providerId="AD" clId="Web-{D9D6E36E-AA37-906F-849D-FB21A9186404}" dt="2022-10-11T10:38:31.807" v="3"/>
        <pc:sldMkLst>
          <pc:docMk/>
          <pc:sldMk cId="2030697219" sldId="260"/>
        </pc:sldMkLst>
      </pc:sldChg>
      <pc:sldChg chg="addSp delSp add">
        <pc:chgData name="Kristina Elen" userId="S::kelen@herzing.ca::79a21bbd-83f7-4e16-a863-8531c314eb69" providerId="AD" clId="Web-{D9D6E36E-AA37-906F-849D-FB21A9186404}" dt="2022-10-11T10:43:13.214" v="87"/>
        <pc:sldMkLst>
          <pc:docMk/>
          <pc:sldMk cId="616372991" sldId="261"/>
        </pc:sldMkLst>
        <pc:spChg chg="add del">
          <ac:chgData name="Kristina Elen" userId="S::kelen@herzing.ca::79a21bbd-83f7-4e16-a863-8531c314eb69" providerId="AD" clId="Web-{D9D6E36E-AA37-906F-849D-FB21A9186404}" dt="2022-10-11T10:43:13.214" v="87"/>
          <ac:spMkLst>
            <pc:docMk/>
            <pc:sldMk cId="616372991" sldId="261"/>
            <ac:spMk id="3" creationId="{00000000-0000-0000-0000-000000000000}"/>
          </ac:spMkLst>
        </pc:spChg>
        <pc:graphicFrameChg chg="add del">
          <ac:chgData name="Kristina Elen" userId="S::kelen@herzing.ca::79a21bbd-83f7-4e16-a863-8531c314eb69" providerId="AD" clId="Web-{D9D6E36E-AA37-906F-849D-FB21A9186404}" dt="2022-10-11T10:43:13.198" v="86"/>
          <ac:graphicFrameMkLst>
            <pc:docMk/>
            <pc:sldMk cId="616372991" sldId="261"/>
            <ac:graphicFrameMk id="5" creationId="{10A3E501-0086-F649-50EC-288BDEA20B46}"/>
          </ac:graphicFrameMkLst>
        </pc:graphicFrameChg>
        <pc:graphicFrameChg chg="add">
          <ac:chgData name="Kristina Elen" userId="S::kelen@herzing.ca::79a21bbd-83f7-4e16-a863-8531c314eb69" providerId="AD" clId="Web-{D9D6E36E-AA37-906F-849D-FB21A9186404}" dt="2022-10-11T10:43:13.214" v="87"/>
          <ac:graphicFrameMkLst>
            <pc:docMk/>
            <pc:sldMk cId="616372991" sldId="261"/>
            <ac:graphicFrameMk id="7" creationId="{A596D558-F5E7-509D-12B6-5A6C9869D753}"/>
          </ac:graphicFrameMkLst>
        </pc:graphicFrameChg>
      </pc:sldChg>
      <pc:sldChg chg="del">
        <pc:chgData name="Kristina Elen" userId="S::kelen@herzing.ca::79a21bbd-83f7-4e16-a863-8531c314eb69" providerId="AD" clId="Web-{D9D6E36E-AA37-906F-849D-FB21A9186404}" dt="2022-10-11T10:38:32.588" v="4"/>
        <pc:sldMkLst>
          <pc:docMk/>
          <pc:sldMk cId="700623149" sldId="261"/>
        </pc:sldMkLst>
      </pc:sldChg>
      <pc:sldChg chg="addSp modSp add mod setBg">
        <pc:chgData name="Kristina Elen" userId="S::kelen@herzing.ca::79a21bbd-83f7-4e16-a863-8531c314eb69" providerId="AD" clId="Web-{D9D6E36E-AA37-906F-849D-FB21A9186404}" dt="2022-10-11T10:42:57.464" v="84"/>
        <pc:sldMkLst>
          <pc:docMk/>
          <pc:sldMk cId="3195413128" sldId="262"/>
        </pc:sldMkLst>
        <pc:spChg chg="mo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54.057" v="83"/>
        <pc:sldMkLst>
          <pc:docMk/>
          <pc:sldMk cId="4253031453" sldId="263"/>
        </pc:sldMkLst>
        <pc:spChg chg="mo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50.808" v="82"/>
        <pc:sldMkLst>
          <pc:docMk/>
          <pc:sldMk cId="1058235036" sldId="264"/>
        </pc:sldMkLst>
        <pc:spChg chg="mo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47.573" v="81"/>
        <pc:sldMkLst>
          <pc:docMk/>
          <pc:sldMk cId="2630998375" sldId="265"/>
        </pc:sldMkLst>
        <pc:spChg chg="mo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36.776" v="80"/>
        <pc:sldMkLst>
          <pc:docMk/>
          <pc:sldMk cId="1593125758" sldId="266"/>
        </pc:sldMkLst>
        <pc:spChg chg="mo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30.385" v="79"/>
        <pc:sldMkLst>
          <pc:docMk/>
          <pc:sldMk cId="271375999" sldId="267"/>
        </pc:sldMkLst>
        <pc:spChg chg="mo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23.917" v="78"/>
        <pc:sldMkLst>
          <pc:docMk/>
          <pc:sldMk cId="1532862185" sldId="268"/>
        </pc:sldMkLst>
        <pc:spChg chg="mo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1:56.807" v="77"/>
        <pc:sldMkLst>
          <pc:docMk/>
          <pc:sldMk cId="1779334981" sldId="269"/>
        </pc:sldMkLst>
        <pc:spChg chg="mod">
          <ac:chgData name="Kristina Elen" userId="S::kelen@herzing.ca::79a21bbd-83f7-4e16-a863-8531c314eb69" providerId="AD" clId="Web-{D9D6E36E-AA37-906F-849D-FB21A9186404}" dt="2022-10-11T10:41:56.807" v="77"/>
          <ac:spMkLst>
            <pc:docMk/>
            <pc:sldMk cId="1779334981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56.807" v="77"/>
          <ac:spMkLst>
            <pc:docMk/>
            <pc:sldMk cId="1779334981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56.807" v="77"/>
          <ac:spMkLst>
            <pc:docMk/>
            <pc:sldMk cId="1779334981" sldId="26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56.807" v="77"/>
          <ac:grpSpMkLst>
            <pc:docMk/>
            <pc:sldMk cId="1779334981" sldId="26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52.245" v="76"/>
        <pc:sldMkLst>
          <pc:docMk/>
          <pc:sldMk cId="259676399" sldId="270"/>
        </pc:sldMkLst>
        <pc:spChg chg="mod">
          <ac:chgData name="Kristina Elen" userId="S::kelen@herzing.ca::79a21bbd-83f7-4e16-a863-8531c314eb69" providerId="AD" clId="Web-{D9D6E36E-AA37-906F-849D-FB21A9186404}" dt="2022-10-11T10:41:52.245" v="76"/>
          <ac:spMkLst>
            <pc:docMk/>
            <pc:sldMk cId="259676399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52.245" v="76"/>
          <ac:spMkLst>
            <pc:docMk/>
            <pc:sldMk cId="259676399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52.245" v="76"/>
          <ac:spMkLst>
            <pc:docMk/>
            <pc:sldMk cId="259676399" sldId="27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52.245" v="76"/>
          <ac:grpSpMkLst>
            <pc:docMk/>
            <pc:sldMk cId="259676399" sldId="270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46.963" v="75"/>
        <pc:sldMkLst>
          <pc:docMk/>
          <pc:sldMk cId="2243640836" sldId="271"/>
        </pc:sldMkLst>
        <pc:spChg chg="mod">
          <ac:chgData name="Kristina Elen" userId="S::kelen@herzing.ca::79a21bbd-83f7-4e16-a863-8531c314eb69" providerId="AD" clId="Web-{D9D6E36E-AA37-906F-849D-FB21A9186404}" dt="2022-10-11T10:41:46.963" v="75"/>
          <ac:spMkLst>
            <pc:docMk/>
            <pc:sldMk cId="2243640836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46.963" v="75"/>
          <ac:spMkLst>
            <pc:docMk/>
            <pc:sldMk cId="2243640836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46.963" v="75"/>
          <ac:spMkLst>
            <pc:docMk/>
            <pc:sldMk cId="2243640836" sldId="27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46.963" v="75"/>
          <ac:grpSpMkLst>
            <pc:docMk/>
            <pc:sldMk cId="2243640836" sldId="271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42.620" v="74"/>
        <pc:sldMkLst>
          <pc:docMk/>
          <pc:sldMk cId="3000805884" sldId="272"/>
        </pc:sldMkLst>
        <pc:spChg chg="mod">
          <ac:chgData name="Kristina Elen" userId="S::kelen@herzing.ca::79a21bbd-83f7-4e16-a863-8531c314eb69" providerId="AD" clId="Web-{D9D6E36E-AA37-906F-849D-FB21A9186404}" dt="2022-10-11T10:41:42.620" v="74"/>
          <ac:spMkLst>
            <pc:docMk/>
            <pc:sldMk cId="3000805884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42.620" v="74"/>
          <ac:spMkLst>
            <pc:docMk/>
            <pc:sldMk cId="3000805884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42.620" v="74"/>
          <ac:spMkLst>
            <pc:docMk/>
            <pc:sldMk cId="3000805884" sldId="27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42.620" v="74"/>
          <ac:grpSpMkLst>
            <pc:docMk/>
            <pc:sldMk cId="3000805884" sldId="272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35.432" v="73"/>
        <pc:sldMkLst>
          <pc:docMk/>
          <pc:sldMk cId="2148914679" sldId="273"/>
        </pc:sldMkLst>
        <pc:spChg chg="mo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1:27.604" v="72"/>
        <pc:sldMkLst>
          <pc:docMk/>
          <pc:sldMk cId="3932517194" sldId="274"/>
        </pc:sldMkLst>
        <pc:spChg chg="mo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1:24.573" v="71"/>
        <pc:sldMkLst>
          <pc:docMk/>
          <pc:sldMk cId="1718917635" sldId="275"/>
        </pc:sldMkLst>
        <pc:spChg chg="mo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8" creationId="{14E91B64-9FCC-451E-AFB4-A827D6329367}"/>
          </ac:spMkLst>
        </pc:spChg>
      </pc:sldChg>
      <pc:sldChg chg="addSp delSp add">
        <pc:chgData name="Kristina Elen" userId="S::kelen@herzing.ca::79a21bbd-83f7-4e16-a863-8531c314eb69" providerId="AD" clId="Web-{D9D6E36E-AA37-906F-849D-FB21A9186404}" dt="2022-10-11T10:41:20.385" v="70"/>
        <pc:sldMkLst>
          <pc:docMk/>
          <pc:sldMk cId="3420779468" sldId="276"/>
        </pc:sldMkLst>
        <pc:spChg chg="del">
          <ac:chgData name="Kristina Elen" userId="S::kelen@herzing.ca::79a21bbd-83f7-4e16-a863-8531c314eb69" providerId="AD" clId="Web-{D9D6E36E-AA37-906F-849D-FB21A9186404}" dt="2022-10-11T10:41:20.385" v="70"/>
          <ac:spMkLst>
            <pc:docMk/>
            <pc:sldMk cId="3420779468" sldId="276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41:20.385" v="70"/>
          <ac:graphicFrameMkLst>
            <pc:docMk/>
            <pc:sldMk cId="3420779468" sldId="276"/>
            <ac:graphicFrameMk id="5" creationId="{D325001F-ABFB-63FF-9F2D-DF117E1D402C}"/>
          </ac:graphicFrameMkLst>
        </pc:graphicFrameChg>
      </pc:sldChg>
      <pc:sldChg chg="addSp delSp add">
        <pc:chgData name="Kristina Elen" userId="S::kelen@herzing.ca::79a21bbd-83f7-4e16-a863-8531c314eb69" providerId="AD" clId="Web-{D9D6E36E-AA37-906F-849D-FB21A9186404}" dt="2022-10-11T10:41:11.729" v="69"/>
        <pc:sldMkLst>
          <pc:docMk/>
          <pc:sldMk cId="3300947184" sldId="277"/>
        </pc:sldMkLst>
        <pc:spChg chg="del">
          <ac:chgData name="Kristina Elen" userId="S::kelen@herzing.ca::79a21bbd-83f7-4e16-a863-8531c314eb69" providerId="AD" clId="Web-{D9D6E36E-AA37-906F-849D-FB21A9186404}" dt="2022-10-11T10:41:11.729" v="69"/>
          <ac:spMkLst>
            <pc:docMk/>
            <pc:sldMk cId="3300947184" sldId="277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41:11.729" v="69"/>
          <ac:graphicFrameMkLst>
            <pc:docMk/>
            <pc:sldMk cId="3300947184" sldId="277"/>
            <ac:graphicFrameMk id="5" creationId="{FFAAA262-7378-EC63-F48E-EF03B462FA4A}"/>
          </ac:graphicFrameMkLst>
        </pc:graphicFrameChg>
      </pc:sldChg>
      <pc:sldChg chg="addSp modSp add mod setBg">
        <pc:chgData name="Kristina Elen" userId="S::kelen@herzing.ca::79a21bbd-83f7-4e16-a863-8531c314eb69" providerId="AD" clId="Web-{D9D6E36E-AA37-906F-849D-FB21A9186404}" dt="2022-10-11T10:40:59.932" v="68"/>
        <pc:sldMkLst>
          <pc:docMk/>
          <pc:sldMk cId="783196580" sldId="278"/>
        </pc:sldMkLst>
        <pc:spChg chg="mo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56.901" v="67"/>
        <pc:sldMkLst>
          <pc:docMk/>
          <pc:sldMk cId="3097450601" sldId="279"/>
        </pc:sldMkLst>
        <pc:spChg chg="mo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53.588" v="66"/>
        <pc:sldMkLst>
          <pc:docMk/>
          <pc:sldMk cId="1368529813" sldId="280"/>
        </pc:sldMkLst>
        <pc:spChg chg="mo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47.916" v="65"/>
        <pc:sldMkLst>
          <pc:docMk/>
          <pc:sldMk cId="2478579316" sldId="281"/>
        </pc:sldMkLst>
        <pc:spChg chg="mo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40.885" v="64"/>
        <pc:sldMkLst>
          <pc:docMk/>
          <pc:sldMk cId="4059277285" sldId="282"/>
        </pc:sldMkLst>
        <pc:spChg chg="mo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36.088" v="63"/>
        <pc:sldMkLst>
          <pc:docMk/>
          <pc:sldMk cId="283374727" sldId="283"/>
        </pc:sldMkLst>
        <pc:spChg chg="mo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14" creationId="{1C091803-41C2-48E0-9228-5148460C7479}"/>
          </ac:spMkLst>
        </pc:spChg>
      </pc:sldChg>
      <pc:sldChg chg="addSp modSp add mod setBg addAnim">
        <pc:chgData name="Kristina Elen" userId="S::kelen@herzing.ca::79a21bbd-83f7-4e16-a863-8531c314eb69" providerId="AD" clId="Web-{D9D6E36E-AA37-906F-849D-FB21A9186404}" dt="2022-10-11T10:40:27.745" v="62"/>
        <pc:sldMkLst>
          <pc:docMk/>
          <pc:sldMk cId="2504949653" sldId="284"/>
        </pc:sldMkLst>
        <pc:spChg chg="mo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22.479" v="60"/>
        <pc:sldMkLst>
          <pc:docMk/>
          <pc:sldMk cId="3851773404" sldId="285"/>
        </pc:sldMkLst>
        <pc:spChg chg="mo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09.479" v="59"/>
        <pc:sldMkLst>
          <pc:docMk/>
          <pc:sldMk cId="3449378300" sldId="286"/>
        </pc:sldMkLst>
        <pc:spChg chg="mod">
          <ac:chgData name="Kristina Elen" userId="S::kelen@herzing.ca::79a21bbd-83f7-4e16-a863-8531c314eb69" providerId="AD" clId="Web-{D9D6E36E-AA37-906F-849D-FB21A9186404}" dt="2022-10-11T10:40:09.479" v="59"/>
          <ac:spMkLst>
            <pc:docMk/>
            <pc:sldMk cId="3449378300" sldId="28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09.479" v="59"/>
          <ac:spMkLst>
            <pc:docMk/>
            <pc:sldMk cId="3449378300" sldId="28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09.479" v="59"/>
          <ac:spMkLst>
            <pc:docMk/>
            <pc:sldMk cId="3449378300" sldId="286"/>
            <ac:spMk id="1031" creationId="{DD38EE57-B708-47C9-A4A4-E25F09FAB029}"/>
          </ac:spMkLst>
        </pc:spChg>
        <pc:grpChg chg="add">
          <ac:chgData name="Kristina Elen" userId="S::kelen@herzing.ca::79a21bbd-83f7-4e16-a863-8531c314eb69" providerId="AD" clId="Web-{D9D6E36E-AA37-906F-849D-FB21A9186404}" dt="2022-10-11T10:40:09.479" v="59"/>
          <ac:grpSpMkLst>
            <pc:docMk/>
            <pc:sldMk cId="3449378300" sldId="286"/>
            <ac:grpSpMk id="1033" creationId="{57A28182-58A5-4DBB-8F64-BD944BCA8154}"/>
          </ac:grpSpMkLst>
        </pc:grpChg>
        <pc:picChg chg="mod">
          <ac:chgData name="Kristina Elen" userId="S::kelen@herzing.ca::79a21bbd-83f7-4e16-a863-8531c314eb69" providerId="AD" clId="Web-{D9D6E36E-AA37-906F-849D-FB21A9186404}" dt="2022-10-11T10:40:09.479" v="59"/>
          <ac:picMkLst>
            <pc:docMk/>
            <pc:sldMk cId="3449378300" sldId="286"/>
            <ac:picMk id="1026" creationId="{00000000-0000-0000-0000-000000000000}"/>
          </ac:picMkLst>
        </pc:picChg>
      </pc:sldChg>
      <pc:sldChg chg="addSp delSp modSp add mod setBg">
        <pc:chgData name="Kristina Elen" userId="S::kelen@herzing.ca::79a21bbd-83f7-4e16-a863-8531c314eb69" providerId="AD" clId="Web-{D9D6E36E-AA37-906F-849D-FB21A9186404}" dt="2022-10-11T10:40:05.307" v="58" actId="14100"/>
        <pc:sldMkLst>
          <pc:docMk/>
          <pc:sldMk cId="4089718465" sldId="287"/>
        </pc:sldMkLst>
        <pc:spChg chg="mo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31" creationId="{DD38EE57-B708-47C9-A4A4-E25F09FAB029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3" creationId="{B5FA7C47-B7C1-4D2E-AB49-ED23BA34BA83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5" creationId="{596EE156-ABF1-4329-A6BA-03B4254E0877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7" creationId="{19B9933F-AAB3-444A-8BB5-9CA194A8BC63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9" creationId="{7D20183A-0B1D-4A1F-89B1-ADBEDBC6E54E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51" creationId="{131031D3-26CD-4214-A9A4-5857EFA15A0C}"/>
          </ac:spMkLst>
        </pc:spChg>
        <pc:grpChg chg="add del">
          <ac:chgData name="Kristina Elen" userId="S::kelen@herzing.ca::79a21bbd-83f7-4e16-a863-8531c314eb69" providerId="AD" clId="Web-{D9D6E36E-AA37-906F-849D-FB21A9186404}" dt="2022-10-11T10:39:54.369" v="57"/>
          <ac:grpSpMkLst>
            <pc:docMk/>
            <pc:sldMk cId="4089718465" sldId="287"/>
            <ac:grpSpMk id="1033" creationId="{57A28182-58A5-4DBB-8F64-BD944BCA8154}"/>
          </ac:grpSpMkLst>
        </pc:grpChg>
        <pc:picChg chg="mod">
          <ac:chgData name="Kristina Elen" userId="S::kelen@herzing.ca::79a21bbd-83f7-4e16-a863-8531c314eb69" providerId="AD" clId="Web-{D9D6E36E-AA37-906F-849D-FB21A9186404}" dt="2022-10-11T10:40:05.307" v="58" actId="14100"/>
          <ac:picMkLst>
            <pc:docMk/>
            <pc:sldMk cId="4089718465" sldId="287"/>
            <ac:picMk id="1026" creationId="{00000000-0000-0000-0000-000000000000}"/>
          </ac:picMkLst>
        </pc:picChg>
      </pc:sldChg>
      <pc:sldChg chg="addSp modSp add mod setBg">
        <pc:chgData name="Kristina Elen" userId="S::kelen@herzing.ca::79a21bbd-83f7-4e16-a863-8531c314eb69" providerId="AD" clId="Web-{D9D6E36E-AA37-906F-849D-FB21A9186404}" dt="2022-10-11T10:39:38.073" v="55"/>
        <pc:sldMkLst>
          <pc:docMk/>
          <pc:sldMk cId="1172007029" sldId="288"/>
        </pc:sldMkLst>
        <pc:spChg chg="mod">
          <ac:chgData name="Kristina Elen" userId="S::kelen@herzing.ca::79a21bbd-83f7-4e16-a863-8531c314eb69" providerId="AD" clId="Web-{D9D6E36E-AA37-906F-849D-FB21A9186404}" dt="2022-10-11T10:39:38.073" v="55"/>
          <ac:spMkLst>
            <pc:docMk/>
            <pc:sldMk cId="1172007029" sldId="28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38.073" v="55"/>
          <ac:spMkLst>
            <pc:docMk/>
            <pc:sldMk cId="1172007029" sldId="28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38.073" v="55"/>
          <ac:spMkLst>
            <pc:docMk/>
            <pc:sldMk cId="1172007029" sldId="288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39:38.073" v="55"/>
          <ac:grpSpMkLst>
            <pc:docMk/>
            <pc:sldMk cId="1172007029" sldId="288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39:35.151" v="54"/>
        <pc:sldMkLst>
          <pc:docMk/>
          <pc:sldMk cId="3548141903" sldId="289"/>
        </pc:sldMkLst>
        <pc:spChg chg="mod">
          <ac:chgData name="Kristina Elen" userId="S::kelen@herzing.ca::79a21bbd-83f7-4e16-a863-8531c314eb69" providerId="AD" clId="Web-{D9D6E36E-AA37-906F-849D-FB21A9186404}" dt="2022-10-11T10:39:35.151" v="54"/>
          <ac:spMkLst>
            <pc:docMk/>
            <pc:sldMk cId="3548141903" sldId="28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35.151" v="54"/>
          <ac:spMkLst>
            <pc:docMk/>
            <pc:sldMk cId="3548141903" sldId="28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35.151" v="54"/>
          <ac:spMkLst>
            <pc:docMk/>
            <pc:sldMk cId="3548141903" sldId="28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39:35.151" v="54"/>
          <ac:grpSpMkLst>
            <pc:docMk/>
            <pc:sldMk cId="3548141903" sldId="289"/>
            <ac:grpSpMk id="10" creationId="{AA1375E3-3E53-4D75-BAB7-E5929BFCB25F}"/>
          </ac:grpSpMkLst>
        </pc:grpChg>
      </pc:sldChg>
      <pc:sldChg chg="addSp delSp modSp add mod setBg">
        <pc:chgData name="Kristina Elen" userId="S::kelen@herzing.ca::79a21bbd-83f7-4e16-a863-8531c314eb69" providerId="AD" clId="Web-{D9D6E36E-AA37-906F-849D-FB21A9186404}" dt="2022-10-11T10:39:26.401" v="53"/>
        <pc:sldMkLst>
          <pc:docMk/>
          <pc:sldMk cId="2113353921" sldId="290"/>
        </pc:sldMkLst>
        <pc:spChg chg="mod">
          <ac:chgData name="Kristina Elen" userId="S::kelen@herzing.ca::79a21bbd-83f7-4e16-a863-8531c314eb69" providerId="AD" clId="Web-{D9D6E36E-AA37-906F-849D-FB21A9186404}" dt="2022-10-11T10:39:26.401" v="53"/>
          <ac:spMkLst>
            <pc:docMk/>
            <pc:sldMk cId="2113353921" sldId="290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D9D6E36E-AA37-906F-849D-FB21A9186404}" dt="2022-10-11T10:39:26.401" v="53"/>
          <ac:spMkLst>
            <pc:docMk/>
            <pc:sldMk cId="2113353921" sldId="29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26.401" v="53"/>
          <ac:spMkLst>
            <pc:docMk/>
            <pc:sldMk cId="2113353921" sldId="290"/>
            <ac:spMk id="9" creationId="{B819A166-7571-4003-A6B8-B62034C3ED3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39:26.401" v="53"/>
          <ac:graphicFrameMkLst>
            <pc:docMk/>
            <pc:sldMk cId="2113353921" sldId="290"/>
            <ac:graphicFrameMk id="5" creationId="{54A4502E-7A37-EB28-5F0E-57DC30BBA03B}"/>
          </ac:graphicFrameMkLst>
        </pc:graphicFrameChg>
      </pc:sldChg>
      <pc:sldChg chg="addSp delSp modSp add mod setBg">
        <pc:chgData name="Kristina Elen" userId="S::kelen@herzing.ca::79a21bbd-83f7-4e16-a863-8531c314eb69" providerId="AD" clId="Web-{D9D6E36E-AA37-906F-849D-FB21A9186404}" dt="2022-10-11T10:39:20.573" v="52"/>
        <pc:sldMkLst>
          <pc:docMk/>
          <pc:sldMk cId="868630563" sldId="291"/>
        </pc:sldMkLst>
        <pc:spChg chg="mod">
          <ac:chgData name="Kristina Elen" userId="S::kelen@herzing.ca::79a21bbd-83f7-4e16-a863-8531c314eb69" providerId="AD" clId="Web-{D9D6E36E-AA37-906F-849D-FB21A9186404}" dt="2022-10-11T10:39:20.573" v="52"/>
          <ac:spMkLst>
            <pc:docMk/>
            <pc:sldMk cId="868630563" sldId="291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D9D6E36E-AA37-906F-849D-FB21A9186404}" dt="2022-10-11T10:39:20.573" v="52"/>
          <ac:spMkLst>
            <pc:docMk/>
            <pc:sldMk cId="868630563" sldId="29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20.573" v="52"/>
          <ac:spMkLst>
            <pc:docMk/>
            <pc:sldMk cId="868630563" sldId="291"/>
            <ac:spMk id="9" creationId="{08E89D5E-1885-4160-AC77-CC471DD1D0DB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39:20.573" v="52"/>
          <ac:graphicFrameMkLst>
            <pc:docMk/>
            <pc:sldMk cId="868630563" sldId="291"/>
            <ac:graphicFrameMk id="5" creationId="{AF640004-8796-8B2E-010E-53D058AFD0ED}"/>
          </ac:graphicFrameMkLst>
        </pc:graphicFrameChg>
        <pc:cxnChg chg="add">
          <ac:chgData name="Kristina Elen" userId="S::kelen@herzing.ca::79a21bbd-83f7-4e16-a863-8531c314eb69" providerId="AD" clId="Web-{D9D6E36E-AA37-906F-849D-FB21A9186404}" dt="2022-10-11T10:39:20.573" v="52"/>
          <ac:cxnSpMkLst>
            <pc:docMk/>
            <pc:sldMk cId="868630563" sldId="291"/>
            <ac:cxnSpMk id="11" creationId="{550D2BD1-98F9-412D-905B-3A843EF4078B}"/>
          </ac:cxnSpMkLst>
        </pc:cxnChg>
      </pc:sldChg>
      <pc:sldChg chg="del">
        <pc:chgData name="Kristina Elen" userId="S::kelen@herzing.ca::79a21bbd-83f7-4e16-a863-8531c314eb69" providerId="AD" clId="Web-{D9D6E36E-AA37-906F-849D-FB21A9186404}" dt="2022-10-11T10:38:24.182" v="0"/>
        <pc:sldMkLst>
          <pc:docMk/>
          <pc:sldMk cId="3105798233" sldId="292"/>
        </pc:sldMkLst>
      </pc:sldChg>
      <pc:sldChg chg="addSp modSp add mod setBg setClrOvrMap">
        <pc:chgData name="Kristina Elen" userId="S::kelen@herzing.ca::79a21bbd-83f7-4e16-a863-8531c314eb69" providerId="AD" clId="Web-{D9D6E36E-AA37-906F-849D-FB21A9186404}" dt="2022-10-11T10:39:03.541" v="51"/>
        <pc:sldMkLst>
          <pc:docMk/>
          <pc:sldMk cId="3527527422" sldId="292"/>
        </pc:sldMkLst>
        <pc:spChg chg="mo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10" creationId="{CF62D2A7-8207-488C-9F46-316BA81A16C8}"/>
          </ac:spMkLst>
        </pc:spChg>
        <pc:spChg chg="ad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12" creationId="{52AC6D7F-F068-4E11-BB06-F601D89BB980}"/>
          </ac:spMkLst>
        </pc:spChg>
        <pc:picChg chg="add">
          <ac:chgData name="Kristina Elen" userId="S::kelen@herzing.ca::79a21bbd-83f7-4e16-a863-8531c314eb69" providerId="AD" clId="Web-{D9D6E36E-AA37-906F-849D-FB21A9186404}" dt="2022-10-11T10:39:03.541" v="51"/>
          <ac:picMkLst>
            <pc:docMk/>
            <pc:sldMk cId="3527527422" sldId="292"/>
            <ac:picMk id="7" creationId="{07CA8FF7-68AA-D9B9-9D98-9606B435ECC3}"/>
          </ac:picMkLst>
        </pc:picChg>
      </pc:sldChg>
      <pc:sldChg chg="del">
        <pc:chgData name="Kristina Elen" userId="S::kelen@herzing.ca::79a21bbd-83f7-4e16-a863-8531c314eb69" providerId="AD" clId="Web-{D9D6E36E-AA37-906F-849D-FB21A9186404}" dt="2022-10-11T10:38:26.947" v="1"/>
        <pc:sldMkLst>
          <pc:docMk/>
          <pc:sldMk cId="1695100078" sldId="293"/>
        </pc:sldMkLst>
      </pc:sldChg>
      <pc:sldChg chg="addSp delSp new del">
        <pc:chgData name="Kristina Elen" userId="S::kelen@herzing.ca::79a21bbd-83f7-4e16-a863-8531c314eb69" providerId="AD" clId="Web-{D9D6E36E-AA37-906F-849D-FB21A9186404}" dt="2022-10-11T10:44:31.495" v="93"/>
        <pc:sldMkLst>
          <pc:docMk/>
          <pc:sldMk cId="1929932376" sldId="293"/>
        </pc:sldMkLst>
        <pc:graphicFrameChg chg="add del">
          <ac:chgData name="Kristina Elen" userId="S::kelen@herzing.ca::79a21bbd-83f7-4e16-a863-8531c314eb69" providerId="AD" clId="Web-{D9D6E36E-AA37-906F-849D-FB21A9186404}" dt="2022-10-11T10:44:29.745" v="92"/>
          <ac:graphicFrameMkLst>
            <pc:docMk/>
            <pc:sldMk cId="1929932376" sldId="293"/>
            <ac:graphicFrameMk id="5" creationId="{39F78EA7-6EF1-2AFD-D5E8-50EDAC5A8539}"/>
          </ac:graphicFrameMkLst>
        </pc:graphicFrameChg>
      </pc:sldChg>
      <pc:sldChg chg="del">
        <pc:chgData name="Kristina Elen" userId="S::kelen@herzing.ca::79a21bbd-83f7-4e16-a863-8531c314eb69" providerId="AD" clId="Web-{D9D6E36E-AA37-906F-849D-FB21A9186404}" dt="2022-10-11T10:38:30.494" v="2"/>
        <pc:sldMkLst>
          <pc:docMk/>
          <pc:sldMk cId="312902299" sldId="294"/>
        </pc:sldMkLst>
      </pc:sldChg>
      <pc:sldChg chg="del">
        <pc:chgData name="Kristina Elen" userId="S::kelen@herzing.ca::79a21bbd-83f7-4e16-a863-8531c314eb69" providerId="AD" clId="Web-{D9D6E36E-AA37-906F-849D-FB21A9186404}" dt="2022-10-11T10:38:33.401" v="5"/>
        <pc:sldMkLst>
          <pc:docMk/>
          <pc:sldMk cId="3612320335" sldId="295"/>
        </pc:sldMkLst>
      </pc:sldChg>
      <pc:sldChg chg="del">
        <pc:chgData name="Kristina Elen" userId="S::kelen@herzing.ca::79a21bbd-83f7-4e16-a863-8531c314eb69" providerId="AD" clId="Web-{D9D6E36E-AA37-906F-849D-FB21A9186404}" dt="2022-10-11T10:38:34.119" v="6"/>
        <pc:sldMkLst>
          <pc:docMk/>
          <pc:sldMk cId="1710970880" sldId="296"/>
        </pc:sldMkLst>
      </pc:sldChg>
      <pc:sldChg chg="del">
        <pc:chgData name="Kristina Elen" userId="S::kelen@herzing.ca::79a21bbd-83f7-4e16-a863-8531c314eb69" providerId="AD" clId="Web-{D9D6E36E-AA37-906F-849D-FB21A9186404}" dt="2022-10-11T10:38:34.807" v="7"/>
        <pc:sldMkLst>
          <pc:docMk/>
          <pc:sldMk cId="1278513996" sldId="297"/>
        </pc:sldMkLst>
      </pc:sldChg>
      <pc:sldChg chg="del">
        <pc:chgData name="Kristina Elen" userId="S::kelen@herzing.ca::79a21bbd-83f7-4e16-a863-8531c314eb69" providerId="AD" clId="Web-{D9D6E36E-AA37-906F-849D-FB21A9186404}" dt="2022-10-11T10:38:35.463" v="8"/>
        <pc:sldMkLst>
          <pc:docMk/>
          <pc:sldMk cId="1341426763" sldId="298"/>
        </pc:sldMkLst>
      </pc:sldChg>
      <pc:sldChg chg="del">
        <pc:chgData name="Kristina Elen" userId="S::kelen@herzing.ca::79a21bbd-83f7-4e16-a863-8531c314eb69" providerId="AD" clId="Web-{D9D6E36E-AA37-906F-849D-FB21A9186404}" dt="2022-10-11T10:38:39.151" v="15"/>
        <pc:sldMkLst>
          <pc:docMk/>
          <pc:sldMk cId="2153013249" sldId="299"/>
        </pc:sldMkLst>
      </pc:sldChg>
      <pc:sldChg chg="del">
        <pc:chgData name="Kristina Elen" userId="S::kelen@herzing.ca::79a21bbd-83f7-4e16-a863-8531c314eb69" providerId="AD" clId="Web-{D9D6E36E-AA37-906F-849D-FB21A9186404}" dt="2022-10-11T10:38:39.151" v="14"/>
        <pc:sldMkLst>
          <pc:docMk/>
          <pc:sldMk cId="2740789180" sldId="300"/>
        </pc:sldMkLst>
      </pc:sldChg>
      <pc:sldChg chg="del">
        <pc:chgData name="Kristina Elen" userId="S::kelen@herzing.ca::79a21bbd-83f7-4e16-a863-8531c314eb69" providerId="AD" clId="Web-{D9D6E36E-AA37-906F-849D-FB21A9186404}" dt="2022-10-11T10:38:39.151" v="13"/>
        <pc:sldMkLst>
          <pc:docMk/>
          <pc:sldMk cId="1438324112" sldId="301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12"/>
        <pc:sldMkLst>
          <pc:docMk/>
          <pc:sldMk cId="1261708974" sldId="302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11"/>
        <pc:sldMkLst>
          <pc:docMk/>
          <pc:sldMk cId="435698155" sldId="303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10"/>
        <pc:sldMkLst>
          <pc:docMk/>
          <pc:sldMk cId="2333069250" sldId="304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9"/>
        <pc:sldMkLst>
          <pc:docMk/>
          <pc:sldMk cId="3667113129" sldId="305"/>
        </pc:sldMkLst>
      </pc:sldChg>
      <pc:sldMasterChg chg="replId modSldLayout">
        <pc:chgData name="Kristina Elen" userId="S::kelen@herzing.ca::79a21bbd-83f7-4e16-a863-8531c314eb69" providerId="AD" clId="Web-{D9D6E36E-AA37-906F-849D-FB21A9186404}" dt="2022-10-11T10:38:41.963" v="16"/>
        <pc:sldMasterMkLst>
          <pc:docMk/>
          <pc:sldMasterMk cId="3239897241" sldId="2147483660"/>
        </pc:sldMasterMkLst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144673551" sldId="2147483661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392652045" sldId="2147483662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3400597810" sldId="2147483663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4226047943" sldId="2147483664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3959782295" sldId="2147483665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3183231746" sldId="2147483666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1089723825" sldId="2147483667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568255520" sldId="2147483668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804538972" sldId="2147483669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677102934" sldId="2147483670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1026154277" sldId="2147483671"/>
          </pc:sldLayoutMkLst>
        </pc:sldLayoutChg>
      </pc:sldMasterChg>
      <pc:sldMasterChg chg="add addSldLayout">
        <pc:chgData name="Kristina Elen" userId="S::kelen@herzing.ca::79a21bbd-83f7-4e16-a863-8531c314eb69" providerId="AD" clId="Web-{D9D6E36E-AA37-906F-849D-FB21A9186404}" dt="2022-10-11T10:38:41.963" v="16"/>
        <pc:sldMasterMkLst>
          <pc:docMk/>
          <pc:sldMasterMk cId="931714542" sldId="2147483672"/>
        </pc:sldMasterMkLst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1204873696" sldId="2147483673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517795942" sldId="2147483674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590205671" sldId="2147483675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525793441" sldId="2147483676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840844612" sldId="2147483677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010314651" sldId="2147483678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683791721" sldId="2147483679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482412407" sldId="2147483680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3164910313" sldId="2147483681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1193019525" sldId="2147483682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4271190150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9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4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1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91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1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10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9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0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54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2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052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31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956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381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9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9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444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821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5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D5DF-D795-4969-8531-E273601A22A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8BEA2-31F7-4452-9740-98C30F341A9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5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lang="en-CA" sz="4400" b="1" dirty="0" err="1">
                <a:solidFill>
                  <a:schemeClr val="bg1"/>
                </a:solidFill>
                <a:latin typeface="Arial"/>
                <a:cs typeface="Arial"/>
              </a:rPr>
              <a:t>lient</a:t>
            </a:r>
            <a:r>
              <a:rPr lang="en-CA" sz="4400" b="1" dirty="0">
                <a:solidFill>
                  <a:schemeClr val="bg1"/>
                </a:solidFill>
                <a:latin typeface="Arial"/>
                <a:cs typeface="Arial"/>
              </a:rPr>
              <a:t>-Side Programming</a:t>
            </a:r>
          </a:p>
          <a:p>
            <a:r>
              <a:rPr lang="en-CA" sz="4400" b="1" dirty="0">
                <a:solidFill>
                  <a:schemeClr val="bg1"/>
                </a:solidFill>
                <a:latin typeface="Arial"/>
                <a:cs typeface="Arial"/>
              </a:rPr>
              <a:t>Day Four</a:t>
            </a: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GIFS, JPGS, PNGS and other popular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GIFs can be used in animations</a:t>
            </a:r>
          </a:p>
          <a:p>
            <a:r>
              <a:rPr lang="en-US" sz="2400"/>
              <a:t>GIFs are limited to 256-bit color, so they will look dithered when high color is required.</a:t>
            </a:r>
          </a:p>
          <a:p>
            <a:r>
              <a:rPr lang="en-US" sz="2400"/>
              <a:t>GIFs provide decent file compression without loss of quality because of the low amount of color information.</a:t>
            </a:r>
          </a:p>
          <a:p>
            <a:r>
              <a:rPr lang="en-US" sz="2400"/>
              <a:t>If the GIF contains a lot of frames in the animation this will make the filesize bigger.</a:t>
            </a:r>
          </a:p>
        </p:txBody>
      </p:sp>
    </p:spTree>
    <p:extLst>
      <p:ext uri="{BB962C8B-B14F-4D97-AF65-F5344CB8AC3E}">
        <p14:creationId xmlns:p14="http://schemas.microsoft.com/office/powerpoint/2010/main" val="1196352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GIFS, JPGS, PNGS and other popular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JPGs have good compression for filesizes and support up to 24-bit color.</a:t>
            </a:r>
          </a:p>
          <a:p>
            <a:r>
              <a:rPr lang="en-US" sz="2400"/>
              <a:t>JPGs will usually give you the highest amount of compression, but it is lossy – so some information is lost in the process.</a:t>
            </a:r>
          </a:p>
          <a:p>
            <a:r>
              <a:rPr lang="en-US" sz="2400"/>
              <a:t>The result of a highly compressed JPG is grainy images with bleeding colors.</a:t>
            </a:r>
          </a:p>
          <a:p>
            <a:r>
              <a:rPr lang="en-US" sz="2400"/>
              <a:t>JPGs cannot use transparency outside of the image.</a:t>
            </a:r>
          </a:p>
          <a:p>
            <a:r>
              <a:rPr lang="en-US" sz="2400"/>
              <a:t>JPGs are the most commonly used file format on the web.</a:t>
            </a:r>
          </a:p>
        </p:txBody>
      </p:sp>
    </p:spTree>
    <p:extLst>
      <p:ext uri="{BB962C8B-B14F-4D97-AF65-F5344CB8AC3E}">
        <p14:creationId xmlns:p14="http://schemas.microsoft.com/office/powerpoint/2010/main" val="58125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GIFS, JPGS, PNGS and other popular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PNGs are newer and support up to 32-bit color. </a:t>
            </a:r>
          </a:p>
          <a:p>
            <a:r>
              <a:rPr lang="en-US" sz="2400"/>
              <a:t>They use lossless compression to provide good compression without creating blurred images.</a:t>
            </a:r>
          </a:p>
          <a:p>
            <a:r>
              <a:rPr lang="en-US" sz="2400"/>
              <a:t>PNGs support transparency over other images. </a:t>
            </a:r>
          </a:p>
          <a:p>
            <a:r>
              <a:rPr lang="en-US" sz="2400"/>
              <a:t>Higher resolution files with full color support will still be fairly big, so use with caution and check your image sizes before fully deploying them.</a:t>
            </a:r>
          </a:p>
        </p:txBody>
      </p:sp>
    </p:spTree>
    <p:extLst>
      <p:ext uri="{BB962C8B-B14F-4D97-AF65-F5344CB8AC3E}">
        <p14:creationId xmlns:p14="http://schemas.microsoft.com/office/powerpoint/2010/main" val="229552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2"/>
            <a:ext cx="10515600" cy="2659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GIFS, JPGS, PNGS and other popular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8800"/>
            <a:ext cx="10515600" cy="13906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 autosize background</a:t>
            </a:r>
          </a:p>
        </p:txBody>
      </p:sp>
    </p:spTree>
    <p:extLst>
      <p:ext uri="{BB962C8B-B14F-4D97-AF65-F5344CB8AC3E}">
        <p14:creationId xmlns:p14="http://schemas.microsoft.com/office/powerpoint/2010/main" val="220021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C4DD-B694-8847-A9F0-C0261474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58" y="1690688"/>
            <a:ext cx="11427123" cy="5090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A1244-CDCC-4E8E-00D3-3A6262FA608C}"/>
              </a:ext>
            </a:extLst>
          </p:cNvPr>
          <p:cNvSpPr txBox="1"/>
          <p:nvPr/>
        </p:nvSpPr>
        <p:spPr>
          <a:xfrm>
            <a:off x="4638136" y="32579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CF0D-1B9E-8DC1-9F98-D6481EA7A7DA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DEBA0-1020-3352-DEEA-5F9034381E84}"/>
              </a:ext>
            </a:extLst>
          </p:cNvPr>
          <p:cNvSpPr txBox="1"/>
          <p:nvPr/>
        </p:nvSpPr>
        <p:spPr>
          <a:xfrm>
            <a:off x="573657" y="1504720"/>
            <a:ext cx="114271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1ABB8A-951F-4EC2-5543-D0A410AF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Welcome Message</a:t>
            </a:r>
            <a:endParaRPr lang="en-CA" b="1">
              <a:solidFill>
                <a:schemeClr val="tx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1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How images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As mentioned previously, an image is an example of an “inline” tag. It can be placed in the document flow and not create new lines before and after.</a:t>
            </a:r>
          </a:p>
          <a:p>
            <a:r>
              <a:rPr lang="en-US" sz="2400"/>
              <a:t>This means we can place images within the flow of text, like a magazine article.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File HTML">
            <a:extLst>
              <a:ext uri="{FF2B5EF4-FFF2-40B4-BE49-F238E27FC236}">
                <a16:creationId xmlns:a16="http://schemas.microsoft.com/office/drawing/2014/main" id="{D41A5816-46AA-5714-1A0E-73AB4030F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1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Providing an alternative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The alt attribute of the img tag is used to provide alternate content (in the form of text).</a:t>
            </a:r>
          </a:p>
          <a:p>
            <a:r>
              <a:rPr lang="en-US" sz="2400"/>
              <a:t>Sometimes the browser cannot locate the image, so it will display an X or nothing at all. </a:t>
            </a:r>
          </a:p>
          <a:p>
            <a:r>
              <a:rPr lang="en-US" sz="2400"/>
              <a:t>We use the alt tag to give an idea of what the image should be.</a:t>
            </a:r>
          </a:p>
          <a:p>
            <a:r>
              <a:rPr lang="en-US" sz="2400"/>
              <a:t>This can also be used for screen readers for the blind.</a:t>
            </a:r>
          </a:p>
        </p:txBody>
      </p:sp>
    </p:spTree>
    <p:extLst>
      <p:ext uri="{BB962C8B-B14F-4D97-AF65-F5344CB8AC3E}">
        <p14:creationId xmlns:p14="http://schemas.microsoft.com/office/powerpoint/2010/main" val="294166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Image sizing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If we do not specify the width and height of an image, they will automatically be sized by their actual dimensions.</a:t>
            </a:r>
          </a:p>
          <a:p>
            <a:r>
              <a:rPr lang="en-US" sz="2400"/>
              <a:t>We can use the width and height attributes to size our images or we can use CSS. </a:t>
            </a:r>
          </a:p>
          <a:p>
            <a:r>
              <a:rPr lang="en-US" sz="2400"/>
              <a:t>Generally we will want to rely on CSS for presentation and formatting, whereas HTML is meant for structure and content.</a:t>
            </a:r>
          </a:p>
        </p:txBody>
      </p:sp>
    </p:spTree>
    <p:extLst>
      <p:ext uri="{BB962C8B-B14F-4D97-AF65-F5344CB8AC3E}">
        <p14:creationId xmlns:p14="http://schemas.microsoft.com/office/powerpoint/2010/main" val="245689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Background colors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FEFFFF"/>
                </a:solidFill>
              </a:rPr>
              <a:t>Background colors are set by the CSS property “background-color”.</a:t>
            </a:r>
          </a:p>
          <a:p>
            <a:r>
              <a:rPr lang="en-US" sz="2400">
                <a:solidFill>
                  <a:srgbClr val="FEFFFF"/>
                </a:solidFill>
              </a:rPr>
              <a:t>A black background would look like this:</a:t>
            </a:r>
          </a:p>
          <a:p>
            <a:pPr marL="0" indent="0">
              <a:buNone/>
            </a:pPr>
            <a:r>
              <a:rPr lang="en-US" sz="2400">
                <a:solidFill>
                  <a:srgbClr val="FEFFFF"/>
                </a:solidFill>
              </a:rPr>
              <a:t>style=“background-color:black;”</a:t>
            </a:r>
          </a:p>
          <a:p>
            <a:r>
              <a:rPr lang="en-US" sz="2400">
                <a:solidFill>
                  <a:srgbClr val="FEFFFF"/>
                </a:solidFill>
              </a:rPr>
              <a:t>We can use color names (like red, green, blue, pink, white, yellow, black) or HEX codes which allow us to choose from a larger palette. </a:t>
            </a:r>
          </a:p>
        </p:txBody>
      </p:sp>
    </p:spTree>
    <p:extLst>
      <p:ext uri="{BB962C8B-B14F-4D97-AF65-F5344CB8AC3E}">
        <p14:creationId xmlns:p14="http://schemas.microsoft.com/office/powerpoint/2010/main" val="255707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Background colors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FEFFFF"/>
                </a:solidFill>
              </a:rPr>
              <a:t>Images and Background colors Demo</a:t>
            </a:r>
          </a:p>
          <a:p>
            <a:r>
              <a:rPr lang="en-US" sz="2400">
                <a:solidFill>
                  <a:srgbClr val="FEFFFF"/>
                </a:solidFill>
              </a:rPr>
              <a:t>Open your paragraphs from Day 2 and follow along as we make modifications to our document by adding images and backgrounds.</a:t>
            </a:r>
          </a:p>
        </p:txBody>
      </p:sp>
    </p:spTree>
    <p:extLst>
      <p:ext uri="{BB962C8B-B14F-4D97-AF65-F5344CB8AC3E}">
        <p14:creationId xmlns:p14="http://schemas.microsoft.com/office/powerpoint/2010/main" val="258724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Transparent images in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Sometimes we need transparent images, since an image will always be a rectangle or square, and all the area of the picture won’t be available. </a:t>
            </a:r>
          </a:p>
          <a:p>
            <a:r>
              <a:rPr lang="en-US" sz="2400"/>
              <a:t>With certain image formats (PNG and GIF) we can leave a background of an image transparent and have it work to our advantage. </a:t>
            </a:r>
          </a:p>
          <a:p>
            <a:r>
              <a:rPr lang="en-US" sz="2400"/>
              <a:t>A circle for example, if presented in a JPEG, would show a white background where the image ends. </a:t>
            </a:r>
          </a:p>
        </p:txBody>
      </p:sp>
    </p:spTree>
    <p:extLst>
      <p:ext uri="{BB962C8B-B14F-4D97-AF65-F5344CB8AC3E}">
        <p14:creationId xmlns:p14="http://schemas.microsoft.com/office/powerpoint/2010/main" val="7728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GIFS, JPGS, PNGS and other popular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GIFs, JPGs, and PNGs are the most popular image formats on the web.</a:t>
            </a:r>
          </a:p>
          <a:p>
            <a:r>
              <a:rPr lang="en-US" sz="2400"/>
              <a:t>These types of images allow for a good amount of image compression to shrink file sizes. </a:t>
            </a:r>
          </a:p>
          <a:p>
            <a:r>
              <a:rPr lang="en-US" sz="2400"/>
              <a:t>Small file sizes are important as this will speed up the delivery of your website, especially when using a slower internet connection.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237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8C6BDE-1D56-4B71-BD22-1ECB2AE9A8AD}">
  <ds:schemaRefs>
    <ds:schemaRef ds:uri="f2794c99-6a5a-4026-8dc7-7427ff4a0c85"/>
    <ds:schemaRef ds:uri="ff97bcdf-ccab-446e-94f0-d2f64f8242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759A5CA-0710-4D85-9E69-A830CAE95C5C}">
  <ds:schemaRefs>
    <ds:schemaRef ds:uri="f2794c99-6a5a-4026-8dc7-7427ff4a0c85"/>
    <ds:schemaRef ds:uri="ff97bcdf-ccab-446e-94f0-d2f64f8242e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Office Theme</vt:lpstr>
      <vt:lpstr>Office Theme</vt:lpstr>
      <vt:lpstr>PowerPoint Presentation</vt:lpstr>
      <vt:lpstr>Welcome Message</vt:lpstr>
      <vt:lpstr>How images work</vt:lpstr>
      <vt:lpstr>Providing an alternative</vt:lpstr>
      <vt:lpstr>Image sizing </vt:lpstr>
      <vt:lpstr>Background colors</vt:lpstr>
      <vt:lpstr>Background colors</vt:lpstr>
      <vt:lpstr>Transparent images in use</vt:lpstr>
      <vt:lpstr>GIFS, JPGS, PNGS and other popular formats</vt:lpstr>
      <vt:lpstr>GIFS, JPGS, PNGS and other popular formats</vt:lpstr>
      <vt:lpstr>GIFS, JPGS, PNGS and other popular formats</vt:lpstr>
      <vt:lpstr>GIFS, JPGS, PNGS and other popular formats</vt:lpstr>
      <vt:lpstr>GIFS, JPGS, PNGS and other popular formats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revision>20</cp:revision>
  <dcterms:created xsi:type="dcterms:W3CDTF">2021-03-04T05:19:41Z</dcterms:created>
  <dcterms:modified xsi:type="dcterms:W3CDTF">2022-10-11T10:48:56Z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