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684" r:id="rId6"/>
    <p:sldMasterId id="2147483696" r:id="rId7"/>
    <p:sldMasterId id="2147483708" r:id="rId8"/>
    <p:sldMasterId id="2147483720" r:id="rId9"/>
    <p:sldMasterId id="2147483732" r:id="rId10"/>
    <p:sldMasterId id="2147483744" r:id="rId11"/>
    <p:sldMasterId id="2147483648" r:id="rId12"/>
  </p:sldMasterIdLst>
  <p:sldIdLst>
    <p:sldId id="256" r:id="rId13"/>
    <p:sldId id="286" r:id="rId14"/>
    <p:sldId id="285" r:id="rId15"/>
    <p:sldId id="284" r:id="rId16"/>
    <p:sldId id="283" r:id="rId17"/>
    <p:sldId id="282" r:id="rId18"/>
    <p:sldId id="281" r:id="rId19"/>
    <p:sldId id="280" r:id="rId20"/>
    <p:sldId id="279" r:id="rId21"/>
    <p:sldId id="278" r:id="rId22"/>
    <p:sldId id="277" r:id="rId23"/>
    <p:sldId id="276" r:id="rId24"/>
    <p:sldId id="275" r:id="rId25"/>
    <p:sldId id="274" r:id="rId26"/>
    <p:sldId id="273" r:id="rId27"/>
    <p:sldId id="272" r:id="rId28"/>
    <p:sldId id="271" r:id="rId29"/>
    <p:sldId id="270" r:id="rId30"/>
    <p:sldId id="269" r:id="rId31"/>
    <p:sldId id="268" r:id="rId32"/>
    <p:sldId id="267" r:id="rId33"/>
    <p:sldId id="266" r:id="rId34"/>
    <p:sldId id="265" r:id="rId35"/>
    <p:sldId id="264" r:id="rId36"/>
    <p:sldId id="263" r:id="rId37"/>
    <p:sldId id="262" r:id="rId38"/>
    <p:sldId id="261" r:id="rId39"/>
    <p:sldId id="260" r:id="rId40"/>
    <p:sldId id="259" r:id="rId41"/>
    <p:sldId id="258" r:id="rId42"/>
    <p:sldId id="25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0F14D-63F6-02B5-397B-9F96AF3B10D8}" v="34" dt="2022-10-13T02:18:34.675"/>
    <p1510:client id="{19016ACD-44D8-8930-ECA3-0F1828F8AD71}" v="64" dt="2022-10-14T00:59:58.250"/>
    <p1510:client id="{1CF5FA5D-CF27-284A-2FC6-587A9D1D2DC9}" v="8" dt="2022-10-11T10:45:07.105"/>
    <p1510:client id="{45AB32A8-88C3-E243-9DC0-BC4E1B9EA278}" v="41" dt="2022-10-13T01:44:59.361"/>
    <p1510:client id="{70B44173-FB20-AE18-4306-27DD085E33E7}" v="85" dt="2022-10-13T02:33:04.591"/>
    <p1510:client id="{A36D5363-A68A-F0D3-3765-C3B1D2A844CD}" v="50" dt="2022-10-11T10:47:45.936"/>
    <p1510:client id="{C6ED2567-9C76-AE41-1E69-23C4D6595BBE}" v="63" dt="2022-10-14T01:26:04.002"/>
    <p1510:client id="{D9D6E36E-AA37-906F-849D-FB21A9186404}" v="62" dt="2022-10-11T10:44:31.495"/>
    <p1510:client id="{E65A3C31-816B-755A-DEB0-6F4D9C25CBA4}" v="30" dt="2022-10-13T02:03:52.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S::kelen@herzing.ca::79a21bbd-83f7-4e16-a863-8531c314eb69" providerId="AD" clId="Web-{45AB32A8-88C3-E243-9DC0-BC4E1B9EA278}"/>
    <pc:docChg chg="addSld delSld modSld addMainMaster modMainMaster">
      <pc:chgData name="Kristina Elen" userId="S::kelen@herzing.ca::79a21bbd-83f7-4e16-a863-8531c314eb69" providerId="AD" clId="Web-{45AB32A8-88C3-E243-9DC0-BC4E1B9EA278}" dt="2022-10-13T01:44:59.361" v="51" actId="20577"/>
      <pc:docMkLst>
        <pc:docMk/>
      </pc:docMkLst>
      <pc:sldChg chg="modSp">
        <pc:chgData name="Kristina Elen" userId="S::kelen@herzing.ca::79a21bbd-83f7-4e16-a863-8531c314eb69" providerId="AD" clId="Web-{45AB32A8-88C3-E243-9DC0-BC4E1B9EA278}" dt="2022-10-13T01:44:59.361" v="51" actId="20577"/>
        <pc:sldMkLst>
          <pc:docMk/>
          <pc:sldMk cId="2529654894" sldId="256"/>
        </pc:sldMkLst>
        <pc:spChg chg="mod">
          <ac:chgData name="Kristina Elen" userId="S::kelen@herzing.ca::79a21bbd-83f7-4e16-a863-8531c314eb69" providerId="AD" clId="Web-{45AB32A8-88C3-E243-9DC0-BC4E1B9EA278}" dt="2022-10-13T01:44:59.361" v="51" actId="20577"/>
          <ac:spMkLst>
            <pc:docMk/>
            <pc:sldMk cId="2529654894" sldId="256"/>
            <ac:spMk id="3" creationId="{00000000-0000-0000-0000-000000000000}"/>
          </ac:spMkLst>
        </pc:spChg>
      </pc:sldChg>
      <pc:sldChg chg="del">
        <pc:chgData name="Kristina Elen" userId="S::kelen@herzing.ca::79a21bbd-83f7-4e16-a863-8531c314eb69" providerId="AD" clId="Web-{45AB32A8-88C3-E243-9DC0-BC4E1B9EA278}" dt="2022-10-13T01:34:09.585" v="2"/>
        <pc:sldMkLst>
          <pc:docMk/>
          <pc:sldMk cId="2200211860" sldId="258"/>
        </pc:sldMkLst>
      </pc:sldChg>
      <pc:sldChg chg="addSp modSp add mod setBg">
        <pc:chgData name="Kristina Elen" userId="S::kelen@herzing.ca::79a21bbd-83f7-4e16-a863-8531c314eb69" providerId="AD" clId="Web-{45AB32A8-88C3-E243-9DC0-BC4E1B9EA278}" dt="2022-10-13T01:36:40.224" v="43"/>
        <pc:sldMkLst>
          <pc:docMk/>
          <pc:sldMk cId="2711128931" sldId="258"/>
        </pc:sldMkLst>
        <pc:spChg chg="mod">
          <ac:chgData name="Kristina Elen" userId="S::kelen@herzing.ca::79a21bbd-83f7-4e16-a863-8531c314eb69" providerId="AD" clId="Web-{45AB32A8-88C3-E243-9DC0-BC4E1B9EA278}" dt="2022-10-13T01:36:40.224" v="43"/>
          <ac:spMkLst>
            <pc:docMk/>
            <pc:sldMk cId="2711128931" sldId="258"/>
            <ac:spMk id="2" creationId="{00000000-0000-0000-0000-000000000000}"/>
          </ac:spMkLst>
        </pc:spChg>
        <pc:spChg chg="mod">
          <ac:chgData name="Kristina Elen" userId="S::kelen@herzing.ca::79a21bbd-83f7-4e16-a863-8531c314eb69" providerId="AD" clId="Web-{45AB32A8-88C3-E243-9DC0-BC4E1B9EA278}" dt="2022-10-13T01:36:40.224" v="43"/>
          <ac:spMkLst>
            <pc:docMk/>
            <pc:sldMk cId="2711128931" sldId="258"/>
            <ac:spMk id="3" creationId="{00000000-0000-0000-0000-000000000000}"/>
          </ac:spMkLst>
        </pc:spChg>
        <pc:spChg chg="add">
          <ac:chgData name="Kristina Elen" userId="S::kelen@herzing.ca::79a21bbd-83f7-4e16-a863-8531c314eb69" providerId="AD" clId="Web-{45AB32A8-88C3-E243-9DC0-BC4E1B9EA278}" dt="2022-10-13T01:36:40.224" v="43"/>
          <ac:spMkLst>
            <pc:docMk/>
            <pc:sldMk cId="2711128931" sldId="258"/>
            <ac:spMk id="8" creationId="{B775CD93-9DF2-48CB-9F57-1BCA9A46C7FA}"/>
          </ac:spMkLst>
        </pc:spChg>
        <pc:spChg chg="add">
          <ac:chgData name="Kristina Elen" userId="S::kelen@herzing.ca::79a21bbd-83f7-4e16-a863-8531c314eb69" providerId="AD" clId="Web-{45AB32A8-88C3-E243-9DC0-BC4E1B9EA278}" dt="2022-10-13T01:36:40.224" v="43"/>
          <ac:spMkLst>
            <pc:docMk/>
            <pc:sldMk cId="2711128931" sldId="258"/>
            <ac:spMk id="10" creationId="{6166C6D1-23AC-49C4-BA07-238E4E9F8CEB}"/>
          </ac:spMkLst>
        </pc:spChg>
        <pc:spChg chg="add">
          <ac:chgData name="Kristina Elen" userId="S::kelen@herzing.ca::79a21bbd-83f7-4e16-a863-8531c314eb69" providerId="AD" clId="Web-{45AB32A8-88C3-E243-9DC0-BC4E1B9EA278}" dt="2022-10-13T01:36:40.224" v="43"/>
          <ac:spMkLst>
            <pc:docMk/>
            <pc:sldMk cId="2711128931" sldId="258"/>
            <ac:spMk id="12" creationId="{1C091803-41C2-48E0-9228-5148460C7479}"/>
          </ac:spMkLst>
        </pc:spChg>
      </pc:sldChg>
      <pc:sldChg chg="del">
        <pc:chgData name="Kristina Elen" userId="S::kelen@herzing.ca::79a21bbd-83f7-4e16-a863-8531c314eb69" providerId="AD" clId="Web-{45AB32A8-88C3-E243-9DC0-BC4E1B9EA278}" dt="2022-10-13T01:34:09.585" v="3"/>
        <pc:sldMkLst>
          <pc:docMk/>
          <pc:sldMk cId="229552637" sldId="259"/>
        </pc:sldMkLst>
      </pc:sldChg>
      <pc:sldChg chg="addSp modSp add mod setBg">
        <pc:chgData name="Kristina Elen" userId="S::kelen@herzing.ca::79a21bbd-83f7-4e16-a863-8531c314eb69" providerId="AD" clId="Web-{45AB32A8-88C3-E243-9DC0-BC4E1B9EA278}" dt="2022-10-13T01:36:36.849" v="42"/>
        <pc:sldMkLst>
          <pc:docMk/>
          <pc:sldMk cId="885415615" sldId="259"/>
        </pc:sldMkLst>
        <pc:spChg chg="mod">
          <ac:chgData name="Kristina Elen" userId="S::kelen@herzing.ca::79a21bbd-83f7-4e16-a863-8531c314eb69" providerId="AD" clId="Web-{45AB32A8-88C3-E243-9DC0-BC4E1B9EA278}" dt="2022-10-13T01:36:36.849" v="42"/>
          <ac:spMkLst>
            <pc:docMk/>
            <pc:sldMk cId="885415615" sldId="259"/>
            <ac:spMk id="2" creationId="{00000000-0000-0000-0000-000000000000}"/>
          </ac:spMkLst>
        </pc:spChg>
        <pc:spChg chg="mod">
          <ac:chgData name="Kristina Elen" userId="S::kelen@herzing.ca::79a21bbd-83f7-4e16-a863-8531c314eb69" providerId="AD" clId="Web-{45AB32A8-88C3-E243-9DC0-BC4E1B9EA278}" dt="2022-10-13T01:36:36.849" v="42"/>
          <ac:spMkLst>
            <pc:docMk/>
            <pc:sldMk cId="885415615" sldId="259"/>
            <ac:spMk id="3" creationId="{00000000-0000-0000-0000-000000000000}"/>
          </ac:spMkLst>
        </pc:spChg>
        <pc:spChg chg="add">
          <ac:chgData name="Kristina Elen" userId="S::kelen@herzing.ca::79a21bbd-83f7-4e16-a863-8531c314eb69" providerId="AD" clId="Web-{45AB32A8-88C3-E243-9DC0-BC4E1B9EA278}" dt="2022-10-13T01:36:36.849" v="42"/>
          <ac:spMkLst>
            <pc:docMk/>
            <pc:sldMk cId="885415615" sldId="259"/>
            <ac:spMk id="8" creationId="{B775CD93-9DF2-48CB-9F57-1BCA9A46C7FA}"/>
          </ac:spMkLst>
        </pc:spChg>
        <pc:spChg chg="add">
          <ac:chgData name="Kristina Elen" userId="S::kelen@herzing.ca::79a21bbd-83f7-4e16-a863-8531c314eb69" providerId="AD" clId="Web-{45AB32A8-88C3-E243-9DC0-BC4E1B9EA278}" dt="2022-10-13T01:36:36.849" v="42"/>
          <ac:spMkLst>
            <pc:docMk/>
            <pc:sldMk cId="885415615" sldId="259"/>
            <ac:spMk id="10" creationId="{6166C6D1-23AC-49C4-BA07-238E4E9F8CEB}"/>
          </ac:spMkLst>
        </pc:spChg>
        <pc:spChg chg="add">
          <ac:chgData name="Kristina Elen" userId="S::kelen@herzing.ca::79a21bbd-83f7-4e16-a863-8531c314eb69" providerId="AD" clId="Web-{45AB32A8-88C3-E243-9DC0-BC4E1B9EA278}" dt="2022-10-13T01:36:36.849" v="42"/>
          <ac:spMkLst>
            <pc:docMk/>
            <pc:sldMk cId="885415615" sldId="259"/>
            <ac:spMk id="12" creationId="{1C091803-41C2-48E0-9228-5148460C7479}"/>
          </ac:spMkLst>
        </pc:spChg>
      </pc:sldChg>
      <pc:sldChg chg="del">
        <pc:chgData name="Kristina Elen" userId="S::kelen@herzing.ca::79a21bbd-83f7-4e16-a863-8531c314eb69" providerId="AD" clId="Web-{45AB32A8-88C3-E243-9DC0-BC4E1B9EA278}" dt="2022-10-13T01:34:09.585" v="4"/>
        <pc:sldMkLst>
          <pc:docMk/>
          <pc:sldMk cId="581253696" sldId="260"/>
        </pc:sldMkLst>
      </pc:sldChg>
      <pc:sldChg chg="addSp modSp add mod setBg">
        <pc:chgData name="Kristina Elen" userId="S::kelen@herzing.ca::79a21bbd-83f7-4e16-a863-8531c314eb69" providerId="AD" clId="Web-{45AB32A8-88C3-E243-9DC0-BC4E1B9EA278}" dt="2022-10-13T01:36:31.678" v="41"/>
        <pc:sldMkLst>
          <pc:docMk/>
          <pc:sldMk cId="2752579811" sldId="260"/>
        </pc:sldMkLst>
        <pc:spChg chg="mod">
          <ac:chgData name="Kristina Elen" userId="S::kelen@herzing.ca::79a21bbd-83f7-4e16-a863-8531c314eb69" providerId="AD" clId="Web-{45AB32A8-88C3-E243-9DC0-BC4E1B9EA278}" dt="2022-10-13T01:36:31.678" v="41"/>
          <ac:spMkLst>
            <pc:docMk/>
            <pc:sldMk cId="2752579811" sldId="260"/>
            <ac:spMk id="2" creationId="{00000000-0000-0000-0000-000000000000}"/>
          </ac:spMkLst>
        </pc:spChg>
        <pc:spChg chg="mod">
          <ac:chgData name="Kristina Elen" userId="S::kelen@herzing.ca::79a21bbd-83f7-4e16-a863-8531c314eb69" providerId="AD" clId="Web-{45AB32A8-88C3-E243-9DC0-BC4E1B9EA278}" dt="2022-10-13T01:36:31.678" v="41"/>
          <ac:spMkLst>
            <pc:docMk/>
            <pc:sldMk cId="2752579811" sldId="260"/>
            <ac:spMk id="3" creationId="{00000000-0000-0000-0000-000000000000}"/>
          </ac:spMkLst>
        </pc:spChg>
        <pc:spChg chg="add">
          <ac:chgData name="Kristina Elen" userId="S::kelen@herzing.ca::79a21bbd-83f7-4e16-a863-8531c314eb69" providerId="AD" clId="Web-{45AB32A8-88C3-E243-9DC0-BC4E1B9EA278}" dt="2022-10-13T01:36:31.678" v="41"/>
          <ac:spMkLst>
            <pc:docMk/>
            <pc:sldMk cId="2752579811" sldId="260"/>
            <ac:spMk id="8" creationId="{6166C6D1-23AC-49C4-BA07-238E4E9F8CEB}"/>
          </ac:spMkLst>
        </pc:spChg>
        <pc:spChg chg="add">
          <ac:chgData name="Kristina Elen" userId="S::kelen@herzing.ca::79a21bbd-83f7-4e16-a863-8531c314eb69" providerId="AD" clId="Web-{45AB32A8-88C3-E243-9DC0-BC4E1B9EA278}" dt="2022-10-13T01:36:31.678" v="41"/>
          <ac:spMkLst>
            <pc:docMk/>
            <pc:sldMk cId="2752579811" sldId="260"/>
            <ac:spMk id="10" creationId="{1C091803-41C2-48E0-9228-5148460C7479}"/>
          </ac:spMkLst>
        </pc:spChg>
        <pc:spChg chg="add">
          <ac:chgData name="Kristina Elen" userId="S::kelen@herzing.ca::79a21bbd-83f7-4e16-a863-8531c314eb69" providerId="AD" clId="Web-{45AB32A8-88C3-E243-9DC0-BC4E1B9EA278}" dt="2022-10-13T01:36:31.678" v="41"/>
          <ac:spMkLst>
            <pc:docMk/>
            <pc:sldMk cId="2752579811" sldId="260"/>
            <ac:spMk id="12" creationId="{A35BD09B-BC3A-45C0-AF8E-950F364CDD42}"/>
          </ac:spMkLst>
        </pc:spChg>
        <pc:spChg chg="add">
          <ac:chgData name="Kristina Elen" userId="S::kelen@herzing.ca::79a21bbd-83f7-4e16-a863-8531c314eb69" providerId="AD" clId="Web-{45AB32A8-88C3-E243-9DC0-BC4E1B9EA278}" dt="2022-10-13T01:36:31.678" v="41"/>
          <ac:spMkLst>
            <pc:docMk/>
            <pc:sldMk cId="2752579811" sldId="260"/>
            <ac:spMk id="14" creationId="{05CC4153-3F0D-4F4C-8F12-E8FC3FA40AEE}"/>
          </ac:spMkLst>
        </pc:spChg>
      </pc:sldChg>
      <pc:sldChg chg="del">
        <pc:chgData name="Kristina Elen" userId="S::kelen@herzing.ca::79a21bbd-83f7-4e16-a863-8531c314eb69" providerId="AD" clId="Web-{45AB32A8-88C3-E243-9DC0-BC4E1B9EA278}" dt="2022-10-13T01:34:09.585" v="5"/>
        <pc:sldMkLst>
          <pc:docMk/>
          <pc:sldMk cId="1196352707" sldId="261"/>
        </pc:sldMkLst>
      </pc:sldChg>
      <pc:sldChg chg="addSp modSp add mod setBg">
        <pc:chgData name="Kristina Elen" userId="S::kelen@herzing.ca::79a21bbd-83f7-4e16-a863-8531c314eb69" providerId="AD" clId="Web-{45AB32A8-88C3-E243-9DC0-BC4E1B9EA278}" dt="2022-10-13T01:36:26.240" v="40"/>
        <pc:sldMkLst>
          <pc:docMk/>
          <pc:sldMk cId="3329748974" sldId="261"/>
        </pc:sldMkLst>
        <pc:spChg chg="mod">
          <ac:chgData name="Kristina Elen" userId="S::kelen@herzing.ca::79a21bbd-83f7-4e16-a863-8531c314eb69" providerId="AD" clId="Web-{45AB32A8-88C3-E243-9DC0-BC4E1B9EA278}" dt="2022-10-13T01:36:26.240" v="40"/>
          <ac:spMkLst>
            <pc:docMk/>
            <pc:sldMk cId="3329748974" sldId="261"/>
            <ac:spMk id="2" creationId="{00000000-0000-0000-0000-000000000000}"/>
          </ac:spMkLst>
        </pc:spChg>
        <pc:spChg chg="mod">
          <ac:chgData name="Kristina Elen" userId="S::kelen@herzing.ca::79a21bbd-83f7-4e16-a863-8531c314eb69" providerId="AD" clId="Web-{45AB32A8-88C3-E243-9DC0-BC4E1B9EA278}" dt="2022-10-13T01:36:26.240" v="40"/>
          <ac:spMkLst>
            <pc:docMk/>
            <pc:sldMk cId="3329748974" sldId="261"/>
            <ac:spMk id="3" creationId="{00000000-0000-0000-0000-000000000000}"/>
          </ac:spMkLst>
        </pc:spChg>
        <pc:spChg chg="add">
          <ac:chgData name="Kristina Elen" userId="S::kelen@herzing.ca::79a21bbd-83f7-4e16-a863-8531c314eb69" providerId="AD" clId="Web-{45AB32A8-88C3-E243-9DC0-BC4E1B9EA278}" dt="2022-10-13T01:36:26.240" v="40"/>
          <ac:spMkLst>
            <pc:docMk/>
            <pc:sldMk cId="3329748974" sldId="261"/>
            <ac:spMk id="8" creationId="{6166C6D1-23AC-49C4-BA07-238E4E9F8CEB}"/>
          </ac:spMkLst>
        </pc:spChg>
        <pc:spChg chg="add">
          <ac:chgData name="Kristina Elen" userId="S::kelen@herzing.ca::79a21bbd-83f7-4e16-a863-8531c314eb69" providerId="AD" clId="Web-{45AB32A8-88C3-E243-9DC0-BC4E1B9EA278}" dt="2022-10-13T01:36:26.240" v="40"/>
          <ac:spMkLst>
            <pc:docMk/>
            <pc:sldMk cId="3329748974" sldId="261"/>
            <ac:spMk id="10" creationId="{1C091803-41C2-48E0-9228-5148460C7479}"/>
          </ac:spMkLst>
        </pc:spChg>
        <pc:spChg chg="add">
          <ac:chgData name="Kristina Elen" userId="S::kelen@herzing.ca::79a21bbd-83f7-4e16-a863-8531c314eb69" providerId="AD" clId="Web-{45AB32A8-88C3-E243-9DC0-BC4E1B9EA278}" dt="2022-10-13T01:36:26.240" v="40"/>
          <ac:spMkLst>
            <pc:docMk/>
            <pc:sldMk cId="3329748974" sldId="261"/>
            <ac:spMk id="12" creationId="{A35BD09B-BC3A-45C0-AF8E-950F364CDD42}"/>
          </ac:spMkLst>
        </pc:spChg>
        <pc:spChg chg="add">
          <ac:chgData name="Kristina Elen" userId="S::kelen@herzing.ca::79a21bbd-83f7-4e16-a863-8531c314eb69" providerId="AD" clId="Web-{45AB32A8-88C3-E243-9DC0-BC4E1B9EA278}" dt="2022-10-13T01:36:26.240" v="40"/>
          <ac:spMkLst>
            <pc:docMk/>
            <pc:sldMk cId="3329748974" sldId="261"/>
            <ac:spMk id="14" creationId="{05CC4153-3F0D-4F4C-8F12-E8FC3FA40AEE}"/>
          </ac:spMkLst>
        </pc:spChg>
      </pc:sldChg>
      <pc:sldChg chg="del">
        <pc:chgData name="Kristina Elen" userId="S::kelen@herzing.ca::79a21bbd-83f7-4e16-a863-8531c314eb69" providerId="AD" clId="Web-{45AB32A8-88C3-E243-9DC0-BC4E1B9EA278}" dt="2022-10-13T01:34:09.585" v="6"/>
        <pc:sldMkLst>
          <pc:docMk/>
          <pc:sldMk cId="232373687" sldId="262"/>
        </pc:sldMkLst>
      </pc:sldChg>
      <pc:sldChg chg="addSp modSp add mod setBg">
        <pc:chgData name="Kristina Elen" userId="S::kelen@herzing.ca::79a21bbd-83f7-4e16-a863-8531c314eb69" providerId="AD" clId="Web-{45AB32A8-88C3-E243-9DC0-BC4E1B9EA278}" dt="2022-10-13T01:36:22.318" v="39"/>
        <pc:sldMkLst>
          <pc:docMk/>
          <pc:sldMk cId="3070067705" sldId="262"/>
        </pc:sldMkLst>
        <pc:spChg chg="mod">
          <ac:chgData name="Kristina Elen" userId="S::kelen@herzing.ca::79a21bbd-83f7-4e16-a863-8531c314eb69" providerId="AD" clId="Web-{45AB32A8-88C3-E243-9DC0-BC4E1B9EA278}" dt="2022-10-13T01:36:22.318" v="39"/>
          <ac:spMkLst>
            <pc:docMk/>
            <pc:sldMk cId="3070067705" sldId="262"/>
            <ac:spMk id="2" creationId="{00000000-0000-0000-0000-000000000000}"/>
          </ac:spMkLst>
        </pc:spChg>
        <pc:spChg chg="mod">
          <ac:chgData name="Kristina Elen" userId="S::kelen@herzing.ca::79a21bbd-83f7-4e16-a863-8531c314eb69" providerId="AD" clId="Web-{45AB32A8-88C3-E243-9DC0-BC4E1B9EA278}" dt="2022-10-13T01:36:22.318" v="39"/>
          <ac:spMkLst>
            <pc:docMk/>
            <pc:sldMk cId="3070067705" sldId="262"/>
            <ac:spMk id="3" creationId="{00000000-0000-0000-0000-000000000000}"/>
          </ac:spMkLst>
        </pc:spChg>
        <pc:spChg chg="add">
          <ac:chgData name="Kristina Elen" userId="S::kelen@herzing.ca::79a21bbd-83f7-4e16-a863-8531c314eb69" providerId="AD" clId="Web-{45AB32A8-88C3-E243-9DC0-BC4E1B9EA278}" dt="2022-10-13T01:36:22.318" v="39"/>
          <ac:spMkLst>
            <pc:docMk/>
            <pc:sldMk cId="3070067705" sldId="262"/>
            <ac:spMk id="8" creationId="{6166C6D1-23AC-49C4-BA07-238E4E9F8CEB}"/>
          </ac:spMkLst>
        </pc:spChg>
        <pc:spChg chg="add">
          <ac:chgData name="Kristina Elen" userId="S::kelen@herzing.ca::79a21bbd-83f7-4e16-a863-8531c314eb69" providerId="AD" clId="Web-{45AB32A8-88C3-E243-9DC0-BC4E1B9EA278}" dt="2022-10-13T01:36:22.318" v="39"/>
          <ac:spMkLst>
            <pc:docMk/>
            <pc:sldMk cId="3070067705" sldId="262"/>
            <ac:spMk id="10" creationId="{1C091803-41C2-48E0-9228-5148460C7479}"/>
          </ac:spMkLst>
        </pc:spChg>
        <pc:spChg chg="add">
          <ac:chgData name="Kristina Elen" userId="S::kelen@herzing.ca::79a21bbd-83f7-4e16-a863-8531c314eb69" providerId="AD" clId="Web-{45AB32A8-88C3-E243-9DC0-BC4E1B9EA278}" dt="2022-10-13T01:36:22.318" v="39"/>
          <ac:spMkLst>
            <pc:docMk/>
            <pc:sldMk cId="3070067705" sldId="262"/>
            <ac:spMk id="12" creationId="{A35BD09B-BC3A-45C0-AF8E-950F364CDD42}"/>
          </ac:spMkLst>
        </pc:spChg>
        <pc:spChg chg="add">
          <ac:chgData name="Kristina Elen" userId="S::kelen@herzing.ca::79a21bbd-83f7-4e16-a863-8531c314eb69" providerId="AD" clId="Web-{45AB32A8-88C3-E243-9DC0-BC4E1B9EA278}" dt="2022-10-13T01:36:22.318" v="39"/>
          <ac:spMkLst>
            <pc:docMk/>
            <pc:sldMk cId="3070067705" sldId="262"/>
            <ac:spMk id="14" creationId="{05CC4153-3F0D-4F4C-8F12-E8FC3FA40AEE}"/>
          </ac:spMkLst>
        </pc:spChg>
      </pc:sldChg>
      <pc:sldChg chg="del">
        <pc:chgData name="Kristina Elen" userId="S::kelen@herzing.ca::79a21bbd-83f7-4e16-a863-8531c314eb69" providerId="AD" clId="Web-{45AB32A8-88C3-E243-9DC0-BC4E1B9EA278}" dt="2022-10-13T01:34:09.585" v="7"/>
        <pc:sldMkLst>
          <pc:docMk/>
          <pc:sldMk cId="77282394" sldId="263"/>
        </pc:sldMkLst>
      </pc:sldChg>
      <pc:sldChg chg="addSp modSp add mod setBg">
        <pc:chgData name="Kristina Elen" userId="S::kelen@herzing.ca::79a21bbd-83f7-4e16-a863-8531c314eb69" providerId="AD" clId="Web-{45AB32A8-88C3-E243-9DC0-BC4E1B9EA278}" dt="2022-10-13T01:36:14.100" v="38"/>
        <pc:sldMkLst>
          <pc:docMk/>
          <pc:sldMk cId="549196763" sldId="263"/>
        </pc:sldMkLst>
        <pc:spChg chg="mod">
          <ac:chgData name="Kristina Elen" userId="S::kelen@herzing.ca::79a21bbd-83f7-4e16-a863-8531c314eb69" providerId="AD" clId="Web-{45AB32A8-88C3-E243-9DC0-BC4E1B9EA278}" dt="2022-10-13T01:36:14.100" v="38"/>
          <ac:spMkLst>
            <pc:docMk/>
            <pc:sldMk cId="549196763" sldId="263"/>
            <ac:spMk id="2" creationId="{00000000-0000-0000-0000-000000000000}"/>
          </ac:spMkLst>
        </pc:spChg>
        <pc:spChg chg="mod">
          <ac:chgData name="Kristina Elen" userId="S::kelen@herzing.ca::79a21bbd-83f7-4e16-a863-8531c314eb69" providerId="AD" clId="Web-{45AB32A8-88C3-E243-9DC0-BC4E1B9EA278}" dt="2022-10-13T01:36:14.100" v="38"/>
          <ac:spMkLst>
            <pc:docMk/>
            <pc:sldMk cId="549196763" sldId="263"/>
            <ac:spMk id="3" creationId="{00000000-0000-0000-0000-000000000000}"/>
          </ac:spMkLst>
        </pc:spChg>
        <pc:spChg chg="add">
          <ac:chgData name="Kristina Elen" userId="S::kelen@herzing.ca::79a21bbd-83f7-4e16-a863-8531c314eb69" providerId="AD" clId="Web-{45AB32A8-88C3-E243-9DC0-BC4E1B9EA278}" dt="2022-10-13T01:36:14.100" v="38"/>
          <ac:spMkLst>
            <pc:docMk/>
            <pc:sldMk cId="549196763" sldId="263"/>
            <ac:spMk id="8" creationId="{B775CD93-9DF2-48CB-9F57-1BCA9A46C7FA}"/>
          </ac:spMkLst>
        </pc:spChg>
        <pc:spChg chg="add">
          <ac:chgData name="Kristina Elen" userId="S::kelen@herzing.ca::79a21bbd-83f7-4e16-a863-8531c314eb69" providerId="AD" clId="Web-{45AB32A8-88C3-E243-9DC0-BC4E1B9EA278}" dt="2022-10-13T01:36:14.100" v="38"/>
          <ac:spMkLst>
            <pc:docMk/>
            <pc:sldMk cId="549196763" sldId="263"/>
            <ac:spMk id="10" creationId="{6166C6D1-23AC-49C4-BA07-238E4E9F8CEB}"/>
          </ac:spMkLst>
        </pc:spChg>
        <pc:spChg chg="add">
          <ac:chgData name="Kristina Elen" userId="S::kelen@herzing.ca::79a21bbd-83f7-4e16-a863-8531c314eb69" providerId="AD" clId="Web-{45AB32A8-88C3-E243-9DC0-BC4E1B9EA278}" dt="2022-10-13T01:36:14.100" v="38"/>
          <ac:spMkLst>
            <pc:docMk/>
            <pc:sldMk cId="549196763" sldId="263"/>
            <ac:spMk id="12" creationId="{1C091803-41C2-48E0-9228-5148460C7479}"/>
          </ac:spMkLst>
        </pc:spChg>
      </pc:sldChg>
      <pc:sldChg chg="addSp modSp add mod setBg">
        <pc:chgData name="Kristina Elen" userId="S::kelen@herzing.ca::79a21bbd-83f7-4e16-a863-8531c314eb69" providerId="AD" clId="Web-{45AB32A8-88C3-E243-9DC0-BC4E1B9EA278}" dt="2022-10-13T01:36:11.084" v="37"/>
        <pc:sldMkLst>
          <pc:docMk/>
          <pc:sldMk cId="1790198839" sldId="264"/>
        </pc:sldMkLst>
        <pc:spChg chg="mod">
          <ac:chgData name="Kristina Elen" userId="S::kelen@herzing.ca::79a21bbd-83f7-4e16-a863-8531c314eb69" providerId="AD" clId="Web-{45AB32A8-88C3-E243-9DC0-BC4E1B9EA278}" dt="2022-10-13T01:36:11.084" v="37"/>
          <ac:spMkLst>
            <pc:docMk/>
            <pc:sldMk cId="1790198839" sldId="264"/>
            <ac:spMk id="2" creationId="{00000000-0000-0000-0000-000000000000}"/>
          </ac:spMkLst>
        </pc:spChg>
        <pc:spChg chg="mod">
          <ac:chgData name="Kristina Elen" userId="S::kelen@herzing.ca::79a21bbd-83f7-4e16-a863-8531c314eb69" providerId="AD" clId="Web-{45AB32A8-88C3-E243-9DC0-BC4E1B9EA278}" dt="2022-10-13T01:36:11.084" v="37"/>
          <ac:spMkLst>
            <pc:docMk/>
            <pc:sldMk cId="1790198839" sldId="264"/>
            <ac:spMk id="3" creationId="{00000000-0000-0000-0000-000000000000}"/>
          </ac:spMkLst>
        </pc:spChg>
        <pc:spChg chg="add">
          <ac:chgData name="Kristina Elen" userId="S::kelen@herzing.ca::79a21bbd-83f7-4e16-a863-8531c314eb69" providerId="AD" clId="Web-{45AB32A8-88C3-E243-9DC0-BC4E1B9EA278}" dt="2022-10-13T01:36:11.084" v="37"/>
          <ac:spMkLst>
            <pc:docMk/>
            <pc:sldMk cId="1790198839" sldId="264"/>
            <ac:spMk id="8" creationId="{B775CD93-9DF2-48CB-9F57-1BCA9A46C7FA}"/>
          </ac:spMkLst>
        </pc:spChg>
        <pc:spChg chg="add">
          <ac:chgData name="Kristina Elen" userId="S::kelen@herzing.ca::79a21bbd-83f7-4e16-a863-8531c314eb69" providerId="AD" clId="Web-{45AB32A8-88C3-E243-9DC0-BC4E1B9EA278}" dt="2022-10-13T01:36:11.084" v="37"/>
          <ac:spMkLst>
            <pc:docMk/>
            <pc:sldMk cId="1790198839" sldId="264"/>
            <ac:spMk id="10" creationId="{6166C6D1-23AC-49C4-BA07-238E4E9F8CEB}"/>
          </ac:spMkLst>
        </pc:spChg>
        <pc:spChg chg="add">
          <ac:chgData name="Kristina Elen" userId="S::kelen@herzing.ca::79a21bbd-83f7-4e16-a863-8531c314eb69" providerId="AD" clId="Web-{45AB32A8-88C3-E243-9DC0-BC4E1B9EA278}" dt="2022-10-13T01:36:11.084" v="37"/>
          <ac:spMkLst>
            <pc:docMk/>
            <pc:sldMk cId="1790198839" sldId="264"/>
            <ac:spMk id="12" creationId="{1C091803-41C2-48E0-9228-5148460C7479}"/>
          </ac:spMkLst>
        </pc:spChg>
      </pc:sldChg>
      <pc:sldChg chg="del">
        <pc:chgData name="Kristina Elen" userId="S::kelen@herzing.ca::79a21bbd-83f7-4e16-a863-8531c314eb69" providerId="AD" clId="Web-{45AB32A8-88C3-E243-9DC0-BC4E1B9EA278}" dt="2022-10-13T01:34:09.600" v="8"/>
        <pc:sldMkLst>
          <pc:docMk/>
          <pc:sldMk cId="2587246198" sldId="264"/>
        </pc:sldMkLst>
      </pc:sldChg>
      <pc:sldChg chg="addSp modSp add mod setBg">
        <pc:chgData name="Kristina Elen" userId="S::kelen@herzing.ca::79a21bbd-83f7-4e16-a863-8531c314eb69" providerId="AD" clId="Web-{45AB32A8-88C3-E243-9DC0-BC4E1B9EA278}" dt="2022-10-13T01:36:06.709" v="36"/>
        <pc:sldMkLst>
          <pc:docMk/>
          <pc:sldMk cId="688102405" sldId="265"/>
        </pc:sldMkLst>
        <pc:spChg chg="mod">
          <ac:chgData name="Kristina Elen" userId="S::kelen@herzing.ca::79a21bbd-83f7-4e16-a863-8531c314eb69" providerId="AD" clId="Web-{45AB32A8-88C3-E243-9DC0-BC4E1B9EA278}" dt="2022-10-13T01:36:06.709" v="36"/>
          <ac:spMkLst>
            <pc:docMk/>
            <pc:sldMk cId="688102405" sldId="265"/>
            <ac:spMk id="2" creationId="{00000000-0000-0000-0000-000000000000}"/>
          </ac:spMkLst>
        </pc:spChg>
        <pc:spChg chg="mod">
          <ac:chgData name="Kristina Elen" userId="S::kelen@herzing.ca::79a21bbd-83f7-4e16-a863-8531c314eb69" providerId="AD" clId="Web-{45AB32A8-88C3-E243-9DC0-BC4E1B9EA278}" dt="2022-10-13T01:36:06.709" v="36"/>
          <ac:spMkLst>
            <pc:docMk/>
            <pc:sldMk cId="688102405" sldId="265"/>
            <ac:spMk id="3" creationId="{00000000-0000-0000-0000-000000000000}"/>
          </ac:spMkLst>
        </pc:spChg>
        <pc:spChg chg="add">
          <ac:chgData name="Kristina Elen" userId="S::kelen@herzing.ca::79a21bbd-83f7-4e16-a863-8531c314eb69" providerId="AD" clId="Web-{45AB32A8-88C3-E243-9DC0-BC4E1B9EA278}" dt="2022-10-13T01:36:06.709" v="36"/>
          <ac:spMkLst>
            <pc:docMk/>
            <pc:sldMk cId="688102405" sldId="265"/>
            <ac:spMk id="8" creationId="{B775CD93-9DF2-48CB-9F57-1BCA9A46C7FA}"/>
          </ac:spMkLst>
        </pc:spChg>
        <pc:spChg chg="add">
          <ac:chgData name="Kristina Elen" userId="S::kelen@herzing.ca::79a21bbd-83f7-4e16-a863-8531c314eb69" providerId="AD" clId="Web-{45AB32A8-88C3-E243-9DC0-BC4E1B9EA278}" dt="2022-10-13T01:36:06.709" v="36"/>
          <ac:spMkLst>
            <pc:docMk/>
            <pc:sldMk cId="688102405" sldId="265"/>
            <ac:spMk id="10" creationId="{6166C6D1-23AC-49C4-BA07-238E4E9F8CEB}"/>
          </ac:spMkLst>
        </pc:spChg>
        <pc:spChg chg="add">
          <ac:chgData name="Kristina Elen" userId="S::kelen@herzing.ca::79a21bbd-83f7-4e16-a863-8531c314eb69" providerId="AD" clId="Web-{45AB32A8-88C3-E243-9DC0-BC4E1B9EA278}" dt="2022-10-13T01:36:06.709" v="36"/>
          <ac:spMkLst>
            <pc:docMk/>
            <pc:sldMk cId="688102405" sldId="265"/>
            <ac:spMk id="12" creationId="{1C091803-41C2-48E0-9228-5148460C7479}"/>
          </ac:spMkLst>
        </pc:spChg>
      </pc:sldChg>
      <pc:sldChg chg="del">
        <pc:chgData name="Kristina Elen" userId="S::kelen@herzing.ca::79a21bbd-83f7-4e16-a863-8531c314eb69" providerId="AD" clId="Web-{45AB32A8-88C3-E243-9DC0-BC4E1B9EA278}" dt="2022-10-13T01:34:09.600" v="9"/>
        <pc:sldMkLst>
          <pc:docMk/>
          <pc:sldMk cId="2557072970" sldId="265"/>
        </pc:sldMkLst>
      </pc:sldChg>
      <pc:sldChg chg="addSp delSp modSp add mod setBg">
        <pc:chgData name="Kristina Elen" userId="S::kelen@herzing.ca::79a21bbd-83f7-4e16-a863-8531c314eb69" providerId="AD" clId="Web-{45AB32A8-88C3-E243-9DC0-BC4E1B9EA278}" dt="2022-10-13T01:36:03.443" v="35"/>
        <pc:sldMkLst>
          <pc:docMk/>
          <pc:sldMk cId="26994253" sldId="266"/>
        </pc:sldMkLst>
        <pc:spChg chg="mod">
          <ac:chgData name="Kristina Elen" userId="S::kelen@herzing.ca::79a21bbd-83f7-4e16-a863-8531c314eb69" providerId="AD" clId="Web-{45AB32A8-88C3-E243-9DC0-BC4E1B9EA278}" dt="2022-10-13T01:36:03.443" v="35"/>
          <ac:spMkLst>
            <pc:docMk/>
            <pc:sldMk cId="26994253" sldId="266"/>
            <ac:spMk id="2" creationId="{00000000-0000-0000-0000-000000000000}"/>
          </ac:spMkLst>
        </pc:spChg>
        <pc:spChg chg="mod">
          <ac:chgData name="Kristina Elen" userId="S::kelen@herzing.ca::79a21bbd-83f7-4e16-a863-8531c314eb69" providerId="AD" clId="Web-{45AB32A8-88C3-E243-9DC0-BC4E1B9EA278}" dt="2022-10-13T01:36:03.443" v="35"/>
          <ac:spMkLst>
            <pc:docMk/>
            <pc:sldMk cId="26994253" sldId="266"/>
            <ac:spMk id="3" creationId="{00000000-0000-0000-0000-000000000000}"/>
          </ac:spMkLst>
        </pc:spChg>
        <pc:spChg chg="add del">
          <ac:chgData name="Kristina Elen" userId="S::kelen@herzing.ca::79a21bbd-83f7-4e16-a863-8531c314eb69" providerId="AD" clId="Web-{45AB32A8-88C3-E243-9DC0-BC4E1B9EA278}" dt="2022-10-13T01:35:45.178" v="31"/>
          <ac:spMkLst>
            <pc:docMk/>
            <pc:sldMk cId="26994253" sldId="266"/>
            <ac:spMk id="8" creationId="{DE7FFD28-545C-4C88-A2E7-152FB234C92C}"/>
          </ac:spMkLst>
        </pc:spChg>
        <pc:spChg chg="add del">
          <ac:chgData name="Kristina Elen" userId="S::kelen@herzing.ca::79a21bbd-83f7-4e16-a863-8531c314eb69" providerId="AD" clId="Web-{45AB32A8-88C3-E243-9DC0-BC4E1B9EA278}" dt="2022-10-13T01:35:47.693" v="33"/>
          <ac:spMkLst>
            <pc:docMk/>
            <pc:sldMk cId="26994253" sldId="266"/>
            <ac:spMk id="32" creationId="{6BEF4656-0683-4420-BED2-A1C88CED7D80}"/>
          </ac:spMkLst>
        </pc:spChg>
        <pc:spChg chg="add del">
          <ac:chgData name="Kristina Elen" userId="S::kelen@herzing.ca::79a21bbd-83f7-4e16-a863-8531c314eb69" providerId="AD" clId="Web-{45AB32A8-88C3-E243-9DC0-BC4E1B9EA278}" dt="2022-10-13T01:35:47.693" v="33"/>
          <ac:spMkLst>
            <pc:docMk/>
            <pc:sldMk cId="26994253" sldId="266"/>
            <ac:spMk id="33" creationId="{C4CCB850-8E75-43A0-AE24-BEE25764B197}"/>
          </ac:spMkLst>
        </pc:spChg>
        <pc:spChg chg="add del">
          <ac:chgData name="Kristina Elen" userId="S::kelen@herzing.ca::79a21bbd-83f7-4e16-a863-8531c314eb69" providerId="AD" clId="Web-{45AB32A8-88C3-E243-9DC0-BC4E1B9EA278}" dt="2022-10-13T01:36:03.443" v="35"/>
          <ac:spMkLst>
            <pc:docMk/>
            <pc:sldMk cId="26994253" sldId="266"/>
            <ac:spMk id="35" creationId="{DE7FFD28-545C-4C88-A2E7-152FB234C92C}"/>
          </ac:spMkLst>
        </pc:spChg>
        <pc:spChg chg="add">
          <ac:chgData name="Kristina Elen" userId="S::kelen@herzing.ca::79a21bbd-83f7-4e16-a863-8531c314eb69" providerId="AD" clId="Web-{45AB32A8-88C3-E243-9DC0-BC4E1B9EA278}" dt="2022-10-13T01:36:03.443" v="35"/>
          <ac:spMkLst>
            <pc:docMk/>
            <pc:sldMk cId="26994253" sldId="266"/>
            <ac:spMk id="40" creationId="{B775CD93-9DF2-48CB-9F57-1BCA9A46C7FA}"/>
          </ac:spMkLst>
        </pc:spChg>
        <pc:spChg chg="add">
          <ac:chgData name="Kristina Elen" userId="S::kelen@herzing.ca::79a21bbd-83f7-4e16-a863-8531c314eb69" providerId="AD" clId="Web-{45AB32A8-88C3-E243-9DC0-BC4E1B9EA278}" dt="2022-10-13T01:36:03.443" v="35"/>
          <ac:spMkLst>
            <pc:docMk/>
            <pc:sldMk cId="26994253" sldId="266"/>
            <ac:spMk id="42" creationId="{6166C6D1-23AC-49C4-BA07-238E4E9F8CEB}"/>
          </ac:spMkLst>
        </pc:spChg>
        <pc:spChg chg="add">
          <ac:chgData name="Kristina Elen" userId="S::kelen@herzing.ca::79a21bbd-83f7-4e16-a863-8531c314eb69" providerId="AD" clId="Web-{45AB32A8-88C3-E243-9DC0-BC4E1B9EA278}" dt="2022-10-13T01:36:03.443" v="35"/>
          <ac:spMkLst>
            <pc:docMk/>
            <pc:sldMk cId="26994253" sldId="266"/>
            <ac:spMk id="44" creationId="{1C091803-41C2-48E0-9228-5148460C7479}"/>
          </ac:spMkLst>
        </pc:spChg>
        <pc:grpChg chg="add del">
          <ac:chgData name="Kristina Elen" userId="S::kelen@herzing.ca::79a21bbd-83f7-4e16-a863-8531c314eb69" providerId="AD" clId="Web-{45AB32A8-88C3-E243-9DC0-BC4E1B9EA278}" dt="2022-10-13T01:35:47.693" v="33"/>
          <ac:grpSpMkLst>
            <pc:docMk/>
            <pc:sldMk cId="26994253" sldId="266"/>
            <ac:grpSpMk id="10" creationId="{C40C6DFE-A65D-4403-B6BC-B3955D185AF4}"/>
          </ac:grpSpMkLst>
        </pc:grpChg>
      </pc:sldChg>
      <pc:sldChg chg="del">
        <pc:chgData name="Kristina Elen" userId="S::kelen@herzing.ca::79a21bbd-83f7-4e16-a863-8531c314eb69" providerId="AD" clId="Web-{45AB32A8-88C3-E243-9DC0-BC4E1B9EA278}" dt="2022-10-13T01:34:09.600" v="10"/>
        <pc:sldMkLst>
          <pc:docMk/>
          <pc:sldMk cId="2456897201" sldId="266"/>
        </pc:sldMkLst>
      </pc:sldChg>
      <pc:sldChg chg="del">
        <pc:chgData name="Kristina Elen" userId="S::kelen@herzing.ca::79a21bbd-83f7-4e16-a863-8531c314eb69" providerId="AD" clId="Web-{45AB32A8-88C3-E243-9DC0-BC4E1B9EA278}" dt="2022-10-13T01:34:04.069" v="1"/>
        <pc:sldMkLst>
          <pc:docMk/>
          <pc:sldMk cId="2941664047" sldId="267"/>
        </pc:sldMkLst>
      </pc:sldChg>
      <pc:sldChg chg="addSp modSp add mod setBg">
        <pc:chgData name="Kristina Elen" userId="S::kelen@herzing.ca::79a21bbd-83f7-4e16-a863-8531c314eb69" providerId="AD" clId="Web-{45AB32A8-88C3-E243-9DC0-BC4E1B9EA278}" dt="2022-10-13T01:35:21.256" v="29"/>
        <pc:sldMkLst>
          <pc:docMk/>
          <pc:sldMk cId="3203564453" sldId="267"/>
        </pc:sldMkLst>
        <pc:spChg chg="mod">
          <ac:chgData name="Kristina Elen" userId="S::kelen@herzing.ca::79a21bbd-83f7-4e16-a863-8531c314eb69" providerId="AD" clId="Web-{45AB32A8-88C3-E243-9DC0-BC4E1B9EA278}" dt="2022-10-13T01:35:21.256" v="29"/>
          <ac:spMkLst>
            <pc:docMk/>
            <pc:sldMk cId="3203564453" sldId="267"/>
            <ac:spMk id="2" creationId="{00000000-0000-0000-0000-000000000000}"/>
          </ac:spMkLst>
        </pc:spChg>
        <pc:spChg chg="mod">
          <ac:chgData name="Kristina Elen" userId="S::kelen@herzing.ca::79a21bbd-83f7-4e16-a863-8531c314eb69" providerId="AD" clId="Web-{45AB32A8-88C3-E243-9DC0-BC4E1B9EA278}" dt="2022-10-13T01:35:21.256" v="29"/>
          <ac:spMkLst>
            <pc:docMk/>
            <pc:sldMk cId="3203564453" sldId="267"/>
            <ac:spMk id="3" creationId="{00000000-0000-0000-0000-000000000000}"/>
          </ac:spMkLst>
        </pc:spChg>
        <pc:spChg chg="add">
          <ac:chgData name="Kristina Elen" userId="S::kelen@herzing.ca::79a21bbd-83f7-4e16-a863-8531c314eb69" providerId="AD" clId="Web-{45AB32A8-88C3-E243-9DC0-BC4E1B9EA278}" dt="2022-10-13T01:35:21.256" v="29"/>
          <ac:spMkLst>
            <pc:docMk/>
            <pc:sldMk cId="3203564453" sldId="267"/>
            <ac:spMk id="8" creationId="{B775CD93-9DF2-48CB-9F57-1BCA9A46C7FA}"/>
          </ac:spMkLst>
        </pc:spChg>
        <pc:spChg chg="add">
          <ac:chgData name="Kristina Elen" userId="S::kelen@herzing.ca::79a21bbd-83f7-4e16-a863-8531c314eb69" providerId="AD" clId="Web-{45AB32A8-88C3-E243-9DC0-BC4E1B9EA278}" dt="2022-10-13T01:35:21.256" v="29"/>
          <ac:spMkLst>
            <pc:docMk/>
            <pc:sldMk cId="3203564453" sldId="267"/>
            <ac:spMk id="10" creationId="{6166C6D1-23AC-49C4-BA07-238E4E9F8CEB}"/>
          </ac:spMkLst>
        </pc:spChg>
        <pc:spChg chg="add">
          <ac:chgData name="Kristina Elen" userId="S::kelen@herzing.ca::79a21bbd-83f7-4e16-a863-8531c314eb69" providerId="AD" clId="Web-{45AB32A8-88C3-E243-9DC0-BC4E1B9EA278}" dt="2022-10-13T01:35:21.256" v="29"/>
          <ac:spMkLst>
            <pc:docMk/>
            <pc:sldMk cId="3203564453" sldId="267"/>
            <ac:spMk id="12" creationId="{E186B68C-84BC-4A6E-99D1-EE87483C1349}"/>
          </ac:spMkLst>
        </pc:spChg>
        <pc:spChg chg="add">
          <ac:chgData name="Kristina Elen" userId="S::kelen@herzing.ca::79a21bbd-83f7-4e16-a863-8531c314eb69" providerId="AD" clId="Web-{45AB32A8-88C3-E243-9DC0-BC4E1B9EA278}" dt="2022-10-13T01:35:21.256" v="29"/>
          <ac:spMkLst>
            <pc:docMk/>
            <pc:sldMk cId="3203564453" sldId="267"/>
            <ac:spMk id="14" creationId="{1C091803-41C2-48E0-9228-5148460C7479}"/>
          </ac:spMkLst>
        </pc:spChg>
      </pc:sldChg>
      <pc:sldChg chg="addSp delSp modSp add mod setBg">
        <pc:chgData name="Kristina Elen" userId="S::kelen@herzing.ca::79a21bbd-83f7-4e16-a863-8531c314eb69" providerId="AD" clId="Web-{45AB32A8-88C3-E243-9DC0-BC4E1B9EA278}" dt="2022-10-13T01:35:13.866" v="28"/>
        <pc:sldMkLst>
          <pc:docMk/>
          <pc:sldMk cId="230888494" sldId="268"/>
        </pc:sldMkLst>
        <pc:spChg chg="mod">
          <ac:chgData name="Kristina Elen" userId="S::kelen@herzing.ca::79a21bbd-83f7-4e16-a863-8531c314eb69" providerId="AD" clId="Web-{45AB32A8-88C3-E243-9DC0-BC4E1B9EA278}" dt="2022-10-13T01:35:13.866" v="28"/>
          <ac:spMkLst>
            <pc:docMk/>
            <pc:sldMk cId="230888494" sldId="268"/>
            <ac:spMk id="2" creationId="{00000000-0000-0000-0000-000000000000}"/>
          </ac:spMkLst>
        </pc:spChg>
        <pc:spChg chg="add del mod">
          <ac:chgData name="Kristina Elen" userId="S::kelen@herzing.ca::79a21bbd-83f7-4e16-a863-8531c314eb69" providerId="AD" clId="Web-{45AB32A8-88C3-E243-9DC0-BC4E1B9EA278}" dt="2022-10-13T01:35:13.866" v="28"/>
          <ac:spMkLst>
            <pc:docMk/>
            <pc:sldMk cId="230888494" sldId="268"/>
            <ac:spMk id="3" creationId="{00000000-0000-0000-0000-000000000000}"/>
          </ac:spMkLst>
        </pc:spChg>
        <pc:spChg chg="add">
          <ac:chgData name="Kristina Elen" userId="S::kelen@herzing.ca::79a21bbd-83f7-4e16-a863-8531c314eb69" providerId="AD" clId="Web-{45AB32A8-88C3-E243-9DC0-BC4E1B9EA278}" dt="2022-10-13T01:35:13.866" v="28"/>
          <ac:spMkLst>
            <pc:docMk/>
            <pc:sldMk cId="230888494" sldId="268"/>
            <ac:spMk id="8" creationId="{B775CD93-9DF2-48CB-9F57-1BCA9A46C7FA}"/>
          </ac:spMkLst>
        </pc:spChg>
        <pc:spChg chg="add">
          <ac:chgData name="Kristina Elen" userId="S::kelen@herzing.ca::79a21bbd-83f7-4e16-a863-8531c314eb69" providerId="AD" clId="Web-{45AB32A8-88C3-E243-9DC0-BC4E1B9EA278}" dt="2022-10-13T01:35:13.866" v="28"/>
          <ac:spMkLst>
            <pc:docMk/>
            <pc:sldMk cId="230888494" sldId="268"/>
            <ac:spMk id="10" creationId="{6166C6D1-23AC-49C4-BA07-238E4E9F8CEB}"/>
          </ac:spMkLst>
        </pc:spChg>
        <pc:spChg chg="add">
          <ac:chgData name="Kristina Elen" userId="S::kelen@herzing.ca::79a21bbd-83f7-4e16-a863-8531c314eb69" providerId="AD" clId="Web-{45AB32A8-88C3-E243-9DC0-BC4E1B9EA278}" dt="2022-10-13T01:35:13.866" v="28"/>
          <ac:spMkLst>
            <pc:docMk/>
            <pc:sldMk cId="230888494" sldId="268"/>
            <ac:spMk id="12" creationId="{1C091803-41C2-48E0-9228-5148460C7479}"/>
          </ac:spMkLst>
        </pc:spChg>
        <pc:graphicFrameChg chg="add del">
          <ac:chgData name="Kristina Elen" userId="S::kelen@herzing.ca::79a21bbd-83f7-4e16-a863-8531c314eb69" providerId="AD" clId="Web-{45AB32A8-88C3-E243-9DC0-BC4E1B9EA278}" dt="2022-10-13T01:34:57.288" v="25"/>
          <ac:graphicFrameMkLst>
            <pc:docMk/>
            <pc:sldMk cId="230888494" sldId="268"/>
            <ac:graphicFrameMk id="5" creationId="{D1E45985-84C9-B93B-32D3-EDE0B9A75D93}"/>
          </ac:graphicFrameMkLst>
        </pc:graphicFrameChg>
      </pc:sldChg>
      <pc:sldChg chg="del">
        <pc:chgData name="Kristina Elen" userId="S::kelen@herzing.ca::79a21bbd-83f7-4e16-a863-8531c314eb69" providerId="AD" clId="Web-{45AB32A8-88C3-E243-9DC0-BC4E1B9EA278}" dt="2022-10-13T01:34:03.522" v="0"/>
        <pc:sldMkLst>
          <pc:docMk/>
          <pc:sldMk cId="2511419958" sldId="268"/>
        </pc:sldMkLst>
      </pc:sldChg>
      <pc:sldChg chg="addSp delSp modSp add mod setBg">
        <pc:chgData name="Kristina Elen" userId="S::kelen@herzing.ca::79a21bbd-83f7-4e16-a863-8531c314eb69" providerId="AD" clId="Web-{45AB32A8-88C3-E243-9DC0-BC4E1B9EA278}" dt="2022-10-13T01:35:09.866" v="27"/>
        <pc:sldMkLst>
          <pc:docMk/>
          <pc:sldMk cId="74221019" sldId="269"/>
        </pc:sldMkLst>
        <pc:spChg chg="mod">
          <ac:chgData name="Kristina Elen" userId="S::kelen@herzing.ca::79a21bbd-83f7-4e16-a863-8531c314eb69" providerId="AD" clId="Web-{45AB32A8-88C3-E243-9DC0-BC4E1B9EA278}" dt="2022-10-13T01:35:09.866" v="27"/>
          <ac:spMkLst>
            <pc:docMk/>
            <pc:sldMk cId="74221019" sldId="269"/>
            <ac:spMk id="2" creationId="{00000000-0000-0000-0000-000000000000}"/>
          </ac:spMkLst>
        </pc:spChg>
        <pc:spChg chg="add del mod">
          <ac:chgData name="Kristina Elen" userId="S::kelen@herzing.ca::79a21bbd-83f7-4e16-a863-8531c314eb69" providerId="AD" clId="Web-{45AB32A8-88C3-E243-9DC0-BC4E1B9EA278}" dt="2022-10-13T01:35:09.866" v="27"/>
          <ac:spMkLst>
            <pc:docMk/>
            <pc:sldMk cId="74221019" sldId="269"/>
            <ac:spMk id="3" creationId="{00000000-0000-0000-0000-000000000000}"/>
          </ac:spMkLst>
        </pc:spChg>
        <pc:spChg chg="add">
          <ac:chgData name="Kristina Elen" userId="S::kelen@herzing.ca::79a21bbd-83f7-4e16-a863-8531c314eb69" providerId="AD" clId="Web-{45AB32A8-88C3-E243-9DC0-BC4E1B9EA278}" dt="2022-10-13T01:35:09.866" v="27"/>
          <ac:spMkLst>
            <pc:docMk/>
            <pc:sldMk cId="74221019" sldId="269"/>
            <ac:spMk id="8" creationId="{B775CD93-9DF2-48CB-9F57-1BCA9A46C7FA}"/>
          </ac:spMkLst>
        </pc:spChg>
        <pc:spChg chg="add">
          <ac:chgData name="Kristina Elen" userId="S::kelen@herzing.ca::79a21bbd-83f7-4e16-a863-8531c314eb69" providerId="AD" clId="Web-{45AB32A8-88C3-E243-9DC0-BC4E1B9EA278}" dt="2022-10-13T01:35:09.866" v="27"/>
          <ac:spMkLst>
            <pc:docMk/>
            <pc:sldMk cId="74221019" sldId="269"/>
            <ac:spMk id="10" creationId="{6166C6D1-23AC-49C4-BA07-238E4E9F8CEB}"/>
          </ac:spMkLst>
        </pc:spChg>
        <pc:spChg chg="add">
          <ac:chgData name="Kristina Elen" userId="S::kelen@herzing.ca::79a21bbd-83f7-4e16-a863-8531c314eb69" providerId="AD" clId="Web-{45AB32A8-88C3-E243-9DC0-BC4E1B9EA278}" dt="2022-10-13T01:35:09.866" v="27"/>
          <ac:spMkLst>
            <pc:docMk/>
            <pc:sldMk cId="74221019" sldId="269"/>
            <ac:spMk id="12" creationId="{1C091803-41C2-48E0-9228-5148460C7479}"/>
          </ac:spMkLst>
        </pc:spChg>
        <pc:graphicFrameChg chg="add del">
          <ac:chgData name="Kristina Elen" userId="S::kelen@herzing.ca::79a21bbd-83f7-4e16-a863-8531c314eb69" providerId="AD" clId="Web-{45AB32A8-88C3-E243-9DC0-BC4E1B9EA278}" dt="2022-10-13T01:34:59.881" v="26"/>
          <ac:graphicFrameMkLst>
            <pc:docMk/>
            <pc:sldMk cId="74221019" sldId="269"/>
            <ac:graphicFrameMk id="5" creationId="{CDB9669B-B76F-1A69-855C-E777BC7037F8}"/>
          </ac:graphicFrameMkLst>
        </pc:graphicFrameChg>
      </pc:sldChg>
      <pc:sldMasterChg chg="replId modSldLayout">
        <pc:chgData name="Kristina Elen" userId="S::kelen@herzing.ca::79a21bbd-83f7-4e16-a863-8531c314eb69" providerId="AD" clId="Web-{45AB32A8-88C3-E243-9DC0-BC4E1B9EA278}" dt="2022-10-13T01:34:28.507" v="11"/>
        <pc:sldMasterMkLst>
          <pc:docMk/>
          <pc:sldMasterMk cId="2424151694" sldId="2147483684"/>
        </pc:sldMasterMkLst>
        <pc:sldLayoutChg chg="replId">
          <pc:chgData name="Kristina Elen" userId="S::kelen@herzing.ca::79a21bbd-83f7-4e16-a863-8531c314eb69" providerId="AD" clId="Web-{45AB32A8-88C3-E243-9DC0-BC4E1B9EA278}" dt="2022-10-13T01:34:28.507" v="11"/>
          <pc:sldLayoutMkLst>
            <pc:docMk/>
            <pc:sldMasterMk cId="2424151694" sldId="2147483684"/>
            <pc:sldLayoutMk cId="2685454558" sldId="2147483685"/>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582762378" sldId="2147483686"/>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3298805252" sldId="2147483687"/>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2924863155" sldId="2147483688"/>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4173195677" sldId="2147483689"/>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971538164" sldId="2147483690"/>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2722099430" sldId="2147483691"/>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1136029545" sldId="2147483692"/>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3730944468" sldId="2147483693"/>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3504382157" sldId="2147483694"/>
          </pc:sldLayoutMkLst>
        </pc:sldLayoutChg>
        <pc:sldLayoutChg chg="replId">
          <pc:chgData name="Kristina Elen" userId="S::kelen@herzing.ca::79a21bbd-83f7-4e16-a863-8531c314eb69" providerId="AD" clId="Web-{45AB32A8-88C3-E243-9DC0-BC4E1B9EA278}" dt="2022-10-13T01:34:28.507" v="11"/>
          <pc:sldLayoutMkLst>
            <pc:docMk/>
            <pc:sldMasterMk cId="2424151694" sldId="2147483684"/>
            <pc:sldLayoutMk cId="1250758570" sldId="2147483695"/>
          </pc:sldLayoutMkLst>
        </pc:sldLayoutChg>
      </pc:sldMasterChg>
      <pc:sldMasterChg chg="add addSldLayout">
        <pc:chgData name="Kristina Elen" userId="S::kelen@herzing.ca::79a21bbd-83f7-4e16-a863-8531c314eb69" providerId="AD" clId="Web-{45AB32A8-88C3-E243-9DC0-BC4E1B9EA278}" dt="2022-10-13T01:34:28.507" v="11"/>
        <pc:sldMasterMkLst>
          <pc:docMk/>
          <pc:sldMasterMk cId="2137400511" sldId="2147483696"/>
        </pc:sldMasterMkLst>
        <pc:sldLayoutChg chg="add">
          <pc:chgData name="Kristina Elen" userId="S::kelen@herzing.ca::79a21bbd-83f7-4e16-a863-8531c314eb69" providerId="AD" clId="Web-{45AB32A8-88C3-E243-9DC0-BC4E1B9EA278}" dt="2022-10-13T01:34:28.507" v="11"/>
          <pc:sldLayoutMkLst>
            <pc:docMk/>
            <pc:sldMasterMk cId="2137400511" sldId="2147483696"/>
            <pc:sldLayoutMk cId="4044235786" sldId="2147483697"/>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3490555399" sldId="2147483698"/>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249310686" sldId="2147483699"/>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1809661874" sldId="2147483700"/>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64655273" sldId="2147483701"/>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3289261402" sldId="2147483702"/>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1415265869" sldId="2147483703"/>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717951350" sldId="2147483704"/>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338616955" sldId="2147483705"/>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1601781422" sldId="2147483706"/>
          </pc:sldLayoutMkLst>
        </pc:sldLayoutChg>
        <pc:sldLayoutChg chg="add">
          <pc:chgData name="Kristina Elen" userId="S::kelen@herzing.ca::79a21bbd-83f7-4e16-a863-8531c314eb69" providerId="AD" clId="Web-{45AB32A8-88C3-E243-9DC0-BC4E1B9EA278}" dt="2022-10-13T01:34:28.507" v="11"/>
          <pc:sldLayoutMkLst>
            <pc:docMk/>
            <pc:sldMasterMk cId="2137400511" sldId="2147483696"/>
            <pc:sldLayoutMk cId="860953609" sldId="2147483707"/>
          </pc:sldLayoutMkLst>
        </pc:sldLayoutChg>
      </pc:sldMasterChg>
    </pc:docChg>
  </pc:docChgLst>
  <pc:docChgLst>
    <pc:chgData name="Kristina Elen" userId="S::kelen@herzing.ca::79a21bbd-83f7-4e16-a863-8531c314eb69" providerId="AD" clId="Web-{0800F14D-63F6-02B5-397B-9F96AF3B10D8}"/>
    <pc:docChg chg="addSld delSld modSld addMainMaster modMainMaster">
      <pc:chgData name="Kristina Elen" userId="S::kelen@herzing.ca::79a21bbd-83f7-4e16-a863-8531c314eb69" providerId="AD" clId="Web-{0800F14D-63F6-02B5-397B-9F96AF3B10D8}" dt="2022-10-13T02:19:04.284" v="51"/>
      <pc:docMkLst>
        <pc:docMk/>
      </pc:docMkLst>
      <pc:sldChg chg="modSp">
        <pc:chgData name="Kristina Elen" userId="S::kelen@herzing.ca::79a21bbd-83f7-4e16-a863-8531c314eb69" providerId="AD" clId="Web-{0800F14D-63F6-02B5-397B-9F96AF3B10D8}" dt="2022-10-13T02:16:04.394" v="1" actId="20577"/>
        <pc:sldMkLst>
          <pc:docMk/>
          <pc:sldMk cId="2529654894" sldId="256"/>
        </pc:sldMkLst>
        <pc:spChg chg="mod">
          <ac:chgData name="Kristina Elen" userId="S::kelen@herzing.ca::79a21bbd-83f7-4e16-a863-8531c314eb69" providerId="AD" clId="Web-{0800F14D-63F6-02B5-397B-9F96AF3B10D8}" dt="2022-10-13T02:16:04.394" v="1" actId="20577"/>
          <ac:spMkLst>
            <pc:docMk/>
            <pc:sldMk cId="2529654894" sldId="256"/>
            <ac:spMk id="3" creationId="{00000000-0000-0000-0000-000000000000}"/>
          </ac:spMkLst>
        </pc:spChg>
      </pc:sldChg>
      <pc:sldChg chg="addSp delSp modSp add mod setBg">
        <pc:chgData name="Kristina Elen" userId="S::kelen@herzing.ca::79a21bbd-83f7-4e16-a863-8531c314eb69" providerId="AD" clId="Web-{0800F14D-63F6-02B5-397B-9F96AF3B10D8}" dt="2022-10-13T02:18:55.174" v="49"/>
        <pc:sldMkLst>
          <pc:docMk/>
          <pc:sldMk cId="3274018390" sldId="258"/>
        </pc:sldMkLst>
        <pc:spChg chg="mod">
          <ac:chgData name="Kristina Elen" userId="S::kelen@herzing.ca::79a21bbd-83f7-4e16-a863-8531c314eb69" providerId="AD" clId="Web-{0800F14D-63F6-02B5-397B-9F96AF3B10D8}" dt="2022-10-13T02:18:55.174" v="49"/>
          <ac:spMkLst>
            <pc:docMk/>
            <pc:sldMk cId="3274018390" sldId="258"/>
            <ac:spMk id="2" creationId="{00000000-0000-0000-0000-000000000000}"/>
          </ac:spMkLst>
        </pc:spChg>
        <pc:spChg chg="mod">
          <ac:chgData name="Kristina Elen" userId="S::kelen@herzing.ca::79a21bbd-83f7-4e16-a863-8531c314eb69" providerId="AD" clId="Web-{0800F14D-63F6-02B5-397B-9F96AF3B10D8}" dt="2022-10-13T02:18:55.174" v="49"/>
          <ac:spMkLst>
            <pc:docMk/>
            <pc:sldMk cId="3274018390" sldId="258"/>
            <ac:spMk id="3" creationId="{00000000-0000-0000-0000-000000000000}"/>
          </ac:spMkLst>
        </pc:spChg>
        <pc:spChg chg="add del">
          <ac:chgData name="Kristina Elen" userId="S::kelen@herzing.ca::79a21bbd-83f7-4e16-a863-8531c314eb69" providerId="AD" clId="Web-{0800F14D-63F6-02B5-397B-9F96AF3B10D8}" dt="2022-10-13T02:18:55.174" v="48"/>
          <ac:spMkLst>
            <pc:docMk/>
            <pc:sldMk cId="3274018390" sldId="258"/>
            <ac:spMk id="8" creationId="{6166C6D1-23AC-49C4-BA07-238E4E9F8CEB}"/>
          </ac:spMkLst>
        </pc:spChg>
        <pc:spChg chg="add del">
          <ac:chgData name="Kristina Elen" userId="S::kelen@herzing.ca::79a21bbd-83f7-4e16-a863-8531c314eb69" providerId="AD" clId="Web-{0800F14D-63F6-02B5-397B-9F96AF3B10D8}" dt="2022-10-13T02:18:55.174" v="48"/>
          <ac:spMkLst>
            <pc:docMk/>
            <pc:sldMk cId="3274018390" sldId="258"/>
            <ac:spMk id="10" creationId="{1C091803-41C2-48E0-9228-5148460C7479}"/>
          </ac:spMkLst>
        </pc:spChg>
        <pc:spChg chg="add del">
          <ac:chgData name="Kristina Elen" userId="S::kelen@herzing.ca::79a21bbd-83f7-4e16-a863-8531c314eb69" providerId="AD" clId="Web-{0800F14D-63F6-02B5-397B-9F96AF3B10D8}" dt="2022-10-13T02:18:55.174" v="48"/>
          <ac:spMkLst>
            <pc:docMk/>
            <pc:sldMk cId="3274018390" sldId="258"/>
            <ac:spMk id="12" creationId="{A35BD09B-BC3A-45C0-AF8E-950F364CDD42}"/>
          </ac:spMkLst>
        </pc:spChg>
        <pc:spChg chg="add del">
          <ac:chgData name="Kristina Elen" userId="S::kelen@herzing.ca::79a21bbd-83f7-4e16-a863-8531c314eb69" providerId="AD" clId="Web-{0800F14D-63F6-02B5-397B-9F96AF3B10D8}" dt="2022-10-13T02:18:55.174" v="48"/>
          <ac:spMkLst>
            <pc:docMk/>
            <pc:sldMk cId="3274018390" sldId="258"/>
            <ac:spMk id="14" creationId="{05CC4153-3F0D-4F4C-8F12-E8FC3FA40AEE}"/>
          </ac:spMkLst>
        </pc:spChg>
        <pc:spChg chg="add">
          <ac:chgData name="Kristina Elen" userId="S::kelen@herzing.ca::79a21bbd-83f7-4e16-a863-8531c314eb69" providerId="AD" clId="Web-{0800F14D-63F6-02B5-397B-9F96AF3B10D8}" dt="2022-10-13T02:18:55.174" v="49"/>
          <ac:spMkLst>
            <pc:docMk/>
            <pc:sldMk cId="3274018390" sldId="258"/>
            <ac:spMk id="16" creationId="{B775CD93-9DF2-48CB-9F57-1BCA9A46C7FA}"/>
          </ac:spMkLst>
        </pc:spChg>
        <pc:spChg chg="add">
          <ac:chgData name="Kristina Elen" userId="S::kelen@herzing.ca::79a21bbd-83f7-4e16-a863-8531c314eb69" providerId="AD" clId="Web-{0800F14D-63F6-02B5-397B-9F96AF3B10D8}" dt="2022-10-13T02:18:55.174" v="49"/>
          <ac:spMkLst>
            <pc:docMk/>
            <pc:sldMk cId="3274018390" sldId="258"/>
            <ac:spMk id="17" creationId="{6166C6D1-23AC-49C4-BA07-238E4E9F8CEB}"/>
          </ac:spMkLst>
        </pc:spChg>
        <pc:spChg chg="add">
          <ac:chgData name="Kristina Elen" userId="S::kelen@herzing.ca::79a21bbd-83f7-4e16-a863-8531c314eb69" providerId="AD" clId="Web-{0800F14D-63F6-02B5-397B-9F96AF3B10D8}" dt="2022-10-13T02:18:55.174" v="49"/>
          <ac:spMkLst>
            <pc:docMk/>
            <pc:sldMk cId="3274018390" sldId="258"/>
            <ac:spMk id="18" creationId="{1C091803-41C2-48E0-9228-5148460C7479}"/>
          </ac:spMkLst>
        </pc:spChg>
      </pc:sldChg>
      <pc:sldChg chg="del">
        <pc:chgData name="Kristina Elen" userId="S::kelen@herzing.ca::79a21bbd-83f7-4e16-a863-8531c314eb69" providerId="AD" clId="Web-{0800F14D-63F6-02B5-397B-9F96AF3B10D8}" dt="2022-10-13T02:16:07.957" v="2"/>
        <pc:sldMkLst>
          <pc:docMk/>
          <pc:sldMk cId="4150833884" sldId="258"/>
        </pc:sldMkLst>
      </pc:sldChg>
      <pc:sldChg chg="del">
        <pc:chgData name="Kristina Elen" userId="S::kelen@herzing.ca::79a21bbd-83f7-4e16-a863-8531c314eb69" providerId="AD" clId="Web-{0800F14D-63F6-02B5-397B-9F96AF3B10D8}" dt="2022-10-13T02:16:07.972" v="3"/>
        <pc:sldMkLst>
          <pc:docMk/>
          <pc:sldMk cId="652263042" sldId="259"/>
        </pc:sldMkLst>
      </pc:sldChg>
      <pc:sldChg chg="addSp delSp modSp add mod setBg">
        <pc:chgData name="Kristina Elen" userId="S::kelen@herzing.ca::79a21bbd-83f7-4e16-a863-8531c314eb69" providerId="AD" clId="Web-{0800F14D-63F6-02B5-397B-9F96AF3B10D8}" dt="2022-10-13T02:19:01.049" v="50"/>
        <pc:sldMkLst>
          <pc:docMk/>
          <pc:sldMk cId="1046840763" sldId="259"/>
        </pc:sldMkLst>
        <pc:spChg chg="mod">
          <ac:chgData name="Kristina Elen" userId="S::kelen@herzing.ca::79a21bbd-83f7-4e16-a863-8531c314eb69" providerId="AD" clId="Web-{0800F14D-63F6-02B5-397B-9F96AF3B10D8}" dt="2022-10-13T02:19:01.049" v="50"/>
          <ac:spMkLst>
            <pc:docMk/>
            <pc:sldMk cId="1046840763" sldId="259"/>
            <ac:spMk id="2" creationId="{00000000-0000-0000-0000-000000000000}"/>
          </ac:spMkLst>
        </pc:spChg>
        <pc:spChg chg="mod">
          <ac:chgData name="Kristina Elen" userId="S::kelen@herzing.ca::79a21bbd-83f7-4e16-a863-8531c314eb69" providerId="AD" clId="Web-{0800F14D-63F6-02B5-397B-9F96AF3B10D8}" dt="2022-10-13T02:19:01.049" v="50"/>
          <ac:spMkLst>
            <pc:docMk/>
            <pc:sldMk cId="1046840763" sldId="259"/>
            <ac:spMk id="3" creationId="{00000000-0000-0000-0000-000000000000}"/>
          </ac:spMkLst>
        </pc:spChg>
        <pc:spChg chg="add del">
          <ac:chgData name="Kristina Elen" userId="S::kelen@herzing.ca::79a21bbd-83f7-4e16-a863-8531c314eb69" providerId="AD" clId="Web-{0800F14D-63F6-02B5-397B-9F96AF3B10D8}" dt="2022-10-13T02:19:01.049" v="50"/>
          <ac:spMkLst>
            <pc:docMk/>
            <pc:sldMk cId="1046840763" sldId="259"/>
            <ac:spMk id="8" creationId="{6166C6D1-23AC-49C4-BA07-238E4E9F8CEB}"/>
          </ac:spMkLst>
        </pc:spChg>
        <pc:spChg chg="add del">
          <ac:chgData name="Kristina Elen" userId="S::kelen@herzing.ca::79a21bbd-83f7-4e16-a863-8531c314eb69" providerId="AD" clId="Web-{0800F14D-63F6-02B5-397B-9F96AF3B10D8}" dt="2022-10-13T02:19:01.049" v="50"/>
          <ac:spMkLst>
            <pc:docMk/>
            <pc:sldMk cId="1046840763" sldId="259"/>
            <ac:spMk id="10" creationId="{1C091803-41C2-48E0-9228-5148460C7479}"/>
          </ac:spMkLst>
        </pc:spChg>
        <pc:spChg chg="add del">
          <ac:chgData name="Kristina Elen" userId="S::kelen@herzing.ca::79a21bbd-83f7-4e16-a863-8531c314eb69" providerId="AD" clId="Web-{0800F14D-63F6-02B5-397B-9F96AF3B10D8}" dt="2022-10-13T02:19:01.049" v="50"/>
          <ac:spMkLst>
            <pc:docMk/>
            <pc:sldMk cId="1046840763" sldId="259"/>
            <ac:spMk id="12" creationId="{A35BD09B-BC3A-45C0-AF8E-950F364CDD42}"/>
          </ac:spMkLst>
        </pc:spChg>
        <pc:spChg chg="add del">
          <ac:chgData name="Kristina Elen" userId="S::kelen@herzing.ca::79a21bbd-83f7-4e16-a863-8531c314eb69" providerId="AD" clId="Web-{0800F14D-63F6-02B5-397B-9F96AF3B10D8}" dt="2022-10-13T02:19:01.049" v="50"/>
          <ac:spMkLst>
            <pc:docMk/>
            <pc:sldMk cId="1046840763" sldId="259"/>
            <ac:spMk id="14" creationId="{05CC4153-3F0D-4F4C-8F12-E8FC3FA40AEE}"/>
          </ac:spMkLst>
        </pc:spChg>
        <pc:spChg chg="add">
          <ac:chgData name="Kristina Elen" userId="S::kelen@herzing.ca::79a21bbd-83f7-4e16-a863-8531c314eb69" providerId="AD" clId="Web-{0800F14D-63F6-02B5-397B-9F96AF3B10D8}" dt="2022-10-13T02:19:01.049" v="50"/>
          <ac:spMkLst>
            <pc:docMk/>
            <pc:sldMk cId="1046840763" sldId="259"/>
            <ac:spMk id="19" creationId="{B775CD93-9DF2-48CB-9F57-1BCA9A46C7FA}"/>
          </ac:spMkLst>
        </pc:spChg>
        <pc:spChg chg="add">
          <ac:chgData name="Kristina Elen" userId="S::kelen@herzing.ca::79a21bbd-83f7-4e16-a863-8531c314eb69" providerId="AD" clId="Web-{0800F14D-63F6-02B5-397B-9F96AF3B10D8}" dt="2022-10-13T02:19:01.049" v="50"/>
          <ac:spMkLst>
            <pc:docMk/>
            <pc:sldMk cId="1046840763" sldId="259"/>
            <ac:spMk id="21" creationId="{6166C6D1-23AC-49C4-BA07-238E4E9F8CEB}"/>
          </ac:spMkLst>
        </pc:spChg>
        <pc:spChg chg="add">
          <ac:chgData name="Kristina Elen" userId="S::kelen@herzing.ca::79a21bbd-83f7-4e16-a863-8531c314eb69" providerId="AD" clId="Web-{0800F14D-63F6-02B5-397B-9F96AF3B10D8}" dt="2022-10-13T02:19:01.049" v="50"/>
          <ac:spMkLst>
            <pc:docMk/>
            <pc:sldMk cId="1046840763" sldId="259"/>
            <ac:spMk id="23" creationId="{1C091803-41C2-48E0-9228-5148460C7479}"/>
          </ac:spMkLst>
        </pc:spChg>
      </pc:sldChg>
      <pc:sldChg chg="addSp delSp modSp add mod setBg">
        <pc:chgData name="Kristina Elen" userId="S::kelen@herzing.ca::79a21bbd-83f7-4e16-a863-8531c314eb69" providerId="AD" clId="Web-{0800F14D-63F6-02B5-397B-9F96AF3B10D8}" dt="2022-10-13T02:19:04.284" v="51"/>
        <pc:sldMkLst>
          <pc:docMk/>
          <pc:sldMk cId="491155975" sldId="260"/>
        </pc:sldMkLst>
        <pc:spChg chg="mod">
          <ac:chgData name="Kristina Elen" userId="S::kelen@herzing.ca::79a21bbd-83f7-4e16-a863-8531c314eb69" providerId="AD" clId="Web-{0800F14D-63F6-02B5-397B-9F96AF3B10D8}" dt="2022-10-13T02:19:04.284" v="51"/>
          <ac:spMkLst>
            <pc:docMk/>
            <pc:sldMk cId="491155975" sldId="260"/>
            <ac:spMk id="2" creationId="{00000000-0000-0000-0000-000000000000}"/>
          </ac:spMkLst>
        </pc:spChg>
        <pc:spChg chg="mod">
          <ac:chgData name="Kristina Elen" userId="S::kelen@herzing.ca::79a21bbd-83f7-4e16-a863-8531c314eb69" providerId="AD" clId="Web-{0800F14D-63F6-02B5-397B-9F96AF3B10D8}" dt="2022-10-13T02:19:04.284" v="51"/>
          <ac:spMkLst>
            <pc:docMk/>
            <pc:sldMk cId="491155975" sldId="260"/>
            <ac:spMk id="3" creationId="{00000000-0000-0000-0000-000000000000}"/>
          </ac:spMkLst>
        </pc:spChg>
        <pc:spChg chg="add del">
          <ac:chgData name="Kristina Elen" userId="S::kelen@herzing.ca::79a21bbd-83f7-4e16-a863-8531c314eb69" providerId="AD" clId="Web-{0800F14D-63F6-02B5-397B-9F96AF3B10D8}" dt="2022-10-13T02:19:04.284" v="51"/>
          <ac:spMkLst>
            <pc:docMk/>
            <pc:sldMk cId="491155975" sldId="260"/>
            <ac:spMk id="8" creationId="{6166C6D1-23AC-49C4-BA07-238E4E9F8CEB}"/>
          </ac:spMkLst>
        </pc:spChg>
        <pc:spChg chg="add del">
          <ac:chgData name="Kristina Elen" userId="S::kelen@herzing.ca::79a21bbd-83f7-4e16-a863-8531c314eb69" providerId="AD" clId="Web-{0800F14D-63F6-02B5-397B-9F96AF3B10D8}" dt="2022-10-13T02:19:04.284" v="51"/>
          <ac:spMkLst>
            <pc:docMk/>
            <pc:sldMk cId="491155975" sldId="260"/>
            <ac:spMk id="10" creationId="{1C091803-41C2-48E0-9228-5148460C7479}"/>
          </ac:spMkLst>
        </pc:spChg>
        <pc:spChg chg="add del">
          <ac:chgData name="Kristina Elen" userId="S::kelen@herzing.ca::79a21bbd-83f7-4e16-a863-8531c314eb69" providerId="AD" clId="Web-{0800F14D-63F6-02B5-397B-9F96AF3B10D8}" dt="2022-10-13T02:19:04.284" v="51"/>
          <ac:spMkLst>
            <pc:docMk/>
            <pc:sldMk cId="491155975" sldId="260"/>
            <ac:spMk id="12" creationId="{A35BD09B-BC3A-45C0-AF8E-950F364CDD42}"/>
          </ac:spMkLst>
        </pc:spChg>
        <pc:spChg chg="add del">
          <ac:chgData name="Kristina Elen" userId="S::kelen@herzing.ca::79a21bbd-83f7-4e16-a863-8531c314eb69" providerId="AD" clId="Web-{0800F14D-63F6-02B5-397B-9F96AF3B10D8}" dt="2022-10-13T02:19:04.284" v="51"/>
          <ac:spMkLst>
            <pc:docMk/>
            <pc:sldMk cId="491155975" sldId="260"/>
            <ac:spMk id="14" creationId="{05CC4153-3F0D-4F4C-8F12-E8FC3FA40AEE}"/>
          </ac:spMkLst>
        </pc:spChg>
        <pc:spChg chg="add">
          <ac:chgData name="Kristina Elen" userId="S::kelen@herzing.ca::79a21bbd-83f7-4e16-a863-8531c314eb69" providerId="AD" clId="Web-{0800F14D-63F6-02B5-397B-9F96AF3B10D8}" dt="2022-10-13T02:19:04.284" v="51"/>
          <ac:spMkLst>
            <pc:docMk/>
            <pc:sldMk cId="491155975" sldId="260"/>
            <ac:spMk id="19" creationId="{B775CD93-9DF2-48CB-9F57-1BCA9A46C7FA}"/>
          </ac:spMkLst>
        </pc:spChg>
        <pc:spChg chg="add">
          <ac:chgData name="Kristina Elen" userId="S::kelen@herzing.ca::79a21bbd-83f7-4e16-a863-8531c314eb69" providerId="AD" clId="Web-{0800F14D-63F6-02B5-397B-9F96AF3B10D8}" dt="2022-10-13T02:19:04.284" v="51"/>
          <ac:spMkLst>
            <pc:docMk/>
            <pc:sldMk cId="491155975" sldId="260"/>
            <ac:spMk id="21" creationId="{6166C6D1-23AC-49C4-BA07-238E4E9F8CEB}"/>
          </ac:spMkLst>
        </pc:spChg>
        <pc:spChg chg="add">
          <ac:chgData name="Kristina Elen" userId="S::kelen@herzing.ca::79a21bbd-83f7-4e16-a863-8531c314eb69" providerId="AD" clId="Web-{0800F14D-63F6-02B5-397B-9F96AF3B10D8}" dt="2022-10-13T02:19:04.284" v="51"/>
          <ac:spMkLst>
            <pc:docMk/>
            <pc:sldMk cId="491155975" sldId="260"/>
            <ac:spMk id="23" creationId="{1C091803-41C2-48E0-9228-5148460C7479}"/>
          </ac:spMkLst>
        </pc:spChg>
      </pc:sldChg>
      <pc:sldChg chg="del">
        <pc:chgData name="Kristina Elen" userId="S::kelen@herzing.ca::79a21bbd-83f7-4e16-a863-8531c314eb69" providerId="AD" clId="Web-{0800F14D-63F6-02B5-397B-9F96AF3B10D8}" dt="2022-10-13T02:16:07.972" v="4"/>
        <pc:sldMkLst>
          <pc:docMk/>
          <pc:sldMk cId="911169406" sldId="260"/>
        </pc:sldMkLst>
      </pc:sldChg>
      <pc:sldChg chg="del">
        <pc:chgData name="Kristina Elen" userId="S::kelen@herzing.ca::79a21bbd-83f7-4e16-a863-8531c314eb69" providerId="AD" clId="Web-{0800F14D-63F6-02B5-397B-9F96AF3B10D8}" dt="2022-10-13T02:16:07.972" v="5"/>
        <pc:sldMkLst>
          <pc:docMk/>
          <pc:sldMk cId="1460971598" sldId="261"/>
        </pc:sldMkLst>
      </pc:sldChg>
      <pc:sldChg chg="addSp delSp modSp add mod setBg">
        <pc:chgData name="Kristina Elen" userId="S::kelen@herzing.ca::79a21bbd-83f7-4e16-a863-8531c314eb69" providerId="AD" clId="Web-{0800F14D-63F6-02B5-397B-9F96AF3B10D8}" dt="2022-10-13T02:18:37.003" v="44"/>
        <pc:sldMkLst>
          <pc:docMk/>
          <pc:sldMk cId="2194963880" sldId="261"/>
        </pc:sldMkLst>
        <pc:spChg chg="mod">
          <ac:chgData name="Kristina Elen" userId="S::kelen@herzing.ca::79a21bbd-83f7-4e16-a863-8531c314eb69" providerId="AD" clId="Web-{0800F14D-63F6-02B5-397B-9F96AF3B10D8}" dt="2022-10-13T02:18:37.003" v="44"/>
          <ac:spMkLst>
            <pc:docMk/>
            <pc:sldMk cId="2194963880" sldId="261"/>
            <ac:spMk id="2" creationId="{00000000-0000-0000-0000-000000000000}"/>
          </ac:spMkLst>
        </pc:spChg>
        <pc:spChg chg="add del">
          <ac:chgData name="Kristina Elen" userId="S::kelen@herzing.ca::79a21bbd-83f7-4e16-a863-8531c314eb69" providerId="AD" clId="Web-{0800F14D-63F6-02B5-397B-9F96AF3B10D8}" dt="2022-10-13T02:18:37.003" v="42"/>
          <ac:spMkLst>
            <pc:docMk/>
            <pc:sldMk cId="2194963880" sldId="261"/>
            <ac:spMk id="8" creationId="{E5A49435-E075-4822-9D18-0D1331C9FBD3}"/>
          </ac:spMkLst>
        </pc:spChg>
        <pc:spChg chg="add del">
          <ac:chgData name="Kristina Elen" userId="S::kelen@herzing.ca::79a21bbd-83f7-4e16-a863-8531c314eb69" providerId="AD" clId="Web-{0800F14D-63F6-02B5-397B-9F96AF3B10D8}" dt="2022-10-13T02:18:37.003" v="42"/>
          <ac:spMkLst>
            <pc:docMk/>
            <pc:sldMk cId="2194963880" sldId="261"/>
            <ac:spMk id="10" creationId="{580077DD-A7EE-9678-40E6-95496F2C50FC}"/>
          </ac:spMkLst>
        </pc:spChg>
        <pc:spChg chg="add del">
          <ac:chgData name="Kristina Elen" userId="S::kelen@herzing.ca::79a21bbd-83f7-4e16-a863-8531c314eb69" providerId="AD" clId="Web-{0800F14D-63F6-02B5-397B-9F96AF3B10D8}" dt="2022-10-13T02:17:55.034" v="39"/>
          <ac:spMkLst>
            <pc:docMk/>
            <pc:sldMk cId="2194963880" sldId="261"/>
            <ac:spMk id="11" creationId="{AB45A142-4255-493C-8284-5D566C121B10}"/>
          </ac:spMkLst>
        </pc:spChg>
        <pc:spChg chg="add del">
          <ac:chgData name="Kristina Elen" userId="S::kelen@herzing.ca::79a21bbd-83f7-4e16-a863-8531c314eb69" providerId="AD" clId="Web-{0800F14D-63F6-02B5-397B-9F96AF3B10D8}" dt="2022-10-13T02:18:37.003" v="42"/>
          <ac:spMkLst>
            <pc:docMk/>
            <pc:sldMk cId="2194963880" sldId="261"/>
            <ac:spMk id="15" creationId="{3CD1EA40-7116-4FCB-9369-70F29FAA91EC}"/>
          </ac:spMkLst>
        </pc:spChg>
        <pc:spChg chg="add del">
          <ac:chgData name="Kristina Elen" userId="S::kelen@herzing.ca::79a21bbd-83f7-4e16-a863-8531c314eb69" providerId="AD" clId="Web-{0800F14D-63F6-02B5-397B-9F96AF3B10D8}" dt="2022-10-13T02:18:37.003" v="42"/>
          <ac:spMkLst>
            <pc:docMk/>
            <pc:sldMk cId="2194963880" sldId="261"/>
            <ac:spMk id="17" creationId="{A5271697-90F1-4A23-8EF2-0179F2EAFACB}"/>
          </ac:spMkLst>
        </pc:spChg>
        <pc:spChg chg="add del">
          <ac:chgData name="Kristina Elen" userId="S::kelen@herzing.ca::79a21bbd-83f7-4e16-a863-8531c314eb69" providerId="AD" clId="Web-{0800F14D-63F6-02B5-397B-9F96AF3B10D8}" dt="2022-10-13T02:18:37.003" v="42"/>
          <ac:spMkLst>
            <pc:docMk/>
            <pc:sldMk cId="2194963880" sldId="261"/>
            <ac:spMk id="41" creationId="{D9F5512A-48E1-4C07-B75E-3CCC517B6804}"/>
          </ac:spMkLst>
        </pc:spChg>
        <pc:spChg chg="add">
          <ac:chgData name="Kristina Elen" userId="S::kelen@herzing.ca::79a21bbd-83f7-4e16-a863-8531c314eb69" providerId="AD" clId="Web-{0800F14D-63F6-02B5-397B-9F96AF3B10D8}" dt="2022-10-13T02:18:37.003" v="44"/>
          <ac:spMkLst>
            <pc:docMk/>
            <pc:sldMk cId="2194963880" sldId="261"/>
            <ac:spMk id="43" creationId="{AB45A142-4255-493C-8284-5D566C121B10}"/>
          </ac:spMkLst>
        </pc:spChg>
        <pc:grpChg chg="add del">
          <ac:chgData name="Kristina Elen" userId="S::kelen@herzing.ca::79a21bbd-83f7-4e16-a863-8531c314eb69" providerId="AD" clId="Web-{0800F14D-63F6-02B5-397B-9F96AF3B10D8}" dt="2022-10-13T02:18:37.003" v="42"/>
          <ac:grpSpMkLst>
            <pc:docMk/>
            <pc:sldMk cId="2194963880" sldId="261"/>
            <ac:grpSpMk id="19" creationId="{23AE24FC-E697-4150-A4E9-7038F72322EE}"/>
          </ac:grpSpMkLst>
        </pc:grpChg>
        <pc:picChg chg="add del">
          <ac:chgData name="Kristina Elen" userId="S::kelen@herzing.ca::79a21bbd-83f7-4e16-a863-8531c314eb69" providerId="AD" clId="Web-{0800F14D-63F6-02B5-397B-9F96AF3B10D8}" dt="2022-10-13T02:18:37.003" v="42"/>
          <ac:picMkLst>
            <pc:docMk/>
            <pc:sldMk cId="2194963880" sldId="261"/>
            <ac:picMk id="6" creationId="{00000000-0000-0000-0000-000000000000}"/>
          </ac:picMkLst>
        </pc:picChg>
        <pc:cxnChg chg="add del">
          <ac:chgData name="Kristina Elen" userId="S::kelen@herzing.ca::79a21bbd-83f7-4e16-a863-8531c314eb69" providerId="AD" clId="Web-{0800F14D-63F6-02B5-397B-9F96AF3B10D8}" dt="2022-10-13T02:17:55.034" v="39"/>
          <ac:cxnSpMkLst>
            <pc:docMk/>
            <pc:sldMk cId="2194963880" sldId="261"/>
            <ac:cxnSpMk id="13" creationId="{38FB9660-F42F-4313-BBC4-47C007FE484C}"/>
          </ac:cxnSpMkLst>
        </pc:cxnChg>
        <pc:cxnChg chg="add">
          <ac:chgData name="Kristina Elen" userId="S::kelen@herzing.ca::79a21bbd-83f7-4e16-a863-8531c314eb69" providerId="AD" clId="Web-{0800F14D-63F6-02B5-397B-9F96AF3B10D8}" dt="2022-10-13T02:18:37.003" v="44"/>
          <ac:cxnSpMkLst>
            <pc:docMk/>
            <pc:sldMk cId="2194963880" sldId="261"/>
            <ac:cxnSpMk id="44" creationId="{38FB9660-F42F-4313-BBC4-47C007FE484C}"/>
          </ac:cxnSpMkLst>
        </pc:cxnChg>
      </pc:sldChg>
      <pc:sldChg chg="addSp delSp add">
        <pc:chgData name="Kristina Elen" userId="S::kelen@herzing.ca::79a21bbd-83f7-4e16-a863-8531c314eb69" providerId="AD" clId="Web-{0800F14D-63F6-02B5-397B-9F96AF3B10D8}" dt="2022-10-13T02:17:38.362" v="37"/>
        <pc:sldMkLst>
          <pc:docMk/>
          <pc:sldMk cId="2789360367" sldId="262"/>
        </pc:sldMkLst>
        <pc:spChg chg="del">
          <ac:chgData name="Kristina Elen" userId="S::kelen@herzing.ca::79a21bbd-83f7-4e16-a863-8531c314eb69" providerId="AD" clId="Web-{0800F14D-63F6-02B5-397B-9F96AF3B10D8}" dt="2022-10-13T02:17:38.362" v="37"/>
          <ac:spMkLst>
            <pc:docMk/>
            <pc:sldMk cId="2789360367" sldId="262"/>
            <ac:spMk id="3" creationId="{00000000-0000-0000-0000-000000000000}"/>
          </ac:spMkLst>
        </pc:spChg>
        <pc:graphicFrameChg chg="add">
          <ac:chgData name="Kristina Elen" userId="S::kelen@herzing.ca::79a21bbd-83f7-4e16-a863-8531c314eb69" providerId="AD" clId="Web-{0800F14D-63F6-02B5-397B-9F96AF3B10D8}" dt="2022-10-13T02:17:38.362" v="37"/>
          <ac:graphicFrameMkLst>
            <pc:docMk/>
            <pc:sldMk cId="2789360367" sldId="262"/>
            <ac:graphicFrameMk id="5" creationId="{2CFA974F-4A90-4823-47C9-D36F2B756BDA}"/>
          </ac:graphicFrameMkLst>
        </pc:graphicFrameChg>
      </pc:sldChg>
      <pc:sldChg chg="del">
        <pc:chgData name="Kristina Elen" userId="S::kelen@herzing.ca::79a21bbd-83f7-4e16-a863-8531c314eb69" providerId="AD" clId="Web-{0800F14D-63F6-02B5-397B-9F96AF3B10D8}" dt="2022-10-13T02:16:07.972" v="6"/>
        <pc:sldMkLst>
          <pc:docMk/>
          <pc:sldMk cId="3294688548" sldId="262"/>
        </pc:sldMkLst>
      </pc:sldChg>
      <pc:sldChg chg="del">
        <pc:chgData name="Kristina Elen" userId="S::kelen@herzing.ca::79a21bbd-83f7-4e16-a863-8531c314eb69" providerId="AD" clId="Web-{0800F14D-63F6-02B5-397B-9F96AF3B10D8}" dt="2022-10-13T02:16:07.972" v="7"/>
        <pc:sldMkLst>
          <pc:docMk/>
          <pc:sldMk cId="787290547" sldId="263"/>
        </pc:sldMkLst>
      </pc:sldChg>
      <pc:sldChg chg="addSp modSp add mod setBg">
        <pc:chgData name="Kristina Elen" userId="S::kelen@herzing.ca::79a21bbd-83f7-4e16-a863-8531c314eb69" providerId="AD" clId="Web-{0800F14D-63F6-02B5-397B-9F96AF3B10D8}" dt="2022-10-13T02:17:30.925" v="36"/>
        <pc:sldMkLst>
          <pc:docMk/>
          <pc:sldMk cId="3475326449" sldId="263"/>
        </pc:sldMkLst>
        <pc:spChg chg="mod">
          <ac:chgData name="Kristina Elen" userId="S::kelen@herzing.ca::79a21bbd-83f7-4e16-a863-8531c314eb69" providerId="AD" clId="Web-{0800F14D-63F6-02B5-397B-9F96AF3B10D8}" dt="2022-10-13T02:17:30.925" v="36"/>
          <ac:spMkLst>
            <pc:docMk/>
            <pc:sldMk cId="3475326449" sldId="263"/>
            <ac:spMk id="2" creationId="{00000000-0000-0000-0000-000000000000}"/>
          </ac:spMkLst>
        </pc:spChg>
        <pc:spChg chg="mod">
          <ac:chgData name="Kristina Elen" userId="S::kelen@herzing.ca::79a21bbd-83f7-4e16-a863-8531c314eb69" providerId="AD" clId="Web-{0800F14D-63F6-02B5-397B-9F96AF3B10D8}" dt="2022-10-13T02:17:30.925" v="36"/>
          <ac:spMkLst>
            <pc:docMk/>
            <pc:sldMk cId="3475326449" sldId="263"/>
            <ac:spMk id="3" creationId="{00000000-0000-0000-0000-000000000000}"/>
          </ac:spMkLst>
        </pc:spChg>
        <pc:spChg chg="add">
          <ac:chgData name="Kristina Elen" userId="S::kelen@herzing.ca::79a21bbd-83f7-4e16-a863-8531c314eb69" providerId="AD" clId="Web-{0800F14D-63F6-02B5-397B-9F96AF3B10D8}" dt="2022-10-13T02:17:30.925" v="36"/>
          <ac:spMkLst>
            <pc:docMk/>
            <pc:sldMk cId="3475326449" sldId="263"/>
            <ac:spMk id="8" creationId="{4038CB10-1F5C-4D54-9DF7-12586DE5B007}"/>
          </ac:spMkLst>
        </pc:spChg>
        <pc:spChg chg="add">
          <ac:chgData name="Kristina Elen" userId="S::kelen@herzing.ca::79a21bbd-83f7-4e16-a863-8531c314eb69" providerId="AD" clId="Web-{0800F14D-63F6-02B5-397B-9F96AF3B10D8}" dt="2022-10-13T02:17:30.925" v="36"/>
          <ac:spMkLst>
            <pc:docMk/>
            <pc:sldMk cId="3475326449" sldId="263"/>
            <ac:spMk id="10" creationId="{73ED6512-6858-4552-B699-9A97FE9A4EA2}"/>
          </ac:spMkLst>
        </pc:spChg>
      </pc:sldChg>
      <pc:sldChg chg="addSp modSp add mod setBg">
        <pc:chgData name="Kristina Elen" userId="S::kelen@herzing.ca::79a21bbd-83f7-4e16-a863-8531c314eb69" providerId="AD" clId="Web-{0800F14D-63F6-02B5-397B-9F96AF3B10D8}" dt="2022-10-13T02:17:27.253" v="35"/>
        <pc:sldMkLst>
          <pc:docMk/>
          <pc:sldMk cId="199114608" sldId="264"/>
        </pc:sldMkLst>
        <pc:spChg chg="mod">
          <ac:chgData name="Kristina Elen" userId="S::kelen@herzing.ca::79a21bbd-83f7-4e16-a863-8531c314eb69" providerId="AD" clId="Web-{0800F14D-63F6-02B5-397B-9F96AF3B10D8}" dt="2022-10-13T02:17:27.253" v="35"/>
          <ac:spMkLst>
            <pc:docMk/>
            <pc:sldMk cId="199114608" sldId="264"/>
            <ac:spMk id="2" creationId="{00000000-0000-0000-0000-000000000000}"/>
          </ac:spMkLst>
        </pc:spChg>
        <pc:spChg chg="mod">
          <ac:chgData name="Kristina Elen" userId="S::kelen@herzing.ca::79a21bbd-83f7-4e16-a863-8531c314eb69" providerId="AD" clId="Web-{0800F14D-63F6-02B5-397B-9F96AF3B10D8}" dt="2022-10-13T02:17:27.253" v="35"/>
          <ac:spMkLst>
            <pc:docMk/>
            <pc:sldMk cId="199114608" sldId="264"/>
            <ac:spMk id="3" creationId="{00000000-0000-0000-0000-000000000000}"/>
          </ac:spMkLst>
        </pc:spChg>
        <pc:spChg chg="add">
          <ac:chgData name="Kristina Elen" userId="S::kelen@herzing.ca::79a21bbd-83f7-4e16-a863-8531c314eb69" providerId="AD" clId="Web-{0800F14D-63F6-02B5-397B-9F96AF3B10D8}" dt="2022-10-13T02:17:27.253" v="35"/>
          <ac:spMkLst>
            <pc:docMk/>
            <pc:sldMk cId="199114608" sldId="264"/>
            <ac:spMk id="8" creationId="{4038CB10-1F5C-4D54-9DF7-12586DE5B007}"/>
          </ac:spMkLst>
        </pc:spChg>
        <pc:spChg chg="add">
          <ac:chgData name="Kristina Elen" userId="S::kelen@herzing.ca::79a21bbd-83f7-4e16-a863-8531c314eb69" providerId="AD" clId="Web-{0800F14D-63F6-02B5-397B-9F96AF3B10D8}" dt="2022-10-13T02:17:27.253" v="35"/>
          <ac:spMkLst>
            <pc:docMk/>
            <pc:sldMk cId="199114608" sldId="264"/>
            <ac:spMk id="10" creationId="{73ED6512-6858-4552-B699-9A97FE9A4EA2}"/>
          </ac:spMkLst>
        </pc:spChg>
      </pc:sldChg>
      <pc:sldChg chg="del">
        <pc:chgData name="Kristina Elen" userId="S::kelen@herzing.ca::79a21bbd-83f7-4e16-a863-8531c314eb69" providerId="AD" clId="Web-{0800F14D-63F6-02B5-397B-9F96AF3B10D8}" dt="2022-10-13T02:16:07.972" v="8"/>
        <pc:sldMkLst>
          <pc:docMk/>
          <pc:sldMk cId="1074627224" sldId="264"/>
        </pc:sldMkLst>
      </pc:sldChg>
      <pc:sldChg chg="del">
        <pc:chgData name="Kristina Elen" userId="S::kelen@herzing.ca::79a21bbd-83f7-4e16-a863-8531c314eb69" providerId="AD" clId="Web-{0800F14D-63F6-02B5-397B-9F96AF3B10D8}" dt="2022-10-13T02:16:07.972" v="9"/>
        <pc:sldMkLst>
          <pc:docMk/>
          <pc:sldMk cId="604705256" sldId="265"/>
        </pc:sldMkLst>
      </pc:sldChg>
      <pc:sldChg chg="addSp modSp add mod setBg">
        <pc:chgData name="Kristina Elen" userId="S::kelen@herzing.ca::79a21bbd-83f7-4e16-a863-8531c314eb69" providerId="AD" clId="Web-{0800F14D-63F6-02B5-397B-9F96AF3B10D8}" dt="2022-10-13T02:17:21.644" v="34"/>
        <pc:sldMkLst>
          <pc:docMk/>
          <pc:sldMk cId="1559259348" sldId="265"/>
        </pc:sldMkLst>
        <pc:spChg chg="mod">
          <ac:chgData name="Kristina Elen" userId="S::kelen@herzing.ca::79a21bbd-83f7-4e16-a863-8531c314eb69" providerId="AD" clId="Web-{0800F14D-63F6-02B5-397B-9F96AF3B10D8}" dt="2022-10-13T02:17:21.644" v="34"/>
          <ac:spMkLst>
            <pc:docMk/>
            <pc:sldMk cId="1559259348" sldId="265"/>
            <ac:spMk id="2" creationId="{00000000-0000-0000-0000-000000000000}"/>
          </ac:spMkLst>
        </pc:spChg>
        <pc:spChg chg="mod">
          <ac:chgData name="Kristina Elen" userId="S::kelen@herzing.ca::79a21bbd-83f7-4e16-a863-8531c314eb69" providerId="AD" clId="Web-{0800F14D-63F6-02B5-397B-9F96AF3B10D8}" dt="2022-10-13T02:17:21.644" v="34"/>
          <ac:spMkLst>
            <pc:docMk/>
            <pc:sldMk cId="1559259348" sldId="265"/>
            <ac:spMk id="3" creationId="{00000000-0000-0000-0000-000000000000}"/>
          </ac:spMkLst>
        </pc:spChg>
        <pc:spChg chg="add">
          <ac:chgData name="Kristina Elen" userId="S::kelen@herzing.ca::79a21bbd-83f7-4e16-a863-8531c314eb69" providerId="AD" clId="Web-{0800F14D-63F6-02B5-397B-9F96AF3B10D8}" dt="2022-10-13T02:17:21.644" v="34"/>
          <ac:spMkLst>
            <pc:docMk/>
            <pc:sldMk cId="1559259348" sldId="265"/>
            <ac:spMk id="8" creationId="{6166C6D1-23AC-49C4-BA07-238E4E9F8CEB}"/>
          </ac:spMkLst>
        </pc:spChg>
        <pc:spChg chg="add">
          <ac:chgData name="Kristina Elen" userId="S::kelen@herzing.ca::79a21bbd-83f7-4e16-a863-8531c314eb69" providerId="AD" clId="Web-{0800F14D-63F6-02B5-397B-9F96AF3B10D8}" dt="2022-10-13T02:17:21.644" v="34"/>
          <ac:spMkLst>
            <pc:docMk/>
            <pc:sldMk cId="1559259348" sldId="265"/>
            <ac:spMk id="10" creationId="{1C091803-41C2-48E0-9228-5148460C7479}"/>
          </ac:spMkLst>
        </pc:spChg>
        <pc:spChg chg="add">
          <ac:chgData name="Kristina Elen" userId="S::kelen@herzing.ca::79a21bbd-83f7-4e16-a863-8531c314eb69" providerId="AD" clId="Web-{0800F14D-63F6-02B5-397B-9F96AF3B10D8}" dt="2022-10-13T02:17:21.644" v="34"/>
          <ac:spMkLst>
            <pc:docMk/>
            <pc:sldMk cId="1559259348" sldId="265"/>
            <ac:spMk id="12" creationId="{485F61C1-E11D-4277-A3DB-09235ACE4A2E}"/>
          </ac:spMkLst>
        </pc:spChg>
        <pc:spChg chg="add">
          <ac:chgData name="Kristina Elen" userId="S::kelen@herzing.ca::79a21bbd-83f7-4e16-a863-8531c314eb69" providerId="AD" clId="Web-{0800F14D-63F6-02B5-397B-9F96AF3B10D8}" dt="2022-10-13T02:17:21.644" v="34"/>
          <ac:spMkLst>
            <pc:docMk/>
            <pc:sldMk cId="1559259348" sldId="265"/>
            <ac:spMk id="14" creationId="{05CC4153-3F0D-4F4C-8F12-E8FC3FA40AEE}"/>
          </ac:spMkLst>
        </pc:spChg>
      </pc:sldChg>
      <pc:sldChg chg="addSp modSp add mod setBg">
        <pc:chgData name="Kristina Elen" userId="S::kelen@herzing.ca::79a21bbd-83f7-4e16-a863-8531c314eb69" providerId="AD" clId="Web-{0800F14D-63F6-02B5-397B-9F96AF3B10D8}" dt="2022-10-13T02:17:17.456" v="33"/>
        <pc:sldMkLst>
          <pc:docMk/>
          <pc:sldMk cId="1252678658" sldId="266"/>
        </pc:sldMkLst>
        <pc:spChg chg="mod">
          <ac:chgData name="Kristina Elen" userId="S::kelen@herzing.ca::79a21bbd-83f7-4e16-a863-8531c314eb69" providerId="AD" clId="Web-{0800F14D-63F6-02B5-397B-9F96AF3B10D8}" dt="2022-10-13T02:17:17.456" v="33"/>
          <ac:spMkLst>
            <pc:docMk/>
            <pc:sldMk cId="1252678658" sldId="266"/>
            <ac:spMk id="2" creationId="{00000000-0000-0000-0000-000000000000}"/>
          </ac:spMkLst>
        </pc:spChg>
        <pc:spChg chg="mod">
          <ac:chgData name="Kristina Elen" userId="S::kelen@herzing.ca::79a21bbd-83f7-4e16-a863-8531c314eb69" providerId="AD" clId="Web-{0800F14D-63F6-02B5-397B-9F96AF3B10D8}" dt="2022-10-13T02:17:17.456" v="33"/>
          <ac:spMkLst>
            <pc:docMk/>
            <pc:sldMk cId="1252678658" sldId="266"/>
            <ac:spMk id="3" creationId="{00000000-0000-0000-0000-000000000000}"/>
          </ac:spMkLst>
        </pc:spChg>
        <pc:spChg chg="add">
          <ac:chgData name="Kristina Elen" userId="S::kelen@herzing.ca::79a21bbd-83f7-4e16-a863-8531c314eb69" providerId="AD" clId="Web-{0800F14D-63F6-02B5-397B-9F96AF3B10D8}" dt="2022-10-13T02:17:17.456" v="33"/>
          <ac:spMkLst>
            <pc:docMk/>
            <pc:sldMk cId="1252678658" sldId="266"/>
            <ac:spMk id="8" creationId="{6166C6D1-23AC-49C4-BA07-238E4E9F8CEB}"/>
          </ac:spMkLst>
        </pc:spChg>
        <pc:spChg chg="add">
          <ac:chgData name="Kristina Elen" userId="S::kelen@herzing.ca::79a21bbd-83f7-4e16-a863-8531c314eb69" providerId="AD" clId="Web-{0800F14D-63F6-02B5-397B-9F96AF3B10D8}" dt="2022-10-13T02:17:17.456" v="33"/>
          <ac:spMkLst>
            <pc:docMk/>
            <pc:sldMk cId="1252678658" sldId="266"/>
            <ac:spMk id="10" creationId="{1C091803-41C2-48E0-9228-5148460C7479}"/>
          </ac:spMkLst>
        </pc:spChg>
        <pc:spChg chg="add">
          <ac:chgData name="Kristina Elen" userId="S::kelen@herzing.ca::79a21bbd-83f7-4e16-a863-8531c314eb69" providerId="AD" clId="Web-{0800F14D-63F6-02B5-397B-9F96AF3B10D8}" dt="2022-10-13T02:17:17.456" v="33"/>
          <ac:spMkLst>
            <pc:docMk/>
            <pc:sldMk cId="1252678658" sldId="266"/>
            <ac:spMk id="12" creationId="{485F61C1-E11D-4277-A3DB-09235ACE4A2E}"/>
          </ac:spMkLst>
        </pc:spChg>
        <pc:spChg chg="add">
          <ac:chgData name="Kristina Elen" userId="S::kelen@herzing.ca::79a21bbd-83f7-4e16-a863-8531c314eb69" providerId="AD" clId="Web-{0800F14D-63F6-02B5-397B-9F96AF3B10D8}" dt="2022-10-13T02:17:17.456" v="33"/>
          <ac:spMkLst>
            <pc:docMk/>
            <pc:sldMk cId="1252678658" sldId="266"/>
            <ac:spMk id="14" creationId="{05CC4153-3F0D-4F4C-8F12-E8FC3FA40AEE}"/>
          </ac:spMkLst>
        </pc:spChg>
      </pc:sldChg>
      <pc:sldChg chg="addSp modSp add mod setBg">
        <pc:chgData name="Kristina Elen" userId="S::kelen@herzing.ca::79a21bbd-83f7-4e16-a863-8531c314eb69" providerId="AD" clId="Web-{0800F14D-63F6-02B5-397B-9F96AF3B10D8}" dt="2022-10-13T02:17:14.066" v="32"/>
        <pc:sldMkLst>
          <pc:docMk/>
          <pc:sldMk cId="3979792201" sldId="267"/>
        </pc:sldMkLst>
        <pc:spChg chg="mod">
          <ac:chgData name="Kristina Elen" userId="S::kelen@herzing.ca::79a21bbd-83f7-4e16-a863-8531c314eb69" providerId="AD" clId="Web-{0800F14D-63F6-02B5-397B-9F96AF3B10D8}" dt="2022-10-13T02:17:14.066" v="32"/>
          <ac:spMkLst>
            <pc:docMk/>
            <pc:sldMk cId="3979792201" sldId="267"/>
            <ac:spMk id="2" creationId="{00000000-0000-0000-0000-000000000000}"/>
          </ac:spMkLst>
        </pc:spChg>
        <pc:spChg chg="mod">
          <ac:chgData name="Kristina Elen" userId="S::kelen@herzing.ca::79a21bbd-83f7-4e16-a863-8531c314eb69" providerId="AD" clId="Web-{0800F14D-63F6-02B5-397B-9F96AF3B10D8}" dt="2022-10-13T02:17:14.066" v="32"/>
          <ac:spMkLst>
            <pc:docMk/>
            <pc:sldMk cId="3979792201" sldId="267"/>
            <ac:spMk id="3" creationId="{00000000-0000-0000-0000-000000000000}"/>
          </ac:spMkLst>
        </pc:spChg>
        <pc:spChg chg="add">
          <ac:chgData name="Kristina Elen" userId="S::kelen@herzing.ca::79a21bbd-83f7-4e16-a863-8531c314eb69" providerId="AD" clId="Web-{0800F14D-63F6-02B5-397B-9F96AF3B10D8}" dt="2022-10-13T02:17:14.066" v="32"/>
          <ac:spMkLst>
            <pc:docMk/>
            <pc:sldMk cId="3979792201" sldId="267"/>
            <ac:spMk id="8" creationId="{6166C6D1-23AC-49C4-BA07-238E4E9F8CEB}"/>
          </ac:spMkLst>
        </pc:spChg>
        <pc:spChg chg="add">
          <ac:chgData name="Kristina Elen" userId="S::kelen@herzing.ca::79a21bbd-83f7-4e16-a863-8531c314eb69" providerId="AD" clId="Web-{0800F14D-63F6-02B5-397B-9F96AF3B10D8}" dt="2022-10-13T02:17:14.066" v="32"/>
          <ac:spMkLst>
            <pc:docMk/>
            <pc:sldMk cId="3979792201" sldId="267"/>
            <ac:spMk id="10" creationId="{1C091803-41C2-48E0-9228-5148460C7479}"/>
          </ac:spMkLst>
        </pc:spChg>
        <pc:spChg chg="add">
          <ac:chgData name="Kristina Elen" userId="S::kelen@herzing.ca::79a21bbd-83f7-4e16-a863-8531c314eb69" providerId="AD" clId="Web-{0800F14D-63F6-02B5-397B-9F96AF3B10D8}" dt="2022-10-13T02:17:14.066" v="32"/>
          <ac:spMkLst>
            <pc:docMk/>
            <pc:sldMk cId="3979792201" sldId="267"/>
            <ac:spMk id="12" creationId="{485F61C1-E11D-4277-A3DB-09235ACE4A2E}"/>
          </ac:spMkLst>
        </pc:spChg>
        <pc:spChg chg="add">
          <ac:chgData name="Kristina Elen" userId="S::kelen@herzing.ca::79a21bbd-83f7-4e16-a863-8531c314eb69" providerId="AD" clId="Web-{0800F14D-63F6-02B5-397B-9F96AF3B10D8}" dt="2022-10-13T02:17:14.066" v="32"/>
          <ac:spMkLst>
            <pc:docMk/>
            <pc:sldMk cId="3979792201" sldId="267"/>
            <ac:spMk id="14" creationId="{05CC4153-3F0D-4F4C-8F12-E8FC3FA40AEE}"/>
          </ac:spMkLst>
        </pc:spChg>
      </pc:sldChg>
      <pc:sldChg chg="addSp modSp add mod setBg">
        <pc:chgData name="Kristina Elen" userId="S::kelen@herzing.ca::79a21bbd-83f7-4e16-a863-8531c314eb69" providerId="AD" clId="Web-{0800F14D-63F6-02B5-397B-9F96AF3B10D8}" dt="2022-10-13T02:17:10.003" v="31"/>
        <pc:sldMkLst>
          <pc:docMk/>
          <pc:sldMk cId="3644526947" sldId="268"/>
        </pc:sldMkLst>
        <pc:spChg chg="mod">
          <ac:chgData name="Kristina Elen" userId="S::kelen@herzing.ca::79a21bbd-83f7-4e16-a863-8531c314eb69" providerId="AD" clId="Web-{0800F14D-63F6-02B5-397B-9F96AF3B10D8}" dt="2022-10-13T02:17:10.003" v="31"/>
          <ac:spMkLst>
            <pc:docMk/>
            <pc:sldMk cId="3644526947" sldId="268"/>
            <ac:spMk id="2" creationId="{00000000-0000-0000-0000-000000000000}"/>
          </ac:spMkLst>
        </pc:spChg>
        <pc:spChg chg="mod">
          <ac:chgData name="Kristina Elen" userId="S::kelen@herzing.ca::79a21bbd-83f7-4e16-a863-8531c314eb69" providerId="AD" clId="Web-{0800F14D-63F6-02B5-397B-9F96AF3B10D8}" dt="2022-10-13T02:17:10.003" v="31"/>
          <ac:spMkLst>
            <pc:docMk/>
            <pc:sldMk cId="3644526947" sldId="268"/>
            <ac:spMk id="3" creationId="{00000000-0000-0000-0000-000000000000}"/>
          </ac:spMkLst>
        </pc:spChg>
        <pc:spChg chg="add">
          <ac:chgData name="Kristina Elen" userId="S::kelen@herzing.ca::79a21bbd-83f7-4e16-a863-8531c314eb69" providerId="AD" clId="Web-{0800F14D-63F6-02B5-397B-9F96AF3B10D8}" dt="2022-10-13T02:17:10.003" v="31"/>
          <ac:spMkLst>
            <pc:docMk/>
            <pc:sldMk cId="3644526947" sldId="268"/>
            <ac:spMk id="8" creationId="{6166C6D1-23AC-49C4-BA07-238E4E9F8CEB}"/>
          </ac:spMkLst>
        </pc:spChg>
        <pc:spChg chg="add">
          <ac:chgData name="Kristina Elen" userId="S::kelen@herzing.ca::79a21bbd-83f7-4e16-a863-8531c314eb69" providerId="AD" clId="Web-{0800F14D-63F6-02B5-397B-9F96AF3B10D8}" dt="2022-10-13T02:17:10.003" v="31"/>
          <ac:spMkLst>
            <pc:docMk/>
            <pc:sldMk cId="3644526947" sldId="268"/>
            <ac:spMk id="10" creationId="{1C091803-41C2-48E0-9228-5148460C7479}"/>
          </ac:spMkLst>
        </pc:spChg>
        <pc:spChg chg="add">
          <ac:chgData name="Kristina Elen" userId="S::kelen@herzing.ca::79a21bbd-83f7-4e16-a863-8531c314eb69" providerId="AD" clId="Web-{0800F14D-63F6-02B5-397B-9F96AF3B10D8}" dt="2022-10-13T02:17:10.003" v="31"/>
          <ac:spMkLst>
            <pc:docMk/>
            <pc:sldMk cId="3644526947" sldId="268"/>
            <ac:spMk id="12" creationId="{485F61C1-E11D-4277-A3DB-09235ACE4A2E}"/>
          </ac:spMkLst>
        </pc:spChg>
        <pc:spChg chg="add">
          <ac:chgData name="Kristina Elen" userId="S::kelen@herzing.ca::79a21bbd-83f7-4e16-a863-8531c314eb69" providerId="AD" clId="Web-{0800F14D-63F6-02B5-397B-9F96AF3B10D8}" dt="2022-10-13T02:17:10.003" v="31"/>
          <ac:spMkLst>
            <pc:docMk/>
            <pc:sldMk cId="3644526947" sldId="268"/>
            <ac:spMk id="14" creationId="{05CC4153-3F0D-4F4C-8F12-E8FC3FA40AEE}"/>
          </ac:spMkLst>
        </pc:spChg>
      </pc:sldChg>
      <pc:sldChg chg="addSp modSp add mod setBg">
        <pc:chgData name="Kristina Elen" userId="S::kelen@herzing.ca::79a21bbd-83f7-4e16-a863-8531c314eb69" providerId="AD" clId="Web-{0800F14D-63F6-02B5-397B-9F96AF3B10D8}" dt="2022-10-13T02:17:06.550" v="30"/>
        <pc:sldMkLst>
          <pc:docMk/>
          <pc:sldMk cId="1068449965" sldId="269"/>
        </pc:sldMkLst>
        <pc:spChg chg="mod">
          <ac:chgData name="Kristina Elen" userId="S::kelen@herzing.ca::79a21bbd-83f7-4e16-a863-8531c314eb69" providerId="AD" clId="Web-{0800F14D-63F6-02B5-397B-9F96AF3B10D8}" dt="2022-10-13T02:17:06.550" v="30"/>
          <ac:spMkLst>
            <pc:docMk/>
            <pc:sldMk cId="1068449965" sldId="269"/>
            <ac:spMk id="2" creationId="{00000000-0000-0000-0000-000000000000}"/>
          </ac:spMkLst>
        </pc:spChg>
        <pc:spChg chg="mod">
          <ac:chgData name="Kristina Elen" userId="S::kelen@herzing.ca::79a21bbd-83f7-4e16-a863-8531c314eb69" providerId="AD" clId="Web-{0800F14D-63F6-02B5-397B-9F96AF3B10D8}" dt="2022-10-13T02:17:06.550" v="30"/>
          <ac:spMkLst>
            <pc:docMk/>
            <pc:sldMk cId="1068449965" sldId="269"/>
            <ac:spMk id="3" creationId="{00000000-0000-0000-0000-000000000000}"/>
          </ac:spMkLst>
        </pc:spChg>
        <pc:spChg chg="add">
          <ac:chgData name="Kristina Elen" userId="S::kelen@herzing.ca::79a21bbd-83f7-4e16-a863-8531c314eb69" providerId="AD" clId="Web-{0800F14D-63F6-02B5-397B-9F96AF3B10D8}" dt="2022-10-13T02:17:06.550" v="30"/>
          <ac:spMkLst>
            <pc:docMk/>
            <pc:sldMk cId="1068449965" sldId="269"/>
            <ac:spMk id="8" creationId="{6166C6D1-23AC-49C4-BA07-238E4E9F8CEB}"/>
          </ac:spMkLst>
        </pc:spChg>
        <pc:spChg chg="add">
          <ac:chgData name="Kristina Elen" userId="S::kelen@herzing.ca::79a21bbd-83f7-4e16-a863-8531c314eb69" providerId="AD" clId="Web-{0800F14D-63F6-02B5-397B-9F96AF3B10D8}" dt="2022-10-13T02:17:06.550" v="30"/>
          <ac:spMkLst>
            <pc:docMk/>
            <pc:sldMk cId="1068449965" sldId="269"/>
            <ac:spMk id="10" creationId="{1C091803-41C2-48E0-9228-5148460C7479}"/>
          </ac:spMkLst>
        </pc:spChg>
        <pc:spChg chg="add">
          <ac:chgData name="Kristina Elen" userId="S::kelen@herzing.ca::79a21bbd-83f7-4e16-a863-8531c314eb69" providerId="AD" clId="Web-{0800F14D-63F6-02B5-397B-9F96AF3B10D8}" dt="2022-10-13T02:17:06.550" v="30"/>
          <ac:spMkLst>
            <pc:docMk/>
            <pc:sldMk cId="1068449965" sldId="269"/>
            <ac:spMk id="12" creationId="{485F61C1-E11D-4277-A3DB-09235ACE4A2E}"/>
          </ac:spMkLst>
        </pc:spChg>
        <pc:spChg chg="add">
          <ac:chgData name="Kristina Elen" userId="S::kelen@herzing.ca::79a21bbd-83f7-4e16-a863-8531c314eb69" providerId="AD" clId="Web-{0800F14D-63F6-02B5-397B-9F96AF3B10D8}" dt="2022-10-13T02:17:06.550" v="30"/>
          <ac:spMkLst>
            <pc:docMk/>
            <pc:sldMk cId="1068449965" sldId="269"/>
            <ac:spMk id="14" creationId="{05CC4153-3F0D-4F4C-8F12-E8FC3FA40AEE}"/>
          </ac:spMkLst>
        </pc:spChg>
      </pc:sldChg>
      <pc:sldChg chg="addSp modSp add mod setBg">
        <pc:chgData name="Kristina Elen" userId="S::kelen@herzing.ca::79a21bbd-83f7-4e16-a863-8531c314eb69" providerId="AD" clId="Web-{0800F14D-63F6-02B5-397B-9F96AF3B10D8}" dt="2022-10-13T02:17:01.175" v="29"/>
        <pc:sldMkLst>
          <pc:docMk/>
          <pc:sldMk cId="1843903766" sldId="270"/>
        </pc:sldMkLst>
        <pc:spChg chg="mod">
          <ac:chgData name="Kristina Elen" userId="S::kelen@herzing.ca::79a21bbd-83f7-4e16-a863-8531c314eb69" providerId="AD" clId="Web-{0800F14D-63F6-02B5-397B-9F96AF3B10D8}" dt="2022-10-13T02:17:01.175" v="29"/>
          <ac:spMkLst>
            <pc:docMk/>
            <pc:sldMk cId="1843903766" sldId="270"/>
            <ac:spMk id="2" creationId="{00000000-0000-0000-0000-000000000000}"/>
          </ac:spMkLst>
        </pc:spChg>
        <pc:spChg chg="mod">
          <ac:chgData name="Kristina Elen" userId="S::kelen@herzing.ca::79a21bbd-83f7-4e16-a863-8531c314eb69" providerId="AD" clId="Web-{0800F14D-63F6-02B5-397B-9F96AF3B10D8}" dt="2022-10-13T02:17:01.175" v="29"/>
          <ac:spMkLst>
            <pc:docMk/>
            <pc:sldMk cId="1843903766" sldId="270"/>
            <ac:spMk id="3" creationId="{00000000-0000-0000-0000-000000000000}"/>
          </ac:spMkLst>
        </pc:spChg>
        <pc:spChg chg="add">
          <ac:chgData name="Kristina Elen" userId="S::kelen@herzing.ca::79a21bbd-83f7-4e16-a863-8531c314eb69" providerId="AD" clId="Web-{0800F14D-63F6-02B5-397B-9F96AF3B10D8}" dt="2022-10-13T02:17:01.175" v="29"/>
          <ac:spMkLst>
            <pc:docMk/>
            <pc:sldMk cId="1843903766" sldId="270"/>
            <ac:spMk id="8" creationId="{6166C6D1-23AC-49C4-BA07-238E4E9F8CEB}"/>
          </ac:spMkLst>
        </pc:spChg>
        <pc:spChg chg="add">
          <ac:chgData name="Kristina Elen" userId="S::kelen@herzing.ca::79a21bbd-83f7-4e16-a863-8531c314eb69" providerId="AD" clId="Web-{0800F14D-63F6-02B5-397B-9F96AF3B10D8}" dt="2022-10-13T02:17:01.175" v="29"/>
          <ac:spMkLst>
            <pc:docMk/>
            <pc:sldMk cId="1843903766" sldId="270"/>
            <ac:spMk id="10" creationId="{1C091803-41C2-48E0-9228-5148460C7479}"/>
          </ac:spMkLst>
        </pc:spChg>
        <pc:spChg chg="add">
          <ac:chgData name="Kristina Elen" userId="S::kelen@herzing.ca::79a21bbd-83f7-4e16-a863-8531c314eb69" providerId="AD" clId="Web-{0800F14D-63F6-02B5-397B-9F96AF3B10D8}" dt="2022-10-13T02:17:01.175" v="29"/>
          <ac:spMkLst>
            <pc:docMk/>
            <pc:sldMk cId="1843903766" sldId="270"/>
            <ac:spMk id="12" creationId="{A35BD09B-BC3A-45C0-AF8E-950F364CDD42}"/>
          </ac:spMkLst>
        </pc:spChg>
        <pc:spChg chg="add">
          <ac:chgData name="Kristina Elen" userId="S::kelen@herzing.ca::79a21bbd-83f7-4e16-a863-8531c314eb69" providerId="AD" clId="Web-{0800F14D-63F6-02B5-397B-9F96AF3B10D8}" dt="2022-10-13T02:17:01.175" v="29"/>
          <ac:spMkLst>
            <pc:docMk/>
            <pc:sldMk cId="1843903766" sldId="270"/>
            <ac:spMk id="14" creationId="{05CC4153-3F0D-4F4C-8F12-E8FC3FA40AEE}"/>
          </ac:spMkLst>
        </pc:spChg>
      </pc:sldChg>
      <pc:sldChg chg="addSp modSp add mod setBg">
        <pc:chgData name="Kristina Elen" userId="S::kelen@herzing.ca::79a21bbd-83f7-4e16-a863-8531c314eb69" providerId="AD" clId="Web-{0800F14D-63F6-02B5-397B-9F96AF3B10D8}" dt="2022-10-13T02:16:56.863" v="28"/>
        <pc:sldMkLst>
          <pc:docMk/>
          <pc:sldMk cId="1880493364" sldId="271"/>
        </pc:sldMkLst>
        <pc:spChg chg="mod">
          <ac:chgData name="Kristina Elen" userId="S::kelen@herzing.ca::79a21bbd-83f7-4e16-a863-8531c314eb69" providerId="AD" clId="Web-{0800F14D-63F6-02B5-397B-9F96AF3B10D8}" dt="2022-10-13T02:16:56.863" v="28"/>
          <ac:spMkLst>
            <pc:docMk/>
            <pc:sldMk cId="1880493364" sldId="271"/>
            <ac:spMk id="2" creationId="{00000000-0000-0000-0000-000000000000}"/>
          </ac:spMkLst>
        </pc:spChg>
        <pc:spChg chg="mod">
          <ac:chgData name="Kristina Elen" userId="S::kelen@herzing.ca::79a21bbd-83f7-4e16-a863-8531c314eb69" providerId="AD" clId="Web-{0800F14D-63F6-02B5-397B-9F96AF3B10D8}" dt="2022-10-13T02:16:56.863" v="28"/>
          <ac:spMkLst>
            <pc:docMk/>
            <pc:sldMk cId="1880493364" sldId="271"/>
            <ac:spMk id="3" creationId="{00000000-0000-0000-0000-000000000000}"/>
          </ac:spMkLst>
        </pc:spChg>
        <pc:spChg chg="add">
          <ac:chgData name="Kristina Elen" userId="S::kelen@herzing.ca::79a21bbd-83f7-4e16-a863-8531c314eb69" providerId="AD" clId="Web-{0800F14D-63F6-02B5-397B-9F96AF3B10D8}" dt="2022-10-13T02:16:56.863" v="28"/>
          <ac:spMkLst>
            <pc:docMk/>
            <pc:sldMk cId="1880493364" sldId="271"/>
            <ac:spMk id="8" creationId="{6166C6D1-23AC-49C4-BA07-238E4E9F8CEB}"/>
          </ac:spMkLst>
        </pc:spChg>
        <pc:spChg chg="add">
          <ac:chgData name="Kristina Elen" userId="S::kelen@herzing.ca::79a21bbd-83f7-4e16-a863-8531c314eb69" providerId="AD" clId="Web-{0800F14D-63F6-02B5-397B-9F96AF3B10D8}" dt="2022-10-13T02:16:56.863" v="28"/>
          <ac:spMkLst>
            <pc:docMk/>
            <pc:sldMk cId="1880493364" sldId="271"/>
            <ac:spMk id="10" creationId="{1C091803-41C2-48E0-9228-5148460C7479}"/>
          </ac:spMkLst>
        </pc:spChg>
        <pc:spChg chg="add">
          <ac:chgData name="Kristina Elen" userId="S::kelen@herzing.ca::79a21bbd-83f7-4e16-a863-8531c314eb69" providerId="AD" clId="Web-{0800F14D-63F6-02B5-397B-9F96AF3B10D8}" dt="2022-10-13T02:16:56.863" v="28"/>
          <ac:spMkLst>
            <pc:docMk/>
            <pc:sldMk cId="1880493364" sldId="271"/>
            <ac:spMk id="12" creationId="{A35BD09B-BC3A-45C0-AF8E-950F364CDD42}"/>
          </ac:spMkLst>
        </pc:spChg>
        <pc:spChg chg="add">
          <ac:chgData name="Kristina Elen" userId="S::kelen@herzing.ca::79a21bbd-83f7-4e16-a863-8531c314eb69" providerId="AD" clId="Web-{0800F14D-63F6-02B5-397B-9F96AF3B10D8}" dt="2022-10-13T02:16:56.863" v="28"/>
          <ac:spMkLst>
            <pc:docMk/>
            <pc:sldMk cId="1880493364" sldId="271"/>
            <ac:spMk id="14" creationId="{05CC4153-3F0D-4F4C-8F12-E8FC3FA40AEE}"/>
          </ac:spMkLst>
        </pc:spChg>
      </pc:sldChg>
      <pc:sldChg chg="addSp modSp add mod setBg">
        <pc:chgData name="Kristina Elen" userId="S::kelen@herzing.ca::79a21bbd-83f7-4e16-a863-8531c314eb69" providerId="AD" clId="Web-{0800F14D-63F6-02B5-397B-9F96AF3B10D8}" dt="2022-10-13T02:16:52.160" v="27"/>
        <pc:sldMkLst>
          <pc:docMk/>
          <pc:sldMk cId="1282888823" sldId="272"/>
        </pc:sldMkLst>
        <pc:spChg chg="mod">
          <ac:chgData name="Kristina Elen" userId="S::kelen@herzing.ca::79a21bbd-83f7-4e16-a863-8531c314eb69" providerId="AD" clId="Web-{0800F14D-63F6-02B5-397B-9F96AF3B10D8}" dt="2022-10-13T02:16:52.160" v="27"/>
          <ac:spMkLst>
            <pc:docMk/>
            <pc:sldMk cId="1282888823" sldId="272"/>
            <ac:spMk id="2" creationId="{00000000-0000-0000-0000-000000000000}"/>
          </ac:spMkLst>
        </pc:spChg>
        <pc:spChg chg="mod">
          <ac:chgData name="Kristina Elen" userId="S::kelen@herzing.ca::79a21bbd-83f7-4e16-a863-8531c314eb69" providerId="AD" clId="Web-{0800F14D-63F6-02B5-397B-9F96AF3B10D8}" dt="2022-10-13T02:16:52.160" v="27"/>
          <ac:spMkLst>
            <pc:docMk/>
            <pc:sldMk cId="1282888823" sldId="272"/>
            <ac:spMk id="3" creationId="{00000000-0000-0000-0000-000000000000}"/>
          </ac:spMkLst>
        </pc:spChg>
        <pc:spChg chg="add">
          <ac:chgData name="Kristina Elen" userId="S::kelen@herzing.ca::79a21bbd-83f7-4e16-a863-8531c314eb69" providerId="AD" clId="Web-{0800F14D-63F6-02B5-397B-9F96AF3B10D8}" dt="2022-10-13T02:16:52.160" v="27"/>
          <ac:spMkLst>
            <pc:docMk/>
            <pc:sldMk cId="1282888823" sldId="272"/>
            <ac:spMk id="8" creationId="{4038CB10-1F5C-4D54-9DF7-12586DE5B007}"/>
          </ac:spMkLst>
        </pc:spChg>
        <pc:spChg chg="add">
          <ac:chgData name="Kristina Elen" userId="S::kelen@herzing.ca::79a21bbd-83f7-4e16-a863-8531c314eb69" providerId="AD" clId="Web-{0800F14D-63F6-02B5-397B-9F96AF3B10D8}" dt="2022-10-13T02:16:52.160" v="27"/>
          <ac:spMkLst>
            <pc:docMk/>
            <pc:sldMk cId="1282888823" sldId="272"/>
            <ac:spMk id="10" creationId="{73ED6512-6858-4552-B699-9A97FE9A4EA2}"/>
          </ac:spMkLst>
        </pc:spChg>
      </pc:sldChg>
      <pc:sldChg chg="addSp modSp add mod setBg">
        <pc:chgData name="Kristina Elen" userId="S::kelen@herzing.ca::79a21bbd-83f7-4e16-a863-8531c314eb69" providerId="AD" clId="Web-{0800F14D-63F6-02B5-397B-9F96AF3B10D8}" dt="2022-10-13T02:16:47.207" v="26"/>
        <pc:sldMkLst>
          <pc:docMk/>
          <pc:sldMk cId="543427545" sldId="273"/>
        </pc:sldMkLst>
        <pc:spChg chg="mod">
          <ac:chgData name="Kristina Elen" userId="S::kelen@herzing.ca::79a21bbd-83f7-4e16-a863-8531c314eb69" providerId="AD" clId="Web-{0800F14D-63F6-02B5-397B-9F96AF3B10D8}" dt="2022-10-13T02:16:47.207" v="26"/>
          <ac:spMkLst>
            <pc:docMk/>
            <pc:sldMk cId="543427545" sldId="273"/>
            <ac:spMk id="2" creationId="{00000000-0000-0000-0000-000000000000}"/>
          </ac:spMkLst>
        </pc:spChg>
        <pc:spChg chg="mod">
          <ac:chgData name="Kristina Elen" userId="S::kelen@herzing.ca::79a21bbd-83f7-4e16-a863-8531c314eb69" providerId="AD" clId="Web-{0800F14D-63F6-02B5-397B-9F96AF3B10D8}" dt="2022-10-13T02:16:47.207" v="26"/>
          <ac:spMkLst>
            <pc:docMk/>
            <pc:sldMk cId="543427545" sldId="273"/>
            <ac:spMk id="3" creationId="{00000000-0000-0000-0000-000000000000}"/>
          </ac:spMkLst>
        </pc:spChg>
        <pc:spChg chg="add">
          <ac:chgData name="Kristina Elen" userId="S::kelen@herzing.ca::79a21bbd-83f7-4e16-a863-8531c314eb69" providerId="AD" clId="Web-{0800F14D-63F6-02B5-397B-9F96AF3B10D8}" dt="2022-10-13T02:16:47.207" v="26"/>
          <ac:spMkLst>
            <pc:docMk/>
            <pc:sldMk cId="543427545" sldId="273"/>
            <ac:spMk id="8" creationId="{4038CB10-1F5C-4D54-9DF7-12586DE5B007}"/>
          </ac:spMkLst>
        </pc:spChg>
        <pc:spChg chg="add">
          <ac:chgData name="Kristina Elen" userId="S::kelen@herzing.ca::79a21bbd-83f7-4e16-a863-8531c314eb69" providerId="AD" clId="Web-{0800F14D-63F6-02B5-397B-9F96AF3B10D8}" dt="2022-10-13T02:16:47.207" v="26"/>
          <ac:spMkLst>
            <pc:docMk/>
            <pc:sldMk cId="543427545" sldId="273"/>
            <ac:spMk id="10" creationId="{73ED6512-6858-4552-B699-9A97FE9A4EA2}"/>
          </ac:spMkLst>
        </pc:spChg>
      </pc:sldChg>
      <pc:sldMasterChg chg="replId modSldLayout">
        <pc:chgData name="Kristina Elen" userId="S::kelen@herzing.ca::79a21bbd-83f7-4e16-a863-8531c314eb69" providerId="AD" clId="Web-{0800F14D-63F6-02B5-397B-9F96AF3B10D8}" dt="2022-10-13T02:16:09.004" v="10"/>
        <pc:sldMasterMkLst>
          <pc:docMk/>
          <pc:sldMasterMk cId="1267429961" sldId="2147483708"/>
        </pc:sldMasterMkLst>
        <pc:sldLayoutChg chg="replId">
          <pc:chgData name="Kristina Elen" userId="S::kelen@herzing.ca::79a21bbd-83f7-4e16-a863-8531c314eb69" providerId="AD" clId="Web-{0800F14D-63F6-02B5-397B-9F96AF3B10D8}" dt="2022-10-13T02:16:09.004" v="10"/>
          <pc:sldLayoutMkLst>
            <pc:docMk/>
            <pc:sldMasterMk cId="1267429961" sldId="2147483708"/>
            <pc:sldLayoutMk cId="2395023680" sldId="2147483709"/>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3393653130" sldId="2147483710"/>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1677143011" sldId="2147483711"/>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4214606456" sldId="2147483712"/>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2501109446" sldId="2147483713"/>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2357677068" sldId="2147483714"/>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222513435" sldId="2147483715"/>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1871480848" sldId="2147483716"/>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3339353978" sldId="2147483717"/>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3690752034" sldId="2147483718"/>
          </pc:sldLayoutMkLst>
        </pc:sldLayoutChg>
        <pc:sldLayoutChg chg="replId">
          <pc:chgData name="Kristina Elen" userId="S::kelen@herzing.ca::79a21bbd-83f7-4e16-a863-8531c314eb69" providerId="AD" clId="Web-{0800F14D-63F6-02B5-397B-9F96AF3B10D8}" dt="2022-10-13T02:16:09.004" v="10"/>
          <pc:sldLayoutMkLst>
            <pc:docMk/>
            <pc:sldMasterMk cId="1267429961" sldId="2147483708"/>
            <pc:sldLayoutMk cId="1779683612" sldId="2147483719"/>
          </pc:sldLayoutMkLst>
        </pc:sldLayoutChg>
      </pc:sldMasterChg>
      <pc:sldMasterChg chg="add addSldLayout">
        <pc:chgData name="Kristina Elen" userId="S::kelen@herzing.ca::79a21bbd-83f7-4e16-a863-8531c314eb69" providerId="AD" clId="Web-{0800F14D-63F6-02B5-397B-9F96AF3B10D8}" dt="2022-10-13T02:16:09.004" v="10"/>
        <pc:sldMasterMkLst>
          <pc:docMk/>
          <pc:sldMasterMk cId="2772128750" sldId="2147483720"/>
        </pc:sldMasterMkLst>
        <pc:sldLayoutChg chg="add">
          <pc:chgData name="Kristina Elen" userId="S::kelen@herzing.ca::79a21bbd-83f7-4e16-a863-8531c314eb69" providerId="AD" clId="Web-{0800F14D-63F6-02B5-397B-9F96AF3B10D8}" dt="2022-10-13T02:16:09.004" v="10"/>
          <pc:sldLayoutMkLst>
            <pc:docMk/>
            <pc:sldMasterMk cId="2772128750" sldId="2147483720"/>
            <pc:sldLayoutMk cId="2593489661" sldId="2147483721"/>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1483591757" sldId="2147483722"/>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3557183238" sldId="2147483723"/>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1498910901" sldId="2147483724"/>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733030966" sldId="2147483725"/>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1443843658" sldId="2147483726"/>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2086819936" sldId="2147483727"/>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2483276151" sldId="2147483728"/>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3844973949" sldId="2147483729"/>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2257224223" sldId="2147483730"/>
          </pc:sldLayoutMkLst>
        </pc:sldLayoutChg>
        <pc:sldLayoutChg chg="add">
          <pc:chgData name="Kristina Elen" userId="S::kelen@herzing.ca::79a21bbd-83f7-4e16-a863-8531c314eb69" providerId="AD" clId="Web-{0800F14D-63F6-02B5-397B-9F96AF3B10D8}" dt="2022-10-13T02:16:09.004" v="10"/>
          <pc:sldLayoutMkLst>
            <pc:docMk/>
            <pc:sldMasterMk cId="2772128750" sldId="2147483720"/>
            <pc:sldLayoutMk cId="3361589065" sldId="2147483731"/>
          </pc:sldLayoutMkLst>
        </pc:sldLayoutChg>
      </pc:sldMasterChg>
    </pc:docChg>
  </pc:docChgLst>
  <pc:docChgLst>
    <pc:chgData name="Kristina Elen" userId="S::kelen@herzing.ca::79a21bbd-83f7-4e16-a863-8531c314eb69" providerId="AD" clId="Web-{1CF5FA5D-CF27-284A-2FC6-587A9D1D2DC9}"/>
    <pc:docChg chg="modSld">
      <pc:chgData name="Kristina Elen" userId="S::kelen@herzing.ca::79a21bbd-83f7-4e16-a863-8531c314eb69" providerId="AD" clId="Web-{1CF5FA5D-CF27-284A-2FC6-587A9D1D2DC9}" dt="2022-10-11T10:45:07.105" v="3" actId="20577"/>
      <pc:docMkLst>
        <pc:docMk/>
      </pc:docMkLst>
      <pc:sldChg chg="modSp">
        <pc:chgData name="Kristina Elen" userId="S::kelen@herzing.ca::79a21bbd-83f7-4e16-a863-8531c314eb69" providerId="AD" clId="Web-{1CF5FA5D-CF27-284A-2FC6-587A9D1D2DC9}" dt="2022-10-11T10:45:07.105" v="3" actId="20577"/>
        <pc:sldMkLst>
          <pc:docMk/>
          <pc:sldMk cId="2529654894" sldId="256"/>
        </pc:sldMkLst>
        <pc:spChg chg="mod">
          <ac:chgData name="Kristina Elen" userId="S::kelen@herzing.ca::79a21bbd-83f7-4e16-a863-8531c314eb69" providerId="AD" clId="Web-{1CF5FA5D-CF27-284A-2FC6-587A9D1D2DC9}" dt="2022-10-11T10:45:07.105" v="3" actId="20577"/>
          <ac:spMkLst>
            <pc:docMk/>
            <pc:sldMk cId="2529654894" sldId="256"/>
            <ac:spMk id="3" creationId="{00000000-0000-0000-0000-000000000000}"/>
          </ac:spMkLst>
        </pc:spChg>
      </pc:sldChg>
    </pc:docChg>
  </pc:docChgLst>
  <pc:docChgLst>
    <pc:chgData name="Kristina Elen" userId="S::kelen@herzing.ca::79a21bbd-83f7-4e16-a863-8531c314eb69" providerId="AD" clId="Web-{A36D5363-A68A-F0D3-3765-C3B1D2A844CD}"/>
    <pc:docChg chg="addSld delSld modSld addMainMaster modMainMaster">
      <pc:chgData name="Kristina Elen" userId="S::kelen@herzing.ca::79a21bbd-83f7-4e16-a863-8531c314eb69" providerId="AD" clId="Web-{A36D5363-A68A-F0D3-3765-C3B1D2A844CD}" dt="2022-10-11T10:48:54.141" v="58"/>
      <pc:docMkLst>
        <pc:docMk/>
      </pc:docMkLst>
      <pc:sldChg chg="modSp">
        <pc:chgData name="Kristina Elen" userId="S::kelen@herzing.ca::79a21bbd-83f7-4e16-a863-8531c314eb69" providerId="AD" clId="Web-{A36D5363-A68A-F0D3-3765-C3B1D2A844CD}" dt="2022-10-11T10:46:46.482" v="1" actId="20577"/>
        <pc:sldMkLst>
          <pc:docMk/>
          <pc:sldMk cId="2529654894" sldId="256"/>
        </pc:sldMkLst>
        <pc:spChg chg="mod">
          <ac:chgData name="Kristina Elen" userId="S::kelen@herzing.ca::79a21bbd-83f7-4e16-a863-8531c314eb69" providerId="AD" clId="Web-{A36D5363-A68A-F0D3-3765-C3B1D2A844CD}" dt="2022-10-11T10:46:46.482" v="1" actId="20577"/>
          <ac:spMkLst>
            <pc:docMk/>
            <pc:sldMk cId="2529654894" sldId="256"/>
            <ac:spMk id="3" creationId="{00000000-0000-0000-0000-000000000000}"/>
          </ac:spMkLst>
        </pc:spChg>
      </pc:sldChg>
      <pc:sldChg chg="addSp modSp add mod setBg">
        <pc:chgData name="Kristina Elen" userId="S::kelen@herzing.ca::79a21bbd-83f7-4e16-a863-8531c314eb69" providerId="AD" clId="Web-{A36D5363-A68A-F0D3-3765-C3B1D2A844CD}" dt="2022-10-11T10:48:54.141" v="58"/>
        <pc:sldMkLst>
          <pc:docMk/>
          <pc:sldMk cId="2200211860" sldId="258"/>
        </pc:sldMkLst>
        <pc:spChg chg="mod">
          <ac:chgData name="Kristina Elen" userId="S::kelen@herzing.ca::79a21bbd-83f7-4e16-a863-8531c314eb69" providerId="AD" clId="Web-{A36D5363-A68A-F0D3-3765-C3B1D2A844CD}" dt="2022-10-11T10:48:54.141" v="58"/>
          <ac:spMkLst>
            <pc:docMk/>
            <pc:sldMk cId="2200211860" sldId="258"/>
            <ac:spMk id="2" creationId="{00000000-0000-0000-0000-000000000000}"/>
          </ac:spMkLst>
        </pc:spChg>
        <pc:spChg chg="mod">
          <ac:chgData name="Kristina Elen" userId="S::kelen@herzing.ca::79a21bbd-83f7-4e16-a863-8531c314eb69" providerId="AD" clId="Web-{A36D5363-A68A-F0D3-3765-C3B1D2A844CD}" dt="2022-10-11T10:48:54.141" v="58"/>
          <ac:spMkLst>
            <pc:docMk/>
            <pc:sldMk cId="2200211860" sldId="258"/>
            <ac:spMk id="3" creationId="{00000000-0000-0000-0000-000000000000}"/>
          </ac:spMkLst>
        </pc:spChg>
        <pc:spChg chg="add">
          <ac:chgData name="Kristina Elen" userId="S::kelen@herzing.ca::79a21bbd-83f7-4e16-a863-8531c314eb69" providerId="AD" clId="Web-{A36D5363-A68A-F0D3-3765-C3B1D2A844CD}" dt="2022-10-11T10:48:54.141" v="58"/>
          <ac:spMkLst>
            <pc:docMk/>
            <pc:sldMk cId="2200211860" sldId="258"/>
            <ac:spMk id="8" creationId="{51D98CAC-3EFF-4342-BD5A-6C0E8CAB4C1A}"/>
          </ac:spMkLst>
        </pc:spChg>
      </pc:sldChg>
      <pc:sldChg chg="del">
        <pc:chgData name="Kristina Elen" userId="S::kelen@herzing.ca::79a21bbd-83f7-4e16-a863-8531c314eb69" providerId="AD" clId="Web-{A36D5363-A68A-F0D3-3765-C3B1D2A844CD}" dt="2022-10-11T10:47:31.155" v="36"/>
        <pc:sldMkLst>
          <pc:docMk/>
          <pc:sldMk cId="3478469596" sldId="258"/>
        </pc:sldMkLst>
      </pc:sldChg>
      <pc:sldChg chg="addSp modSp add mod setBg">
        <pc:chgData name="Kristina Elen" userId="S::kelen@herzing.ca::79a21bbd-83f7-4e16-a863-8531c314eb69" providerId="AD" clId="Web-{A36D5363-A68A-F0D3-3765-C3B1D2A844CD}" dt="2022-10-11T10:48:39.328" v="57"/>
        <pc:sldMkLst>
          <pc:docMk/>
          <pc:sldMk cId="229552637" sldId="259"/>
        </pc:sldMkLst>
        <pc:spChg chg="mod">
          <ac:chgData name="Kristina Elen" userId="S::kelen@herzing.ca::79a21bbd-83f7-4e16-a863-8531c314eb69" providerId="AD" clId="Web-{A36D5363-A68A-F0D3-3765-C3B1D2A844CD}" dt="2022-10-11T10:48:39.328" v="57"/>
          <ac:spMkLst>
            <pc:docMk/>
            <pc:sldMk cId="229552637" sldId="259"/>
            <ac:spMk id="2" creationId="{00000000-0000-0000-0000-000000000000}"/>
          </ac:spMkLst>
        </pc:spChg>
        <pc:spChg chg="mod">
          <ac:chgData name="Kristina Elen" userId="S::kelen@herzing.ca::79a21bbd-83f7-4e16-a863-8531c314eb69" providerId="AD" clId="Web-{A36D5363-A68A-F0D3-3765-C3B1D2A844CD}" dt="2022-10-11T10:48:39.328" v="57"/>
          <ac:spMkLst>
            <pc:docMk/>
            <pc:sldMk cId="229552637" sldId="259"/>
            <ac:spMk id="3" creationId="{00000000-0000-0000-0000-000000000000}"/>
          </ac:spMkLst>
        </pc:spChg>
        <pc:spChg chg="add">
          <ac:chgData name="Kristina Elen" userId="S::kelen@herzing.ca::79a21bbd-83f7-4e16-a863-8531c314eb69" providerId="AD" clId="Web-{A36D5363-A68A-F0D3-3765-C3B1D2A844CD}" dt="2022-10-11T10:48:39.328" v="57"/>
          <ac:spMkLst>
            <pc:docMk/>
            <pc:sldMk cId="229552637" sldId="259"/>
            <ac:spMk id="8" creationId="{827B839B-9ADE-406B-8590-F1CAEDED45A1}"/>
          </ac:spMkLst>
        </pc:spChg>
        <pc:spChg chg="add">
          <ac:chgData name="Kristina Elen" userId="S::kelen@herzing.ca::79a21bbd-83f7-4e16-a863-8531c314eb69" providerId="AD" clId="Web-{A36D5363-A68A-F0D3-3765-C3B1D2A844CD}" dt="2022-10-11T10:48:39.328" v="57"/>
          <ac:spMkLst>
            <pc:docMk/>
            <pc:sldMk cId="229552637" sldId="259"/>
            <ac:spMk id="10" creationId="{CFE45BF0-46DB-408C-B5F7-7B11716805D4}"/>
          </ac:spMkLst>
        </pc:spChg>
        <pc:spChg chg="add">
          <ac:chgData name="Kristina Elen" userId="S::kelen@herzing.ca::79a21bbd-83f7-4e16-a863-8531c314eb69" providerId="AD" clId="Web-{A36D5363-A68A-F0D3-3765-C3B1D2A844CD}" dt="2022-10-11T10:48:39.328" v="57"/>
          <ac:spMkLst>
            <pc:docMk/>
            <pc:sldMk cId="229552637" sldId="259"/>
            <ac:spMk id="12" creationId="{2AEBC8F2-97B1-41B4-93F1-2D289E197FBA}"/>
          </ac:spMkLst>
        </pc:spChg>
        <pc:spChg chg="add">
          <ac:chgData name="Kristina Elen" userId="S::kelen@herzing.ca::79a21bbd-83f7-4e16-a863-8531c314eb69" providerId="AD" clId="Web-{A36D5363-A68A-F0D3-3765-C3B1D2A844CD}" dt="2022-10-11T10:48:39.328" v="57"/>
          <ac:spMkLst>
            <pc:docMk/>
            <pc:sldMk cId="229552637" sldId="259"/>
            <ac:spMk id="14" creationId="{472E3A19-F5D5-48FC-BB9C-48C2F68F598B}"/>
          </ac:spMkLst>
        </pc:spChg>
        <pc:spChg chg="add">
          <ac:chgData name="Kristina Elen" userId="S::kelen@herzing.ca::79a21bbd-83f7-4e16-a863-8531c314eb69" providerId="AD" clId="Web-{A36D5363-A68A-F0D3-3765-C3B1D2A844CD}" dt="2022-10-11T10:48:39.328" v="57"/>
          <ac:spMkLst>
            <pc:docMk/>
            <pc:sldMk cId="229552637" sldId="259"/>
            <ac:spMk id="16" creationId="{7A62E32F-BB65-43A8-8EB5-92346890E549}"/>
          </ac:spMkLst>
        </pc:spChg>
        <pc:spChg chg="add">
          <ac:chgData name="Kristina Elen" userId="S::kelen@herzing.ca::79a21bbd-83f7-4e16-a863-8531c314eb69" providerId="AD" clId="Web-{A36D5363-A68A-F0D3-3765-C3B1D2A844CD}" dt="2022-10-11T10:48:39.328" v="57"/>
          <ac:spMkLst>
            <pc:docMk/>
            <pc:sldMk cId="229552637" sldId="259"/>
            <ac:spMk id="18" creationId="{14E91B64-9FCC-451E-AFB4-A827D6329367}"/>
          </ac:spMkLst>
        </pc:spChg>
      </pc:sldChg>
      <pc:sldChg chg="del">
        <pc:chgData name="Kristina Elen" userId="S::kelen@herzing.ca::79a21bbd-83f7-4e16-a863-8531c314eb69" providerId="AD" clId="Web-{A36D5363-A68A-F0D3-3765-C3B1D2A844CD}" dt="2022-10-11T10:47:28.108" v="34"/>
        <pc:sldMkLst>
          <pc:docMk/>
          <pc:sldMk cId="3784937640" sldId="259"/>
        </pc:sldMkLst>
      </pc:sldChg>
      <pc:sldChg chg="addSp modSp add mod setBg">
        <pc:chgData name="Kristina Elen" userId="S::kelen@herzing.ca::79a21bbd-83f7-4e16-a863-8531c314eb69" providerId="AD" clId="Web-{A36D5363-A68A-F0D3-3765-C3B1D2A844CD}" dt="2022-10-11T10:48:34.609" v="56"/>
        <pc:sldMkLst>
          <pc:docMk/>
          <pc:sldMk cId="581253696" sldId="260"/>
        </pc:sldMkLst>
        <pc:spChg chg="mod">
          <ac:chgData name="Kristina Elen" userId="S::kelen@herzing.ca::79a21bbd-83f7-4e16-a863-8531c314eb69" providerId="AD" clId="Web-{A36D5363-A68A-F0D3-3765-C3B1D2A844CD}" dt="2022-10-11T10:48:34.609" v="56"/>
          <ac:spMkLst>
            <pc:docMk/>
            <pc:sldMk cId="581253696" sldId="260"/>
            <ac:spMk id="2" creationId="{00000000-0000-0000-0000-000000000000}"/>
          </ac:spMkLst>
        </pc:spChg>
        <pc:spChg chg="mod">
          <ac:chgData name="Kristina Elen" userId="S::kelen@herzing.ca::79a21bbd-83f7-4e16-a863-8531c314eb69" providerId="AD" clId="Web-{A36D5363-A68A-F0D3-3765-C3B1D2A844CD}" dt="2022-10-11T10:48:34.609" v="56"/>
          <ac:spMkLst>
            <pc:docMk/>
            <pc:sldMk cId="581253696" sldId="260"/>
            <ac:spMk id="3" creationId="{00000000-0000-0000-0000-000000000000}"/>
          </ac:spMkLst>
        </pc:spChg>
        <pc:spChg chg="add">
          <ac:chgData name="Kristina Elen" userId="S::kelen@herzing.ca::79a21bbd-83f7-4e16-a863-8531c314eb69" providerId="AD" clId="Web-{A36D5363-A68A-F0D3-3765-C3B1D2A844CD}" dt="2022-10-11T10:48:34.609" v="56"/>
          <ac:spMkLst>
            <pc:docMk/>
            <pc:sldMk cId="581253696" sldId="260"/>
            <ac:spMk id="8" creationId="{827B839B-9ADE-406B-8590-F1CAEDED45A1}"/>
          </ac:spMkLst>
        </pc:spChg>
        <pc:spChg chg="add">
          <ac:chgData name="Kristina Elen" userId="S::kelen@herzing.ca::79a21bbd-83f7-4e16-a863-8531c314eb69" providerId="AD" clId="Web-{A36D5363-A68A-F0D3-3765-C3B1D2A844CD}" dt="2022-10-11T10:48:34.609" v="56"/>
          <ac:spMkLst>
            <pc:docMk/>
            <pc:sldMk cId="581253696" sldId="260"/>
            <ac:spMk id="10" creationId="{CFE45BF0-46DB-408C-B5F7-7B11716805D4}"/>
          </ac:spMkLst>
        </pc:spChg>
        <pc:spChg chg="add">
          <ac:chgData name="Kristina Elen" userId="S::kelen@herzing.ca::79a21bbd-83f7-4e16-a863-8531c314eb69" providerId="AD" clId="Web-{A36D5363-A68A-F0D3-3765-C3B1D2A844CD}" dt="2022-10-11T10:48:34.609" v="56"/>
          <ac:spMkLst>
            <pc:docMk/>
            <pc:sldMk cId="581253696" sldId="260"/>
            <ac:spMk id="12" creationId="{2AEBC8F2-97B1-41B4-93F1-2D289E197FBA}"/>
          </ac:spMkLst>
        </pc:spChg>
        <pc:spChg chg="add">
          <ac:chgData name="Kristina Elen" userId="S::kelen@herzing.ca::79a21bbd-83f7-4e16-a863-8531c314eb69" providerId="AD" clId="Web-{A36D5363-A68A-F0D3-3765-C3B1D2A844CD}" dt="2022-10-11T10:48:34.609" v="56"/>
          <ac:spMkLst>
            <pc:docMk/>
            <pc:sldMk cId="581253696" sldId="260"/>
            <ac:spMk id="14" creationId="{472E3A19-F5D5-48FC-BB9C-48C2F68F598B}"/>
          </ac:spMkLst>
        </pc:spChg>
        <pc:spChg chg="add">
          <ac:chgData name="Kristina Elen" userId="S::kelen@herzing.ca::79a21bbd-83f7-4e16-a863-8531c314eb69" providerId="AD" clId="Web-{A36D5363-A68A-F0D3-3765-C3B1D2A844CD}" dt="2022-10-11T10:48:34.609" v="56"/>
          <ac:spMkLst>
            <pc:docMk/>
            <pc:sldMk cId="581253696" sldId="260"/>
            <ac:spMk id="16" creationId="{7A62E32F-BB65-43A8-8EB5-92346890E549}"/>
          </ac:spMkLst>
        </pc:spChg>
        <pc:spChg chg="add">
          <ac:chgData name="Kristina Elen" userId="S::kelen@herzing.ca::79a21bbd-83f7-4e16-a863-8531c314eb69" providerId="AD" clId="Web-{A36D5363-A68A-F0D3-3765-C3B1D2A844CD}" dt="2022-10-11T10:48:34.609" v="56"/>
          <ac:spMkLst>
            <pc:docMk/>
            <pc:sldMk cId="581253696" sldId="260"/>
            <ac:spMk id="18" creationId="{14E91B64-9FCC-451E-AFB4-A827D6329367}"/>
          </ac:spMkLst>
        </pc:spChg>
      </pc:sldChg>
      <pc:sldChg chg="del">
        <pc:chgData name="Kristina Elen" userId="S::kelen@herzing.ca::79a21bbd-83f7-4e16-a863-8531c314eb69" providerId="AD" clId="Web-{A36D5363-A68A-F0D3-3765-C3B1D2A844CD}" dt="2022-10-11T10:47:29.842" v="35"/>
        <pc:sldMkLst>
          <pc:docMk/>
          <pc:sldMk cId="1675596478" sldId="260"/>
        </pc:sldMkLst>
      </pc:sldChg>
      <pc:sldChg chg="del">
        <pc:chgData name="Kristina Elen" userId="S::kelen@herzing.ca::79a21bbd-83f7-4e16-a863-8531c314eb69" providerId="AD" clId="Web-{A36D5363-A68A-F0D3-3765-C3B1D2A844CD}" dt="2022-10-11T10:47:27.749" v="33"/>
        <pc:sldMkLst>
          <pc:docMk/>
          <pc:sldMk cId="616372991" sldId="261"/>
        </pc:sldMkLst>
      </pc:sldChg>
      <pc:sldChg chg="addSp modSp add mod setBg">
        <pc:chgData name="Kristina Elen" userId="S::kelen@herzing.ca::79a21bbd-83f7-4e16-a863-8531c314eb69" providerId="AD" clId="Web-{A36D5363-A68A-F0D3-3765-C3B1D2A844CD}" dt="2022-10-11T10:48:31.078" v="55"/>
        <pc:sldMkLst>
          <pc:docMk/>
          <pc:sldMk cId="1196352707" sldId="261"/>
        </pc:sldMkLst>
        <pc:spChg chg="mod">
          <ac:chgData name="Kristina Elen" userId="S::kelen@herzing.ca::79a21bbd-83f7-4e16-a863-8531c314eb69" providerId="AD" clId="Web-{A36D5363-A68A-F0D3-3765-C3B1D2A844CD}" dt="2022-10-11T10:48:31.078" v="55"/>
          <ac:spMkLst>
            <pc:docMk/>
            <pc:sldMk cId="1196352707" sldId="261"/>
            <ac:spMk id="2" creationId="{00000000-0000-0000-0000-000000000000}"/>
          </ac:spMkLst>
        </pc:spChg>
        <pc:spChg chg="mod">
          <ac:chgData name="Kristina Elen" userId="S::kelen@herzing.ca::79a21bbd-83f7-4e16-a863-8531c314eb69" providerId="AD" clId="Web-{A36D5363-A68A-F0D3-3765-C3B1D2A844CD}" dt="2022-10-11T10:48:31.078" v="55"/>
          <ac:spMkLst>
            <pc:docMk/>
            <pc:sldMk cId="1196352707" sldId="261"/>
            <ac:spMk id="3" creationId="{00000000-0000-0000-0000-000000000000}"/>
          </ac:spMkLst>
        </pc:spChg>
        <pc:spChg chg="add">
          <ac:chgData name="Kristina Elen" userId="S::kelen@herzing.ca::79a21bbd-83f7-4e16-a863-8531c314eb69" providerId="AD" clId="Web-{A36D5363-A68A-F0D3-3765-C3B1D2A844CD}" dt="2022-10-11T10:48:31.078" v="55"/>
          <ac:spMkLst>
            <pc:docMk/>
            <pc:sldMk cId="1196352707" sldId="261"/>
            <ac:spMk id="8" creationId="{827B839B-9ADE-406B-8590-F1CAEDED45A1}"/>
          </ac:spMkLst>
        </pc:spChg>
        <pc:spChg chg="add">
          <ac:chgData name="Kristina Elen" userId="S::kelen@herzing.ca::79a21bbd-83f7-4e16-a863-8531c314eb69" providerId="AD" clId="Web-{A36D5363-A68A-F0D3-3765-C3B1D2A844CD}" dt="2022-10-11T10:48:31.078" v="55"/>
          <ac:spMkLst>
            <pc:docMk/>
            <pc:sldMk cId="1196352707" sldId="261"/>
            <ac:spMk id="10" creationId="{CFE45BF0-46DB-408C-B5F7-7B11716805D4}"/>
          </ac:spMkLst>
        </pc:spChg>
        <pc:spChg chg="add">
          <ac:chgData name="Kristina Elen" userId="S::kelen@herzing.ca::79a21bbd-83f7-4e16-a863-8531c314eb69" providerId="AD" clId="Web-{A36D5363-A68A-F0D3-3765-C3B1D2A844CD}" dt="2022-10-11T10:48:31.078" v="55"/>
          <ac:spMkLst>
            <pc:docMk/>
            <pc:sldMk cId="1196352707" sldId="261"/>
            <ac:spMk id="12" creationId="{2AEBC8F2-97B1-41B4-93F1-2D289E197FBA}"/>
          </ac:spMkLst>
        </pc:spChg>
        <pc:spChg chg="add">
          <ac:chgData name="Kristina Elen" userId="S::kelen@herzing.ca::79a21bbd-83f7-4e16-a863-8531c314eb69" providerId="AD" clId="Web-{A36D5363-A68A-F0D3-3765-C3B1D2A844CD}" dt="2022-10-11T10:48:31.078" v="55"/>
          <ac:spMkLst>
            <pc:docMk/>
            <pc:sldMk cId="1196352707" sldId="261"/>
            <ac:spMk id="14" creationId="{472E3A19-F5D5-48FC-BB9C-48C2F68F598B}"/>
          </ac:spMkLst>
        </pc:spChg>
        <pc:spChg chg="add">
          <ac:chgData name="Kristina Elen" userId="S::kelen@herzing.ca::79a21bbd-83f7-4e16-a863-8531c314eb69" providerId="AD" clId="Web-{A36D5363-A68A-F0D3-3765-C3B1D2A844CD}" dt="2022-10-11T10:48:31.078" v="55"/>
          <ac:spMkLst>
            <pc:docMk/>
            <pc:sldMk cId="1196352707" sldId="261"/>
            <ac:spMk id="16" creationId="{7A62E32F-BB65-43A8-8EB5-92346890E549}"/>
          </ac:spMkLst>
        </pc:spChg>
        <pc:spChg chg="add">
          <ac:chgData name="Kristina Elen" userId="S::kelen@herzing.ca::79a21bbd-83f7-4e16-a863-8531c314eb69" providerId="AD" clId="Web-{A36D5363-A68A-F0D3-3765-C3B1D2A844CD}" dt="2022-10-11T10:48:31.078" v="55"/>
          <ac:spMkLst>
            <pc:docMk/>
            <pc:sldMk cId="1196352707" sldId="261"/>
            <ac:spMk id="18" creationId="{14E91B64-9FCC-451E-AFB4-A827D6329367}"/>
          </ac:spMkLst>
        </pc:spChg>
      </pc:sldChg>
      <pc:sldChg chg="addSp modSp add mod setBg">
        <pc:chgData name="Kristina Elen" userId="S::kelen@herzing.ca::79a21bbd-83f7-4e16-a863-8531c314eb69" providerId="AD" clId="Web-{A36D5363-A68A-F0D3-3765-C3B1D2A844CD}" dt="2022-10-11T10:48:27.812" v="54"/>
        <pc:sldMkLst>
          <pc:docMk/>
          <pc:sldMk cId="232373687" sldId="262"/>
        </pc:sldMkLst>
        <pc:spChg chg="mod">
          <ac:chgData name="Kristina Elen" userId="S::kelen@herzing.ca::79a21bbd-83f7-4e16-a863-8531c314eb69" providerId="AD" clId="Web-{A36D5363-A68A-F0D3-3765-C3B1D2A844CD}" dt="2022-10-11T10:48:27.812" v="54"/>
          <ac:spMkLst>
            <pc:docMk/>
            <pc:sldMk cId="232373687" sldId="262"/>
            <ac:spMk id="2" creationId="{00000000-0000-0000-0000-000000000000}"/>
          </ac:spMkLst>
        </pc:spChg>
        <pc:spChg chg="mod">
          <ac:chgData name="Kristina Elen" userId="S::kelen@herzing.ca::79a21bbd-83f7-4e16-a863-8531c314eb69" providerId="AD" clId="Web-{A36D5363-A68A-F0D3-3765-C3B1D2A844CD}" dt="2022-10-11T10:48:27.812" v="54"/>
          <ac:spMkLst>
            <pc:docMk/>
            <pc:sldMk cId="232373687" sldId="262"/>
            <ac:spMk id="3" creationId="{00000000-0000-0000-0000-000000000000}"/>
          </ac:spMkLst>
        </pc:spChg>
        <pc:spChg chg="add">
          <ac:chgData name="Kristina Elen" userId="S::kelen@herzing.ca::79a21bbd-83f7-4e16-a863-8531c314eb69" providerId="AD" clId="Web-{A36D5363-A68A-F0D3-3765-C3B1D2A844CD}" dt="2022-10-11T10:48:27.812" v="54"/>
          <ac:spMkLst>
            <pc:docMk/>
            <pc:sldMk cId="232373687" sldId="262"/>
            <ac:spMk id="8" creationId="{827B839B-9ADE-406B-8590-F1CAEDED45A1}"/>
          </ac:spMkLst>
        </pc:spChg>
        <pc:spChg chg="add">
          <ac:chgData name="Kristina Elen" userId="S::kelen@herzing.ca::79a21bbd-83f7-4e16-a863-8531c314eb69" providerId="AD" clId="Web-{A36D5363-A68A-F0D3-3765-C3B1D2A844CD}" dt="2022-10-11T10:48:27.812" v="54"/>
          <ac:spMkLst>
            <pc:docMk/>
            <pc:sldMk cId="232373687" sldId="262"/>
            <ac:spMk id="10" creationId="{CFE45BF0-46DB-408C-B5F7-7B11716805D4}"/>
          </ac:spMkLst>
        </pc:spChg>
        <pc:spChg chg="add">
          <ac:chgData name="Kristina Elen" userId="S::kelen@herzing.ca::79a21bbd-83f7-4e16-a863-8531c314eb69" providerId="AD" clId="Web-{A36D5363-A68A-F0D3-3765-C3B1D2A844CD}" dt="2022-10-11T10:48:27.812" v="54"/>
          <ac:spMkLst>
            <pc:docMk/>
            <pc:sldMk cId="232373687" sldId="262"/>
            <ac:spMk id="12" creationId="{2AEBC8F2-97B1-41B4-93F1-2D289E197FBA}"/>
          </ac:spMkLst>
        </pc:spChg>
        <pc:spChg chg="add">
          <ac:chgData name="Kristina Elen" userId="S::kelen@herzing.ca::79a21bbd-83f7-4e16-a863-8531c314eb69" providerId="AD" clId="Web-{A36D5363-A68A-F0D3-3765-C3B1D2A844CD}" dt="2022-10-11T10:48:27.812" v="54"/>
          <ac:spMkLst>
            <pc:docMk/>
            <pc:sldMk cId="232373687" sldId="262"/>
            <ac:spMk id="14" creationId="{472E3A19-F5D5-48FC-BB9C-48C2F68F598B}"/>
          </ac:spMkLst>
        </pc:spChg>
        <pc:spChg chg="add">
          <ac:chgData name="Kristina Elen" userId="S::kelen@herzing.ca::79a21bbd-83f7-4e16-a863-8531c314eb69" providerId="AD" clId="Web-{A36D5363-A68A-F0D3-3765-C3B1D2A844CD}" dt="2022-10-11T10:48:27.812" v="54"/>
          <ac:spMkLst>
            <pc:docMk/>
            <pc:sldMk cId="232373687" sldId="262"/>
            <ac:spMk id="16" creationId="{7A62E32F-BB65-43A8-8EB5-92346890E549}"/>
          </ac:spMkLst>
        </pc:spChg>
        <pc:spChg chg="add">
          <ac:chgData name="Kristina Elen" userId="S::kelen@herzing.ca::79a21bbd-83f7-4e16-a863-8531c314eb69" providerId="AD" clId="Web-{A36D5363-A68A-F0D3-3765-C3B1D2A844CD}" dt="2022-10-11T10:48:27.812" v="54"/>
          <ac:spMkLst>
            <pc:docMk/>
            <pc:sldMk cId="232373687" sldId="262"/>
            <ac:spMk id="18" creationId="{14E91B64-9FCC-451E-AFB4-A827D6329367}"/>
          </ac:spMkLst>
        </pc:spChg>
      </pc:sldChg>
      <pc:sldChg chg="del">
        <pc:chgData name="Kristina Elen" userId="S::kelen@herzing.ca::79a21bbd-83f7-4e16-a863-8531c314eb69" providerId="AD" clId="Web-{A36D5363-A68A-F0D3-3765-C3B1D2A844CD}" dt="2022-10-11T10:47:21.577" v="20"/>
        <pc:sldMkLst>
          <pc:docMk/>
          <pc:sldMk cId="3195413128" sldId="262"/>
        </pc:sldMkLst>
      </pc:sldChg>
      <pc:sldChg chg="addSp modSp add mod setBg">
        <pc:chgData name="Kristina Elen" userId="S::kelen@herzing.ca::79a21bbd-83f7-4e16-a863-8531c314eb69" providerId="AD" clId="Web-{A36D5363-A68A-F0D3-3765-C3B1D2A844CD}" dt="2022-10-11T10:48:24.078" v="53"/>
        <pc:sldMkLst>
          <pc:docMk/>
          <pc:sldMk cId="77282394" sldId="263"/>
        </pc:sldMkLst>
        <pc:spChg chg="mod">
          <ac:chgData name="Kristina Elen" userId="S::kelen@herzing.ca::79a21bbd-83f7-4e16-a863-8531c314eb69" providerId="AD" clId="Web-{A36D5363-A68A-F0D3-3765-C3B1D2A844CD}" dt="2022-10-11T10:48:24.078" v="53"/>
          <ac:spMkLst>
            <pc:docMk/>
            <pc:sldMk cId="77282394" sldId="263"/>
            <ac:spMk id="2" creationId="{00000000-0000-0000-0000-000000000000}"/>
          </ac:spMkLst>
        </pc:spChg>
        <pc:spChg chg="mod">
          <ac:chgData name="Kristina Elen" userId="S::kelen@herzing.ca::79a21bbd-83f7-4e16-a863-8531c314eb69" providerId="AD" clId="Web-{A36D5363-A68A-F0D3-3765-C3B1D2A844CD}" dt="2022-10-11T10:48:24.078" v="53"/>
          <ac:spMkLst>
            <pc:docMk/>
            <pc:sldMk cId="77282394" sldId="263"/>
            <ac:spMk id="3" creationId="{00000000-0000-0000-0000-000000000000}"/>
          </ac:spMkLst>
        </pc:spChg>
        <pc:spChg chg="add">
          <ac:chgData name="Kristina Elen" userId="S::kelen@herzing.ca::79a21bbd-83f7-4e16-a863-8531c314eb69" providerId="AD" clId="Web-{A36D5363-A68A-F0D3-3765-C3B1D2A844CD}" dt="2022-10-11T10:48:24.078" v="53"/>
          <ac:spMkLst>
            <pc:docMk/>
            <pc:sldMk cId="77282394" sldId="263"/>
            <ac:spMk id="8" creationId="{827B839B-9ADE-406B-8590-F1CAEDED45A1}"/>
          </ac:spMkLst>
        </pc:spChg>
        <pc:spChg chg="add">
          <ac:chgData name="Kristina Elen" userId="S::kelen@herzing.ca::79a21bbd-83f7-4e16-a863-8531c314eb69" providerId="AD" clId="Web-{A36D5363-A68A-F0D3-3765-C3B1D2A844CD}" dt="2022-10-11T10:48:24.078" v="53"/>
          <ac:spMkLst>
            <pc:docMk/>
            <pc:sldMk cId="77282394" sldId="263"/>
            <ac:spMk id="10" creationId="{CFE45BF0-46DB-408C-B5F7-7B11716805D4}"/>
          </ac:spMkLst>
        </pc:spChg>
        <pc:spChg chg="add">
          <ac:chgData name="Kristina Elen" userId="S::kelen@herzing.ca::79a21bbd-83f7-4e16-a863-8531c314eb69" providerId="AD" clId="Web-{A36D5363-A68A-F0D3-3765-C3B1D2A844CD}" dt="2022-10-11T10:48:24.078" v="53"/>
          <ac:spMkLst>
            <pc:docMk/>
            <pc:sldMk cId="77282394" sldId="263"/>
            <ac:spMk id="12" creationId="{2AEBC8F2-97B1-41B4-93F1-2D289E197FBA}"/>
          </ac:spMkLst>
        </pc:spChg>
        <pc:spChg chg="add">
          <ac:chgData name="Kristina Elen" userId="S::kelen@herzing.ca::79a21bbd-83f7-4e16-a863-8531c314eb69" providerId="AD" clId="Web-{A36D5363-A68A-F0D3-3765-C3B1D2A844CD}" dt="2022-10-11T10:48:24.078" v="53"/>
          <ac:spMkLst>
            <pc:docMk/>
            <pc:sldMk cId="77282394" sldId="263"/>
            <ac:spMk id="14" creationId="{472E3A19-F5D5-48FC-BB9C-48C2F68F598B}"/>
          </ac:spMkLst>
        </pc:spChg>
        <pc:spChg chg="add">
          <ac:chgData name="Kristina Elen" userId="S::kelen@herzing.ca::79a21bbd-83f7-4e16-a863-8531c314eb69" providerId="AD" clId="Web-{A36D5363-A68A-F0D3-3765-C3B1D2A844CD}" dt="2022-10-11T10:48:24.078" v="53"/>
          <ac:spMkLst>
            <pc:docMk/>
            <pc:sldMk cId="77282394" sldId="263"/>
            <ac:spMk id="16" creationId="{7A62E32F-BB65-43A8-8EB5-92346890E549}"/>
          </ac:spMkLst>
        </pc:spChg>
        <pc:spChg chg="add">
          <ac:chgData name="Kristina Elen" userId="S::kelen@herzing.ca::79a21bbd-83f7-4e16-a863-8531c314eb69" providerId="AD" clId="Web-{A36D5363-A68A-F0D3-3765-C3B1D2A844CD}" dt="2022-10-11T10:48:24.078" v="53"/>
          <ac:spMkLst>
            <pc:docMk/>
            <pc:sldMk cId="77282394" sldId="263"/>
            <ac:spMk id="18" creationId="{14E91B64-9FCC-451E-AFB4-A827D6329367}"/>
          </ac:spMkLst>
        </pc:spChg>
      </pc:sldChg>
      <pc:sldChg chg="del">
        <pc:chgData name="Kristina Elen" userId="S::kelen@herzing.ca::79a21bbd-83f7-4e16-a863-8531c314eb69" providerId="AD" clId="Web-{A36D5363-A68A-F0D3-3765-C3B1D2A844CD}" dt="2022-10-11T10:47:21.577" v="21"/>
        <pc:sldMkLst>
          <pc:docMk/>
          <pc:sldMk cId="4253031453" sldId="263"/>
        </pc:sldMkLst>
      </pc:sldChg>
      <pc:sldChg chg="del">
        <pc:chgData name="Kristina Elen" userId="S::kelen@herzing.ca::79a21bbd-83f7-4e16-a863-8531c314eb69" providerId="AD" clId="Web-{A36D5363-A68A-F0D3-3765-C3B1D2A844CD}" dt="2022-10-11T10:47:21.577" v="22"/>
        <pc:sldMkLst>
          <pc:docMk/>
          <pc:sldMk cId="1058235036" sldId="264"/>
        </pc:sldMkLst>
      </pc:sldChg>
      <pc:sldChg chg="addSp modSp add mod setBg">
        <pc:chgData name="Kristina Elen" userId="S::kelen@herzing.ca::79a21bbd-83f7-4e16-a863-8531c314eb69" providerId="AD" clId="Web-{A36D5363-A68A-F0D3-3765-C3B1D2A844CD}" dt="2022-10-11T10:48:17.968" v="52"/>
        <pc:sldMkLst>
          <pc:docMk/>
          <pc:sldMk cId="2587246198" sldId="264"/>
        </pc:sldMkLst>
        <pc:spChg chg="mod">
          <ac:chgData name="Kristina Elen" userId="S::kelen@herzing.ca::79a21bbd-83f7-4e16-a863-8531c314eb69" providerId="AD" clId="Web-{A36D5363-A68A-F0D3-3765-C3B1D2A844CD}" dt="2022-10-11T10:48:17.968" v="52"/>
          <ac:spMkLst>
            <pc:docMk/>
            <pc:sldMk cId="2587246198" sldId="264"/>
            <ac:spMk id="2" creationId="{00000000-0000-0000-0000-000000000000}"/>
          </ac:spMkLst>
        </pc:spChg>
        <pc:spChg chg="mod">
          <ac:chgData name="Kristina Elen" userId="S::kelen@herzing.ca::79a21bbd-83f7-4e16-a863-8531c314eb69" providerId="AD" clId="Web-{A36D5363-A68A-F0D3-3765-C3B1D2A844CD}" dt="2022-10-11T10:48:17.968" v="52"/>
          <ac:spMkLst>
            <pc:docMk/>
            <pc:sldMk cId="2587246198" sldId="264"/>
            <ac:spMk id="3" creationId="{00000000-0000-0000-0000-000000000000}"/>
          </ac:spMkLst>
        </pc:spChg>
        <pc:spChg chg="add">
          <ac:chgData name="Kristina Elen" userId="S::kelen@herzing.ca::79a21bbd-83f7-4e16-a863-8531c314eb69" providerId="AD" clId="Web-{A36D5363-A68A-F0D3-3765-C3B1D2A844CD}" dt="2022-10-11T10:48:17.968" v="52"/>
          <ac:spMkLst>
            <pc:docMk/>
            <pc:sldMk cId="2587246198" sldId="264"/>
            <ac:spMk id="8" creationId="{76EFD3D9-44F0-4267-BCC1-1613E79D8274}"/>
          </ac:spMkLst>
        </pc:spChg>
        <pc:spChg chg="add">
          <ac:chgData name="Kristina Elen" userId="S::kelen@herzing.ca::79a21bbd-83f7-4e16-a863-8531c314eb69" providerId="AD" clId="Web-{A36D5363-A68A-F0D3-3765-C3B1D2A844CD}" dt="2022-10-11T10:48:17.968" v="52"/>
          <ac:spMkLst>
            <pc:docMk/>
            <pc:sldMk cId="2587246198" sldId="264"/>
            <ac:spMk id="10" creationId="{A779A851-95D6-41AF-937A-B0E4B7F6FA8D}"/>
          </ac:spMkLst>
        </pc:spChg>
        <pc:spChg chg="add">
          <ac:chgData name="Kristina Elen" userId="S::kelen@herzing.ca::79a21bbd-83f7-4e16-a863-8531c314eb69" providerId="AD" clId="Web-{A36D5363-A68A-F0D3-3765-C3B1D2A844CD}" dt="2022-10-11T10:48:17.968" v="52"/>
          <ac:spMkLst>
            <pc:docMk/>
            <pc:sldMk cId="2587246198" sldId="264"/>
            <ac:spMk id="12" creationId="{953FB2E7-B6CB-429C-81EB-D9516D6D5C8D}"/>
          </ac:spMkLst>
        </pc:spChg>
        <pc:spChg chg="add">
          <ac:chgData name="Kristina Elen" userId="S::kelen@herzing.ca::79a21bbd-83f7-4e16-a863-8531c314eb69" providerId="AD" clId="Web-{A36D5363-A68A-F0D3-3765-C3B1D2A844CD}" dt="2022-10-11T10:48:17.968" v="52"/>
          <ac:spMkLst>
            <pc:docMk/>
            <pc:sldMk cId="2587246198" sldId="264"/>
            <ac:spMk id="14" creationId="{2EC40DB1-B719-4A13-9A4D-0966B4B27866}"/>
          </ac:spMkLst>
        </pc:spChg>
        <pc:spChg chg="add">
          <ac:chgData name="Kristina Elen" userId="S::kelen@herzing.ca::79a21bbd-83f7-4e16-a863-8531c314eb69" providerId="AD" clId="Web-{A36D5363-A68A-F0D3-3765-C3B1D2A844CD}" dt="2022-10-11T10:48:17.968" v="52"/>
          <ac:spMkLst>
            <pc:docMk/>
            <pc:sldMk cId="2587246198" sldId="264"/>
            <ac:spMk id="16" creationId="{82211336-CFF3-412D-868A-6679C1004C45}"/>
          </ac:spMkLst>
        </pc:spChg>
      </pc:sldChg>
      <pc:sldChg chg="addSp modSp add mod setBg">
        <pc:chgData name="Kristina Elen" userId="S::kelen@herzing.ca::79a21bbd-83f7-4e16-a863-8531c314eb69" providerId="AD" clId="Web-{A36D5363-A68A-F0D3-3765-C3B1D2A844CD}" dt="2022-10-11T10:48:14.859" v="51"/>
        <pc:sldMkLst>
          <pc:docMk/>
          <pc:sldMk cId="2557072970" sldId="265"/>
        </pc:sldMkLst>
        <pc:spChg chg="mod">
          <ac:chgData name="Kristina Elen" userId="S::kelen@herzing.ca::79a21bbd-83f7-4e16-a863-8531c314eb69" providerId="AD" clId="Web-{A36D5363-A68A-F0D3-3765-C3B1D2A844CD}" dt="2022-10-11T10:48:14.859" v="51"/>
          <ac:spMkLst>
            <pc:docMk/>
            <pc:sldMk cId="2557072970" sldId="265"/>
            <ac:spMk id="2" creationId="{00000000-0000-0000-0000-000000000000}"/>
          </ac:spMkLst>
        </pc:spChg>
        <pc:spChg chg="mod">
          <ac:chgData name="Kristina Elen" userId="S::kelen@herzing.ca::79a21bbd-83f7-4e16-a863-8531c314eb69" providerId="AD" clId="Web-{A36D5363-A68A-F0D3-3765-C3B1D2A844CD}" dt="2022-10-11T10:48:14.859" v="51"/>
          <ac:spMkLst>
            <pc:docMk/>
            <pc:sldMk cId="2557072970" sldId="265"/>
            <ac:spMk id="3" creationId="{00000000-0000-0000-0000-000000000000}"/>
          </ac:spMkLst>
        </pc:spChg>
        <pc:spChg chg="add">
          <ac:chgData name="Kristina Elen" userId="S::kelen@herzing.ca::79a21bbd-83f7-4e16-a863-8531c314eb69" providerId="AD" clId="Web-{A36D5363-A68A-F0D3-3765-C3B1D2A844CD}" dt="2022-10-11T10:48:14.859" v="51"/>
          <ac:spMkLst>
            <pc:docMk/>
            <pc:sldMk cId="2557072970" sldId="265"/>
            <ac:spMk id="8" creationId="{76EFD3D9-44F0-4267-BCC1-1613E79D8274}"/>
          </ac:spMkLst>
        </pc:spChg>
        <pc:spChg chg="add">
          <ac:chgData name="Kristina Elen" userId="S::kelen@herzing.ca::79a21bbd-83f7-4e16-a863-8531c314eb69" providerId="AD" clId="Web-{A36D5363-A68A-F0D3-3765-C3B1D2A844CD}" dt="2022-10-11T10:48:14.859" v="51"/>
          <ac:spMkLst>
            <pc:docMk/>
            <pc:sldMk cId="2557072970" sldId="265"/>
            <ac:spMk id="10" creationId="{A779A851-95D6-41AF-937A-B0E4B7F6FA8D}"/>
          </ac:spMkLst>
        </pc:spChg>
        <pc:spChg chg="add">
          <ac:chgData name="Kristina Elen" userId="S::kelen@herzing.ca::79a21bbd-83f7-4e16-a863-8531c314eb69" providerId="AD" clId="Web-{A36D5363-A68A-F0D3-3765-C3B1D2A844CD}" dt="2022-10-11T10:48:14.859" v="51"/>
          <ac:spMkLst>
            <pc:docMk/>
            <pc:sldMk cId="2557072970" sldId="265"/>
            <ac:spMk id="12" creationId="{953FB2E7-B6CB-429C-81EB-D9516D6D5C8D}"/>
          </ac:spMkLst>
        </pc:spChg>
        <pc:spChg chg="add">
          <ac:chgData name="Kristina Elen" userId="S::kelen@herzing.ca::79a21bbd-83f7-4e16-a863-8531c314eb69" providerId="AD" clId="Web-{A36D5363-A68A-F0D3-3765-C3B1D2A844CD}" dt="2022-10-11T10:48:14.859" v="51"/>
          <ac:spMkLst>
            <pc:docMk/>
            <pc:sldMk cId="2557072970" sldId="265"/>
            <ac:spMk id="14" creationId="{2EC40DB1-B719-4A13-9A4D-0966B4B27866}"/>
          </ac:spMkLst>
        </pc:spChg>
        <pc:spChg chg="add">
          <ac:chgData name="Kristina Elen" userId="S::kelen@herzing.ca::79a21bbd-83f7-4e16-a863-8531c314eb69" providerId="AD" clId="Web-{A36D5363-A68A-F0D3-3765-C3B1D2A844CD}" dt="2022-10-11T10:48:14.859" v="51"/>
          <ac:spMkLst>
            <pc:docMk/>
            <pc:sldMk cId="2557072970" sldId="265"/>
            <ac:spMk id="16" creationId="{82211336-CFF3-412D-868A-6679C1004C45}"/>
          </ac:spMkLst>
        </pc:spChg>
      </pc:sldChg>
      <pc:sldChg chg="del">
        <pc:chgData name="Kristina Elen" userId="S::kelen@herzing.ca::79a21bbd-83f7-4e16-a863-8531c314eb69" providerId="AD" clId="Web-{A36D5363-A68A-F0D3-3765-C3B1D2A844CD}" dt="2022-10-11T10:47:21.577" v="23"/>
        <pc:sldMkLst>
          <pc:docMk/>
          <pc:sldMk cId="2630998375" sldId="265"/>
        </pc:sldMkLst>
      </pc:sldChg>
      <pc:sldChg chg="del">
        <pc:chgData name="Kristina Elen" userId="S::kelen@herzing.ca::79a21bbd-83f7-4e16-a863-8531c314eb69" providerId="AD" clId="Web-{A36D5363-A68A-F0D3-3765-C3B1D2A844CD}" dt="2022-10-11T10:47:21.577" v="24"/>
        <pc:sldMkLst>
          <pc:docMk/>
          <pc:sldMk cId="1593125758" sldId="266"/>
        </pc:sldMkLst>
      </pc:sldChg>
      <pc:sldChg chg="addSp modSp add mod setBg">
        <pc:chgData name="Kristina Elen" userId="S::kelen@herzing.ca::79a21bbd-83f7-4e16-a863-8531c314eb69" providerId="AD" clId="Web-{A36D5363-A68A-F0D3-3765-C3B1D2A844CD}" dt="2022-10-11T10:48:05.031" v="50"/>
        <pc:sldMkLst>
          <pc:docMk/>
          <pc:sldMk cId="2456897201" sldId="266"/>
        </pc:sldMkLst>
        <pc:spChg chg="mod">
          <ac:chgData name="Kristina Elen" userId="S::kelen@herzing.ca::79a21bbd-83f7-4e16-a863-8531c314eb69" providerId="AD" clId="Web-{A36D5363-A68A-F0D3-3765-C3B1D2A844CD}" dt="2022-10-11T10:48:05.031" v="50"/>
          <ac:spMkLst>
            <pc:docMk/>
            <pc:sldMk cId="2456897201" sldId="266"/>
            <ac:spMk id="2" creationId="{00000000-0000-0000-0000-000000000000}"/>
          </ac:spMkLst>
        </pc:spChg>
        <pc:spChg chg="mod">
          <ac:chgData name="Kristina Elen" userId="S::kelen@herzing.ca::79a21bbd-83f7-4e16-a863-8531c314eb69" providerId="AD" clId="Web-{A36D5363-A68A-F0D3-3765-C3B1D2A844CD}" dt="2022-10-11T10:48:05.031" v="50"/>
          <ac:spMkLst>
            <pc:docMk/>
            <pc:sldMk cId="2456897201" sldId="266"/>
            <ac:spMk id="3" creationId="{00000000-0000-0000-0000-000000000000}"/>
          </ac:spMkLst>
        </pc:spChg>
        <pc:spChg chg="add">
          <ac:chgData name="Kristina Elen" userId="S::kelen@herzing.ca::79a21bbd-83f7-4e16-a863-8531c314eb69" providerId="AD" clId="Web-{A36D5363-A68A-F0D3-3765-C3B1D2A844CD}" dt="2022-10-11T10:48:05.031" v="50"/>
          <ac:spMkLst>
            <pc:docMk/>
            <pc:sldMk cId="2456897201" sldId="266"/>
            <ac:spMk id="8" creationId="{6A1473A6-3F22-483E-8A30-80B9D2B14592}"/>
          </ac:spMkLst>
        </pc:spChg>
        <pc:grpChg chg="add">
          <ac:chgData name="Kristina Elen" userId="S::kelen@herzing.ca::79a21bbd-83f7-4e16-a863-8531c314eb69" providerId="AD" clId="Web-{A36D5363-A68A-F0D3-3765-C3B1D2A844CD}" dt="2022-10-11T10:48:05.031" v="50"/>
          <ac:grpSpMkLst>
            <pc:docMk/>
            <pc:sldMk cId="2456897201" sldId="266"/>
            <ac:grpSpMk id="10" creationId="{AA1375E3-3E53-4D75-BAB7-E5929BFCB25F}"/>
          </ac:grpSpMkLst>
        </pc:grpChg>
      </pc:sldChg>
      <pc:sldChg chg="del">
        <pc:chgData name="Kristina Elen" userId="S::kelen@herzing.ca::79a21bbd-83f7-4e16-a863-8531c314eb69" providerId="AD" clId="Web-{A36D5363-A68A-F0D3-3765-C3B1D2A844CD}" dt="2022-10-11T10:47:21.592" v="25"/>
        <pc:sldMkLst>
          <pc:docMk/>
          <pc:sldMk cId="271375999" sldId="267"/>
        </pc:sldMkLst>
      </pc:sldChg>
      <pc:sldChg chg="addSp modSp add mod setBg">
        <pc:chgData name="Kristina Elen" userId="S::kelen@herzing.ca::79a21bbd-83f7-4e16-a863-8531c314eb69" providerId="AD" clId="Web-{A36D5363-A68A-F0D3-3765-C3B1D2A844CD}" dt="2022-10-11T10:48:01.374" v="49"/>
        <pc:sldMkLst>
          <pc:docMk/>
          <pc:sldMk cId="2941664047" sldId="267"/>
        </pc:sldMkLst>
        <pc:spChg chg="mod">
          <ac:chgData name="Kristina Elen" userId="S::kelen@herzing.ca::79a21bbd-83f7-4e16-a863-8531c314eb69" providerId="AD" clId="Web-{A36D5363-A68A-F0D3-3765-C3B1D2A844CD}" dt="2022-10-11T10:48:01.374" v="49"/>
          <ac:spMkLst>
            <pc:docMk/>
            <pc:sldMk cId="2941664047" sldId="267"/>
            <ac:spMk id="2" creationId="{00000000-0000-0000-0000-000000000000}"/>
          </ac:spMkLst>
        </pc:spChg>
        <pc:spChg chg="mod">
          <ac:chgData name="Kristina Elen" userId="S::kelen@herzing.ca::79a21bbd-83f7-4e16-a863-8531c314eb69" providerId="AD" clId="Web-{A36D5363-A68A-F0D3-3765-C3B1D2A844CD}" dt="2022-10-11T10:48:01.374" v="49"/>
          <ac:spMkLst>
            <pc:docMk/>
            <pc:sldMk cId="2941664047" sldId="267"/>
            <ac:spMk id="3" creationId="{00000000-0000-0000-0000-000000000000}"/>
          </ac:spMkLst>
        </pc:spChg>
        <pc:spChg chg="add">
          <ac:chgData name="Kristina Elen" userId="S::kelen@herzing.ca::79a21bbd-83f7-4e16-a863-8531c314eb69" providerId="AD" clId="Web-{A36D5363-A68A-F0D3-3765-C3B1D2A844CD}" dt="2022-10-11T10:48:01.374" v="49"/>
          <ac:spMkLst>
            <pc:docMk/>
            <pc:sldMk cId="2941664047" sldId="267"/>
            <ac:spMk id="8" creationId="{827B839B-9ADE-406B-8590-F1CAEDED45A1}"/>
          </ac:spMkLst>
        </pc:spChg>
        <pc:spChg chg="add">
          <ac:chgData name="Kristina Elen" userId="S::kelen@herzing.ca::79a21bbd-83f7-4e16-a863-8531c314eb69" providerId="AD" clId="Web-{A36D5363-A68A-F0D3-3765-C3B1D2A844CD}" dt="2022-10-11T10:48:01.374" v="49"/>
          <ac:spMkLst>
            <pc:docMk/>
            <pc:sldMk cId="2941664047" sldId="267"/>
            <ac:spMk id="10" creationId="{CFE45BF0-46DB-408C-B5F7-7B11716805D4}"/>
          </ac:spMkLst>
        </pc:spChg>
        <pc:spChg chg="add">
          <ac:chgData name="Kristina Elen" userId="S::kelen@herzing.ca::79a21bbd-83f7-4e16-a863-8531c314eb69" providerId="AD" clId="Web-{A36D5363-A68A-F0D3-3765-C3B1D2A844CD}" dt="2022-10-11T10:48:01.374" v="49"/>
          <ac:spMkLst>
            <pc:docMk/>
            <pc:sldMk cId="2941664047" sldId="267"/>
            <ac:spMk id="12" creationId="{2AEBC8F2-97B1-41B4-93F1-2D289E197FBA}"/>
          </ac:spMkLst>
        </pc:spChg>
        <pc:spChg chg="add">
          <ac:chgData name="Kristina Elen" userId="S::kelen@herzing.ca::79a21bbd-83f7-4e16-a863-8531c314eb69" providerId="AD" clId="Web-{A36D5363-A68A-F0D3-3765-C3B1D2A844CD}" dt="2022-10-11T10:48:01.374" v="49"/>
          <ac:spMkLst>
            <pc:docMk/>
            <pc:sldMk cId="2941664047" sldId="267"/>
            <ac:spMk id="14" creationId="{472E3A19-F5D5-48FC-BB9C-48C2F68F598B}"/>
          </ac:spMkLst>
        </pc:spChg>
        <pc:spChg chg="add">
          <ac:chgData name="Kristina Elen" userId="S::kelen@herzing.ca::79a21bbd-83f7-4e16-a863-8531c314eb69" providerId="AD" clId="Web-{A36D5363-A68A-F0D3-3765-C3B1D2A844CD}" dt="2022-10-11T10:48:01.374" v="49"/>
          <ac:spMkLst>
            <pc:docMk/>
            <pc:sldMk cId="2941664047" sldId="267"/>
            <ac:spMk id="16" creationId="{7A62E32F-BB65-43A8-8EB5-92346890E549}"/>
          </ac:spMkLst>
        </pc:spChg>
        <pc:spChg chg="add">
          <ac:chgData name="Kristina Elen" userId="S::kelen@herzing.ca::79a21bbd-83f7-4e16-a863-8531c314eb69" providerId="AD" clId="Web-{A36D5363-A68A-F0D3-3765-C3B1D2A844CD}" dt="2022-10-11T10:48:01.374" v="49"/>
          <ac:spMkLst>
            <pc:docMk/>
            <pc:sldMk cId="2941664047" sldId="267"/>
            <ac:spMk id="18" creationId="{14E91B64-9FCC-451E-AFB4-A827D6329367}"/>
          </ac:spMkLst>
        </pc:spChg>
      </pc:sldChg>
      <pc:sldChg chg="del">
        <pc:chgData name="Kristina Elen" userId="S::kelen@herzing.ca::79a21bbd-83f7-4e16-a863-8531c314eb69" providerId="AD" clId="Web-{A36D5363-A68A-F0D3-3765-C3B1D2A844CD}" dt="2022-10-11T10:47:21.592" v="26"/>
        <pc:sldMkLst>
          <pc:docMk/>
          <pc:sldMk cId="1532862185" sldId="268"/>
        </pc:sldMkLst>
      </pc:sldChg>
      <pc:sldChg chg="addSp modSp add mod setBg">
        <pc:chgData name="Kristina Elen" userId="S::kelen@herzing.ca::79a21bbd-83f7-4e16-a863-8531c314eb69" providerId="AD" clId="Web-{A36D5363-A68A-F0D3-3765-C3B1D2A844CD}" dt="2022-10-11T10:47:57.765" v="48"/>
        <pc:sldMkLst>
          <pc:docMk/>
          <pc:sldMk cId="2511419958" sldId="268"/>
        </pc:sldMkLst>
        <pc:spChg chg="mod">
          <ac:chgData name="Kristina Elen" userId="S::kelen@herzing.ca::79a21bbd-83f7-4e16-a863-8531c314eb69" providerId="AD" clId="Web-{A36D5363-A68A-F0D3-3765-C3B1D2A844CD}" dt="2022-10-11T10:47:57.765" v="48"/>
          <ac:spMkLst>
            <pc:docMk/>
            <pc:sldMk cId="2511419958" sldId="268"/>
            <ac:spMk id="2" creationId="{00000000-0000-0000-0000-000000000000}"/>
          </ac:spMkLst>
        </pc:spChg>
        <pc:spChg chg="mod">
          <ac:chgData name="Kristina Elen" userId="S::kelen@herzing.ca::79a21bbd-83f7-4e16-a863-8531c314eb69" providerId="AD" clId="Web-{A36D5363-A68A-F0D3-3765-C3B1D2A844CD}" dt="2022-10-11T10:47:57.765" v="48"/>
          <ac:spMkLst>
            <pc:docMk/>
            <pc:sldMk cId="2511419958" sldId="268"/>
            <ac:spMk id="3" creationId="{00000000-0000-0000-0000-000000000000}"/>
          </ac:spMkLst>
        </pc:spChg>
        <pc:spChg chg="add">
          <ac:chgData name="Kristina Elen" userId="S::kelen@herzing.ca::79a21bbd-83f7-4e16-a863-8531c314eb69" providerId="AD" clId="Web-{A36D5363-A68A-F0D3-3765-C3B1D2A844CD}" dt="2022-10-11T10:47:57.765" v="48"/>
          <ac:spMkLst>
            <pc:docMk/>
            <pc:sldMk cId="2511419958" sldId="268"/>
            <ac:spMk id="10" creationId="{59A309A7-1751-4ABE-A3C1-EEC40366AD89}"/>
          </ac:spMkLst>
        </pc:spChg>
        <pc:spChg chg="add">
          <ac:chgData name="Kristina Elen" userId="S::kelen@herzing.ca::79a21bbd-83f7-4e16-a863-8531c314eb69" providerId="AD" clId="Web-{A36D5363-A68A-F0D3-3765-C3B1D2A844CD}" dt="2022-10-11T10:47:57.765" v="48"/>
          <ac:spMkLst>
            <pc:docMk/>
            <pc:sldMk cId="2511419958" sldId="268"/>
            <ac:spMk id="12" creationId="{967D8EB6-EAE1-4F9C-B398-83321E287204}"/>
          </ac:spMkLst>
        </pc:spChg>
        <pc:picChg chg="add">
          <ac:chgData name="Kristina Elen" userId="S::kelen@herzing.ca::79a21bbd-83f7-4e16-a863-8531c314eb69" providerId="AD" clId="Web-{A36D5363-A68A-F0D3-3765-C3B1D2A844CD}" dt="2022-10-11T10:47:57.765" v="48"/>
          <ac:picMkLst>
            <pc:docMk/>
            <pc:sldMk cId="2511419958" sldId="268"/>
            <ac:picMk id="7" creationId="{D41A5816-46AA-5714-1A0E-73AB4030FAAB}"/>
          </ac:picMkLst>
        </pc:picChg>
      </pc:sldChg>
      <pc:sldChg chg="del">
        <pc:chgData name="Kristina Elen" userId="S::kelen@herzing.ca::79a21bbd-83f7-4e16-a863-8531c314eb69" providerId="AD" clId="Web-{A36D5363-A68A-F0D3-3765-C3B1D2A844CD}" dt="2022-10-11T10:47:21.592" v="27"/>
        <pc:sldMkLst>
          <pc:docMk/>
          <pc:sldMk cId="1779334981" sldId="269"/>
        </pc:sldMkLst>
      </pc:sldChg>
      <pc:sldChg chg="del">
        <pc:chgData name="Kristina Elen" userId="S::kelen@herzing.ca::79a21bbd-83f7-4e16-a863-8531c314eb69" providerId="AD" clId="Web-{A36D5363-A68A-F0D3-3765-C3B1D2A844CD}" dt="2022-10-11T10:47:21.592" v="28"/>
        <pc:sldMkLst>
          <pc:docMk/>
          <pc:sldMk cId="259676399" sldId="270"/>
        </pc:sldMkLst>
      </pc:sldChg>
      <pc:sldChg chg="del">
        <pc:chgData name="Kristina Elen" userId="S::kelen@herzing.ca::79a21bbd-83f7-4e16-a863-8531c314eb69" providerId="AD" clId="Web-{A36D5363-A68A-F0D3-3765-C3B1D2A844CD}" dt="2022-10-11T10:47:21.592" v="29"/>
        <pc:sldMkLst>
          <pc:docMk/>
          <pc:sldMk cId="2243640836" sldId="271"/>
        </pc:sldMkLst>
      </pc:sldChg>
      <pc:sldChg chg="del">
        <pc:chgData name="Kristina Elen" userId="S::kelen@herzing.ca::79a21bbd-83f7-4e16-a863-8531c314eb69" providerId="AD" clId="Web-{A36D5363-A68A-F0D3-3765-C3B1D2A844CD}" dt="2022-10-11T10:47:21.592" v="30"/>
        <pc:sldMkLst>
          <pc:docMk/>
          <pc:sldMk cId="3000805884" sldId="272"/>
        </pc:sldMkLst>
      </pc:sldChg>
      <pc:sldChg chg="del">
        <pc:chgData name="Kristina Elen" userId="S::kelen@herzing.ca::79a21bbd-83f7-4e16-a863-8531c314eb69" providerId="AD" clId="Web-{A36D5363-A68A-F0D3-3765-C3B1D2A844CD}" dt="2022-10-11T10:47:21.592" v="31"/>
        <pc:sldMkLst>
          <pc:docMk/>
          <pc:sldMk cId="2148914679" sldId="273"/>
        </pc:sldMkLst>
      </pc:sldChg>
      <pc:sldChg chg="del">
        <pc:chgData name="Kristina Elen" userId="S::kelen@herzing.ca::79a21bbd-83f7-4e16-a863-8531c314eb69" providerId="AD" clId="Web-{A36D5363-A68A-F0D3-3765-C3B1D2A844CD}" dt="2022-10-11T10:47:21.592" v="32"/>
        <pc:sldMkLst>
          <pc:docMk/>
          <pc:sldMk cId="3932517194" sldId="274"/>
        </pc:sldMkLst>
      </pc:sldChg>
      <pc:sldChg chg="del">
        <pc:chgData name="Kristina Elen" userId="S::kelen@herzing.ca::79a21bbd-83f7-4e16-a863-8531c314eb69" providerId="AD" clId="Web-{A36D5363-A68A-F0D3-3765-C3B1D2A844CD}" dt="2022-10-11T10:47:16.342" v="19"/>
        <pc:sldMkLst>
          <pc:docMk/>
          <pc:sldMk cId="1718917635" sldId="275"/>
        </pc:sldMkLst>
      </pc:sldChg>
      <pc:sldChg chg="del">
        <pc:chgData name="Kristina Elen" userId="S::kelen@herzing.ca::79a21bbd-83f7-4e16-a863-8531c314eb69" providerId="AD" clId="Web-{A36D5363-A68A-F0D3-3765-C3B1D2A844CD}" dt="2022-10-11T10:47:15.577" v="18"/>
        <pc:sldMkLst>
          <pc:docMk/>
          <pc:sldMk cId="3420779468" sldId="276"/>
        </pc:sldMkLst>
      </pc:sldChg>
      <pc:sldChg chg="del">
        <pc:chgData name="Kristina Elen" userId="S::kelen@herzing.ca::79a21bbd-83f7-4e16-a863-8531c314eb69" providerId="AD" clId="Web-{A36D5363-A68A-F0D3-3765-C3B1D2A844CD}" dt="2022-10-11T10:47:15.155" v="17"/>
        <pc:sldMkLst>
          <pc:docMk/>
          <pc:sldMk cId="3300947184" sldId="277"/>
        </pc:sldMkLst>
      </pc:sldChg>
      <pc:sldChg chg="del">
        <pc:chgData name="Kristina Elen" userId="S::kelen@herzing.ca::79a21bbd-83f7-4e16-a863-8531c314eb69" providerId="AD" clId="Web-{A36D5363-A68A-F0D3-3765-C3B1D2A844CD}" dt="2022-10-11T10:47:14.608" v="16"/>
        <pc:sldMkLst>
          <pc:docMk/>
          <pc:sldMk cId="783196580" sldId="278"/>
        </pc:sldMkLst>
      </pc:sldChg>
      <pc:sldChg chg="del">
        <pc:chgData name="Kristina Elen" userId="S::kelen@herzing.ca::79a21bbd-83f7-4e16-a863-8531c314eb69" providerId="AD" clId="Web-{A36D5363-A68A-F0D3-3765-C3B1D2A844CD}" dt="2022-10-11T10:46:54.998" v="3"/>
        <pc:sldMkLst>
          <pc:docMk/>
          <pc:sldMk cId="3097450601" sldId="279"/>
        </pc:sldMkLst>
      </pc:sldChg>
      <pc:sldChg chg="del">
        <pc:chgData name="Kristina Elen" userId="S::kelen@herzing.ca::79a21bbd-83f7-4e16-a863-8531c314eb69" providerId="AD" clId="Web-{A36D5363-A68A-F0D3-3765-C3B1D2A844CD}" dt="2022-10-11T10:46:54.998" v="4"/>
        <pc:sldMkLst>
          <pc:docMk/>
          <pc:sldMk cId="1368529813" sldId="280"/>
        </pc:sldMkLst>
      </pc:sldChg>
      <pc:sldChg chg="del">
        <pc:chgData name="Kristina Elen" userId="S::kelen@herzing.ca::79a21bbd-83f7-4e16-a863-8531c314eb69" providerId="AD" clId="Web-{A36D5363-A68A-F0D3-3765-C3B1D2A844CD}" dt="2022-10-11T10:46:54.998" v="5"/>
        <pc:sldMkLst>
          <pc:docMk/>
          <pc:sldMk cId="2478579316" sldId="281"/>
        </pc:sldMkLst>
      </pc:sldChg>
      <pc:sldChg chg="del">
        <pc:chgData name="Kristina Elen" userId="S::kelen@herzing.ca::79a21bbd-83f7-4e16-a863-8531c314eb69" providerId="AD" clId="Web-{A36D5363-A68A-F0D3-3765-C3B1D2A844CD}" dt="2022-10-11T10:46:54.998" v="6"/>
        <pc:sldMkLst>
          <pc:docMk/>
          <pc:sldMk cId="4059277285" sldId="282"/>
        </pc:sldMkLst>
      </pc:sldChg>
      <pc:sldChg chg="del">
        <pc:chgData name="Kristina Elen" userId="S::kelen@herzing.ca::79a21bbd-83f7-4e16-a863-8531c314eb69" providerId="AD" clId="Web-{A36D5363-A68A-F0D3-3765-C3B1D2A844CD}" dt="2022-10-11T10:46:54.998" v="7"/>
        <pc:sldMkLst>
          <pc:docMk/>
          <pc:sldMk cId="283374727" sldId="283"/>
        </pc:sldMkLst>
      </pc:sldChg>
      <pc:sldChg chg="del">
        <pc:chgData name="Kristina Elen" userId="S::kelen@herzing.ca::79a21bbd-83f7-4e16-a863-8531c314eb69" providerId="AD" clId="Web-{A36D5363-A68A-F0D3-3765-C3B1D2A844CD}" dt="2022-10-11T10:46:55.014" v="8"/>
        <pc:sldMkLst>
          <pc:docMk/>
          <pc:sldMk cId="2504949653" sldId="284"/>
        </pc:sldMkLst>
      </pc:sldChg>
      <pc:sldChg chg="del">
        <pc:chgData name="Kristina Elen" userId="S::kelen@herzing.ca::79a21bbd-83f7-4e16-a863-8531c314eb69" providerId="AD" clId="Web-{A36D5363-A68A-F0D3-3765-C3B1D2A844CD}" dt="2022-10-11T10:46:55.014" v="9"/>
        <pc:sldMkLst>
          <pc:docMk/>
          <pc:sldMk cId="3851773404" sldId="285"/>
        </pc:sldMkLst>
      </pc:sldChg>
      <pc:sldChg chg="del">
        <pc:chgData name="Kristina Elen" userId="S::kelen@herzing.ca::79a21bbd-83f7-4e16-a863-8531c314eb69" providerId="AD" clId="Web-{A36D5363-A68A-F0D3-3765-C3B1D2A844CD}" dt="2022-10-11T10:46:55.014" v="10"/>
        <pc:sldMkLst>
          <pc:docMk/>
          <pc:sldMk cId="3449378300" sldId="286"/>
        </pc:sldMkLst>
      </pc:sldChg>
      <pc:sldChg chg="del">
        <pc:chgData name="Kristina Elen" userId="S::kelen@herzing.ca::79a21bbd-83f7-4e16-a863-8531c314eb69" providerId="AD" clId="Web-{A36D5363-A68A-F0D3-3765-C3B1D2A844CD}" dt="2022-10-11T10:46:55.014" v="11"/>
        <pc:sldMkLst>
          <pc:docMk/>
          <pc:sldMk cId="4089718465" sldId="287"/>
        </pc:sldMkLst>
      </pc:sldChg>
      <pc:sldChg chg="del">
        <pc:chgData name="Kristina Elen" userId="S::kelen@herzing.ca::79a21bbd-83f7-4e16-a863-8531c314eb69" providerId="AD" clId="Web-{A36D5363-A68A-F0D3-3765-C3B1D2A844CD}" dt="2022-10-11T10:46:55.014" v="12"/>
        <pc:sldMkLst>
          <pc:docMk/>
          <pc:sldMk cId="1172007029" sldId="288"/>
        </pc:sldMkLst>
      </pc:sldChg>
      <pc:sldChg chg="del">
        <pc:chgData name="Kristina Elen" userId="S::kelen@herzing.ca::79a21bbd-83f7-4e16-a863-8531c314eb69" providerId="AD" clId="Web-{A36D5363-A68A-F0D3-3765-C3B1D2A844CD}" dt="2022-10-11T10:46:55.014" v="13"/>
        <pc:sldMkLst>
          <pc:docMk/>
          <pc:sldMk cId="3548141903" sldId="289"/>
        </pc:sldMkLst>
      </pc:sldChg>
      <pc:sldChg chg="del">
        <pc:chgData name="Kristina Elen" userId="S::kelen@herzing.ca::79a21bbd-83f7-4e16-a863-8531c314eb69" providerId="AD" clId="Web-{A36D5363-A68A-F0D3-3765-C3B1D2A844CD}" dt="2022-10-11T10:46:55.014" v="14"/>
        <pc:sldMkLst>
          <pc:docMk/>
          <pc:sldMk cId="2113353921" sldId="290"/>
        </pc:sldMkLst>
      </pc:sldChg>
      <pc:sldChg chg="del">
        <pc:chgData name="Kristina Elen" userId="S::kelen@herzing.ca::79a21bbd-83f7-4e16-a863-8531c314eb69" providerId="AD" clId="Web-{A36D5363-A68A-F0D3-3765-C3B1D2A844CD}" dt="2022-10-11T10:46:55.029" v="15"/>
        <pc:sldMkLst>
          <pc:docMk/>
          <pc:sldMk cId="868630563" sldId="291"/>
        </pc:sldMkLst>
      </pc:sldChg>
      <pc:sldChg chg="del">
        <pc:chgData name="Kristina Elen" userId="S::kelen@herzing.ca::79a21bbd-83f7-4e16-a863-8531c314eb69" providerId="AD" clId="Web-{A36D5363-A68A-F0D3-3765-C3B1D2A844CD}" dt="2022-10-11T10:46:48.545" v="2"/>
        <pc:sldMkLst>
          <pc:docMk/>
          <pc:sldMk cId="3527527422" sldId="292"/>
        </pc:sldMkLst>
      </pc:sldChg>
      <pc:sldMasterChg chg="replId modSldLayout">
        <pc:chgData name="Kristina Elen" userId="S::kelen@herzing.ca::79a21bbd-83f7-4e16-a863-8531c314eb69" providerId="AD" clId="Web-{A36D5363-A68A-F0D3-3765-C3B1D2A844CD}" dt="2022-10-11T10:47:45.671" v="37"/>
        <pc:sldMasterMkLst>
          <pc:docMk/>
          <pc:sldMasterMk cId="931714542" sldId="2147483672"/>
        </pc:sldMasterMkLst>
        <pc:sldLayoutChg chg="replId">
          <pc:chgData name="Kristina Elen" userId="S::kelen@herzing.ca::79a21bbd-83f7-4e16-a863-8531c314eb69" providerId="AD" clId="Web-{A36D5363-A68A-F0D3-3765-C3B1D2A844CD}" dt="2022-10-11T10:47:45.671" v="37"/>
          <pc:sldLayoutMkLst>
            <pc:docMk/>
            <pc:sldMasterMk cId="931714542" sldId="2147483672"/>
            <pc:sldLayoutMk cId="1204873696" sldId="2147483673"/>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517795942" sldId="2147483674"/>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2590205671" sldId="2147483675"/>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525793441" sldId="2147483676"/>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2840844612" sldId="2147483677"/>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2010314651" sldId="2147483678"/>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2683791721" sldId="2147483679"/>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2482412407" sldId="2147483680"/>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3164910313" sldId="2147483681"/>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1193019525" sldId="2147483682"/>
          </pc:sldLayoutMkLst>
        </pc:sldLayoutChg>
        <pc:sldLayoutChg chg="replId">
          <pc:chgData name="Kristina Elen" userId="S::kelen@herzing.ca::79a21bbd-83f7-4e16-a863-8531c314eb69" providerId="AD" clId="Web-{A36D5363-A68A-F0D3-3765-C3B1D2A844CD}" dt="2022-10-11T10:47:45.671" v="37"/>
          <pc:sldLayoutMkLst>
            <pc:docMk/>
            <pc:sldMasterMk cId="931714542" sldId="2147483672"/>
            <pc:sldLayoutMk cId="4271190150" sldId="2147483683"/>
          </pc:sldLayoutMkLst>
        </pc:sldLayoutChg>
      </pc:sldMasterChg>
      <pc:sldMasterChg chg="add addSldLayout">
        <pc:chgData name="Kristina Elen" userId="S::kelen@herzing.ca::79a21bbd-83f7-4e16-a863-8531c314eb69" providerId="AD" clId="Web-{A36D5363-A68A-F0D3-3765-C3B1D2A844CD}" dt="2022-10-11T10:47:45.671" v="37"/>
        <pc:sldMasterMkLst>
          <pc:docMk/>
          <pc:sldMasterMk cId="2424151694" sldId="2147483684"/>
        </pc:sldMasterMkLst>
        <pc:sldLayoutChg chg="add">
          <pc:chgData name="Kristina Elen" userId="S::kelen@herzing.ca::79a21bbd-83f7-4e16-a863-8531c314eb69" providerId="AD" clId="Web-{A36D5363-A68A-F0D3-3765-C3B1D2A844CD}" dt="2022-10-11T10:47:45.671" v="37"/>
          <pc:sldLayoutMkLst>
            <pc:docMk/>
            <pc:sldMasterMk cId="2424151694" sldId="2147483684"/>
            <pc:sldLayoutMk cId="2685454558" sldId="2147483685"/>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582762378" sldId="2147483686"/>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3298805252" sldId="2147483687"/>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2924863155" sldId="2147483688"/>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4173195677" sldId="2147483689"/>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971538164" sldId="2147483690"/>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2722099430" sldId="2147483691"/>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1136029545" sldId="2147483692"/>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3730944468" sldId="2147483693"/>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3504382157" sldId="2147483694"/>
          </pc:sldLayoutMkLst>
        </pc:sldLayoutChg>
        <pc:sldLayoutChg chg="add">
          <pc:chgData name="Kristina Elen" userId="S::kelen@herzing.ca::79a21bbd-83f7-4e16-a863-8531c314eb69" providerId="AD" clId="Web-{A36D5363-A68A-F0D3-3765-C3B1D2A844CD}" dt="2022-10-11T10:47:45.671" v="37"/>
          <pc:sldLayoutMkLst>
            <pc:docMk/>
            <pc:sldMasterMk cId="2424151694" sldId="2147483684"/>
            <pc:sldLayoutMk cId="1250758570" sldId="2147483695"/>
          </pc:sldLayoutMkLst>
        </pc:sldLayoutChg>
      </pc:sldMasterChg>
    </pc:docChg>
  </pc:docChgLst>
  <pc:docChgLst>
    <pc:chgData name="Kristina Elen" userId="79a21bbd-83f7-4e16-a863-8531c314eb69" providerId="ADAL" clId="{D3903136-A172-4C43-847D-9737C9A2AD56}"/>
    <pc:docChg chg="modSld">
      <pc:chgData name="Kristina Elen" userId="79a21bbd-83f7-4e16-a863-8531c314eb69" providerId="ADAL" clId="{D3903136-A172-4C43-847D-9737C9A2AD56}" dt="2022-10-11T09:59:47.538" v="3" actId="20577"/>
      <pc:docMkLst>
        <pc:docMk/>
      </pc:docMkLst>
      <pc:sldChg chg="modSp mod">
        <pc:chgData name="Kristina Elen" userId="79a21bbd-83f7-4e16-a863-8531c314eb69" providerId="ADAL" clId="{D3903136-A172-4C43-847D-9737C9A2AD56}" dt="2022-10-11T09:59:47.538" v="3" actId="20577"/>
        <pc:sldMkLst>
          <pc:docMk/>
          <pc:sldMk cId="2529654894" sldId="256"/>
        </pc:sldMkLst>
        <pc:spChg chg="mod">
          <ac:chgData name="Kristina Elen" userId="79a21bbd-83f7-4e16-a863-8531c314eb69" providerId="ADAL" clId="{D3903136-A172-4C43-847D-9737C9A2AD56}" dt="2022-10-11T09:59:47.538" v="3" actId="20577"/>
          <ac:spMkLst>
            <pc:docMk/>
            <pc:sldMk cId="2529654894" sldId="256"/>
            <ac:spMk id="3" creationId="{00000000-0000-0000-0000-000000000000}"/>
          </ac:spMkLst>
        </pc:spChg>
      </pc:sldChg>
    </pc:docChg>
  </pc:docChgLst>
  <pc:docChgLst>
    <pc:chgData name="Kristina Elen" userId="S::kelen@herzing.ca::79a21bbd-83f7-4e16-a863-8531c314eb69" providerId="AD" clId="Web-{C6ED2567-9C76-AE41-1E69-23C4D6595BBE}"/>
    <pc:docChg chg="addSld delSld modSld sldOrd addMainMaster modMainMaster">
      <pc:chgData name="Kristina Elen" userId="S::kelen@herzing.ca::79a21bbd-83f7-4e16-a863-8531c314eb69" providerId="AD" clId="Web-{C6ED2567-9C76-AE41-1E69-23C4D6595BBE}" dt="2022-10-14T01:26:13.299" v="83"/>
      <pc:docMkLst>
        <pc:docMk/>
      </pc:docMkLst>
      <pc:sldChg chg="modSp">
        <pc:chgData name="Kristina Elen" userId="S::kelen@herzing.ca::79a21bbd-83f7-4e16-a863-8531c314eb69" providerId="AD" clId="Web-{C6ED2567-9C76-AE41-1E69-23C4D6595BBE}" dt="2022-10-14T01:22:21.880" v="2" actId="20577"/>
        <pc:sldMkLst>
          <pc:docMk/>
          <pc:sldMk cId="2529654894" sldId="256"/>
        </pc:sldMkLst>
        <pc:spChg chg="mod">
          <ac:chgData name="Kristina Elen" userId="S::kelen@herzing.ca::79a21bbd-83f7-4e16-a863-8531c314eb69" providerId="AD" clId="Web-{C6ED2567-9C76-AE41-1E69-23C4D6595BBE}" dt="2022-10-14T01:22:21.880" v="2" actId="20577"/>
          <ac:spMkLst>
            <pc:docMk/>
            <pc:sldMk cId="2529654894" sldId="256"/>
            <ac:spMk id="3" creationId="{00000000-0000-0000-0000-000000000000}"/>
          </ac:spMkLst>
        </pc:spChg>
      </pc:sldChg>
      <pc:sldChg chg="modSp ord">
        <pc:chgData name="Kristina Elen" userId="S::kelen@herzing.ca::79a21bbd-83f7-4e16-a863-8531c314eb69" providerId="AD" clId="Web-{C6ED2567-9C76-AE41-1E69-23C4D6595BBE}" dt="2022-10-14T01:23:12.223" v="52" actId="20577"/>
        <pc:sldMkLst>
          <pc:docMk/>
          <pc:sldMk cId="2323017529" sldId="257"/>
        </pc:sldMkLst>
        <pc:spChg chg="mod">
          <ac:chgData name="Kristina Elen" userId="S::kelen@herzing.ca::79a21bbd-83f7-4e16-a863-8531c314eb69" providerId="AD" clId="Web-{C6ED2567-9C76-AE41-1E69-23C4D6595BBE}" dt="2022-10-14T01:23:12.223" v="52" actId="20577"/>
          <ac:spMkLst>
            <pc:docMk/>
            <pc:sldMk cId="2323017529" sldId="257"/>
            <ac:spMk id="8" creationId="{DC1ABB8A-951F-4EC2-5543-D0A410AF0024}"/>
          </ac:spMkLst>
        </pc:spChg>
      </pc:sldChg>
      <pc:sldChg chg="del">
        <pc:chgData name="Kristina Elen" userId="S::kelen@herzing.ca::79a21bbd-83f7-4e16-a863-8531c314eb69" providerId="AD" clId="Web-{C6ED2567-9C76-AE41-1E69-23C4D6595BBE}" dt="2022-10-14T01:22:27.583" v="3"/>
        <pc:sldMkLst>
          <pc:docMk/>
          <pc:sldMk cId="2196758597" sldId="258"/>
        </pc:sldMkLst>
      </pc:sldChg>
      <pc:sldChg chg="addSp modSp add mod setBg">
        <pc:chgData name="Kristina Elen" userId="S::kelen@herzing.ca::79a21bbd-83f7-4e16-a863-8531c314eb69" providerId="AD" clId="Web-{C6ED2567-9C76-AE41-1E69-23C4D6595BBE}" dt="2022-10-14T01:26:13.299" v="83"/>
        <pc:sldMkLst>
          <pc:docMk/>
          <pc:sldMk cId="3717517208" sldId="258"/>
        </pc:sldMkLst>
        <pc:spChg chg="mod">
          <ac:chgData name="Kristina Elen" userId="S::kelen@herzing.ca::79a21bbd-83f7-4e16-a863-8531c314eb69" providerId="AD" clId="Web-{C6ED2567-9C76-AE41-1E69-23C4D6595BBE}" dt="2022-10-14T01:26:13.299" v="83"/>
          <ac:spMkLst>
            <pc:docMk/>
            <pc:sldMk cId="3717517208" sldId="258"/>
            <ac:spMk id="2" creationId="{00000000-0000-0000-0000-000000000000}"/>
          </ac:spMkLst>
        </pc:spChg>
        <pc:spChg chg="mod">
          <ac:chgData name="Kristina Elen" userId="S::kelen@herzing.ca::79a21bbd-83f7-4e16-a863-8531c314eb69" providerId="AD" clId="Web-{C6ED2567-9C76-AE41-1E69-23C4D6595BBE}" dt="2022-10-14T01:26:13.299" v="83"/>
          <ac:spMkLst>
            <pc:docMk/>
            <pc:sldMk cId="3717517208" sldId="258"/>
            <ac:spMk id="3" creationId="{00000000-0000-0000-0000-000000000000}"/>
          </ac:spMkLst>
        </pc:spChg>
        <pc:spChg chg="add">
          <ac:chgData name="Kristina Elen" userId="S::kelen@herzing.ca::79a21bbd-83f7-4e16-a863-8531c314eb69" providerId="AD" clId="Web-{C6ED2567-9C76-AE41-1E69-23C4D6595BBE}" dt="2022-10-14T01:26:13.299" v="83"/>
          <ac:spMkLst>
            <pc:docMk/>
            <pc:sldMk cId="3717517208" sldId="258"/>
            <ac:spMk id="8" creationId="{827B839B-9ADE-406B-8590-F1CAEDED45A1}"/>
          </ac:spMkLst>
        </pc:spChg>
        <pc:spChg chg="add">
          <ac:chgData name="Kristina Elen" userId="S::kelen@herzing.ca::79a21bbd-83f7-4e16-a863-8531c314eb69" providerId="AD" clId="Web-{C6ED2567-9C76-AE41-1E69-23C4D6595BBE}" dt="2022-10-14T01:26:13.299" v="83"/>
          <ac:spMkLst>
            <pc:docMk/>
            <pc:sldMk cId="3717517208" sldId="258"/>
            <ac:spMk id="10" creationId="{CFE45BF0-46DB-408C-B5F7-7B11716805D4}"/>
          </ac:spMkLst>
        </pc:spChg>
        <pc:spChg chg="add">
          <ac:chgData name="Kristina Elen" userId="S::kelen@herzing.ca::79a21bbd-83f7-4e16-a863-8531c314eb69" providerId="AD" clId="Web-{C6ED2567-9C76-AE41-1E69-23C4D6595BBE}" dt="2022-10-14T01:26:13.299" v="83"/>
          <ac:spMkLst>
            <pc:docMk/>
            <pc:sldMk cId="3717517208" sldId="258"/>
            <ac:spMk id="12" creationId="{2AEBC8F2-97B1-41B4-93F1-2D289E197FBA}"/>
          </ac:spMkLst>
        </pc:spChg>
        <pc:spChg chg="add">
          <ac:chgData name="Kristina Elen" userId="S::kelen@herzing.ca::79a21bbd-83f7-4e16-a863-8531c314eb69" providerId="AD" clId="Web-{C6ED2567-9C76-AE41-1E69-23C4D6595BBE}" dt="2022-10-14T01:26:13.299" v="83"/>
          <ac:spMkLst>
            <pc:docMk/>
            <pc:sldMk cId="3717517208" sldId="258"/>
            <ac:spMk id="14" creationId="{472E3A19-F5D5-48FC-BB9C-48C2F68F598B}"/>
          </ac:spMkLst>
        </pc:spChg>
        <pc:spChg chg="add">
          <ac:chgData name="Kristina Elen" userId="S::kelen@herzing.ca::79a21bbd-83f7-4e16-a863-8531c314eb69" providerId="AD" clId="Web-{C6ED2567-9C76-AE41-1E69-23C4D6595BBE}" dt="2022-10-14T01:26:13.299" v="83"/>
          <ac:spMkLst>
            <pc:docMk/>
            <pc:sldMk cId="3717517208" sldId="258"/>
            <ac:spMk id="16" creationId="{7A62E32F-BB65-43A8-8EB5-92346890E549}"/>
          </ac:spMkLst>
        </pc:spChg>
        <pc:spChg chg="add">
          <ac:chgData name="Kristina Elen" userId="S::kelen@herzing.ca::79a21bbd-83f7-4e16-a863-8531c314eb69" providerId="AD" clId="Web-{C6ED2567-9C76-AE41-1E69-23C4D6595BBE}" dt="2022-10-14T01:26:13.299" v="83"/>
          <ac:spMkLst>
            <pc:docMk/>
            <pc:sldMk cId="3717517208" sldId="258"/>
            <ac:spMk id="18" creationId="{14E91B64-9FCC-451E-AFB4-A827D6329367}"/>
          </ac:spMkLst>
        </pc:spChg>
      </pc:sldChg>
      <pc:sldChg chg="del">
        <pc:chgData name="Kristina Elen" userId="S::kelen@herzing.ca::79a21bbd-83f7-4e16-a863-8531c314eb69" providerId="AD" clId="Web-{C6ED2567-9C76-AE41-1E69-23C4D6595BBE}" dt="2022-10-14T01:22:27.583" v="4"/>
        <pc:sldMkLst>
          <pc:docMk/>
          <pc:sldMk cId="1797071491" sldId="259"/>
        </pc:sldMkLst>
      </pc:sldChg>
      <pc:sldChg chg="addSp modSp add mod setBg">
        <pc:chgData name="Kristina Elen" userId="S::kelen@herzing.ca::79a21bbd-83f7-4e16-a863-8531c314eb69" providerId="AD" clId="Web-{C6ED2567-9C76-AE41-1E69-23C4D6595BBE}" dt="2022-10-14T01:26:09.190" v="82"/>
        <pc:sldMkLst>
          <pc:docMk/>
          <pc:sldMk cId="3621828025" sldId="259"/>
        </pc:sldMkLst>
        <pc:spChg chg="mod">
          <ac:chgData name="Kristina Elen" userId="S::kelen@herzing.ca::79a21bbd-83f7-4e16-a863-8531c314eb69" providerId="AD" clId="Web-{C6ED2567-9C76-AE41-1E69-23C4D6595BBE}" dt="2022-10-14T01:26:09.190" v="82"/>
          <ac:spMkLst>
            <pc:docMk/>
            <pc:sldMk cId="3621828025" sldId="259"/>
            <ac:spMk id="2" creationId="{00000000-0000-0000-0000-000000000000}"/>
          </ac:spMkLst>
        </pc:spChg>
        <pc:spChg chg="mod">
          <ac:chgData name="Kristina Elen" userId="S::kelen@herzing.ca::79a21bbd-83f7-4e16-a863-8531c314eb69" providerId="AD" clId="Web-{C6ED2567-9C76-AE41-1E69-23C4D6595BBE}" dt="2022-10-14T01:26:09.190" v="82"/>
          <ac:spMkLst>
            <pc:docMk/>
            <pc:sldMk cId="3621828025" sldId="259"/>
            <ac:spMk id="3" creationId="{00000000-0000-0000-0000-000000000000}"/>
          </ac:spMkLst>
        </pc:spChg>
        <pc:spChg chg="add">
          <ac:chgData name="Kristina Elen" userId="S::kelen@herzing.ca::79a21bbd-83f7-4e16-a863-8531c314eb69" providerId="AD" clId="Web-{C6ED2567-9C76-AE41-1E69-23C4D6595BBE}" dt="2022-10-14T01:26:09.190" v="82"/>
          <ac:spMkLst>
            <pc:docMk/>
            <pc:sldMk cId="3621828025" sldId="259"/>
            <ac:spMk id="8" creationId="{827B839B-9ADE-406B-8590-F1CAEDED45A1}"/>
          </ac:spMkLst>
        </pc:spChg>
        <pc:spChg chg="add">
          <ac:chgData name="Kristina Elen" userId="S::kelen@herzing.ca::79a21bbd-83f7-4e16-a863-8531c314eb69" providerId="AD" clId="Web-{C6ED2567-9C76-AE41-1E69-23C4D6595BBE}" dt="2022-10-14T01:26:09.190" v="82"/>
          <ac:spMkLst>
            <pc:docMk/>
            <pc:sldMk cId="3621828025" sldId="259"/>
            <ac:spMk id="10" creationId="{CFE45BF0-46DB-408C-B5F7-7B11716805D4}"/>
          </ac:spMkLst>
        </pc:spChg>
        <pc:spChg chg="add">
          <ac:chgData name="Kristina Elen" userId="S::kelen@herzing.ca::79a21bbd-83f7-4e16-a863-8531c314eb69" providerId="AD" clId="Web-{C6ED2567-9C76-AE41-1E69-23C4D6595BBE}" dt="2022-10-14T01:26:09.190" v="82"/>
          <ac:spMkLst>
            <pc:docMk/>
            <pc:sldMk cId="3621828025" sldId="259"/>
            <ac:spMk id="12" creationId="{2AEBC8F2-97B1-41B4-93F1-2D289E197FBA}"/>
          </ac:spMkLst>
        </pc:spChg>
        <pc:spChg chg="add">
          <ac:chgData name="Kristina Elen" userId="S::kelen@herzing.ca::79a21bbd-83f7-4e16-a863-8531c314eb69" providerId="AD" clId="Web-{C6ED2567-9C76-AE41-1E69-23C4D6595BBE}" dt="2022-10-14T01:26:09.190" v="82"/>
          <ac:spMkLst>
            <pc:docMk/>
            <pc:sldMk cId="3621828025" sldId="259"/>
            <ac:spMk id="14" creationId="{472E3A19-F5D5-48FC-BB9C-48C2F68F598B}"/>
          </ac:spMkLst>
        </pc:spChg>
        <pc:spChg chg="add">
          <ac:chgData name="Kristina Elen" userId="S::kelen@herzing.ca::79a21bbd-83f7-4e16-a863-8531c314eb69" providerId="AD" clId="Web-{C6ED2567-9C76-AE41-1E69-23C4D6595BBE}" dt="2022-10-14T01:26:09.190" v="82"/>
          <ac:spMkLst>
            <pc:docMk/>
            <pc:sldMk cId="3621828025" sldId="259"/>
            <ac:spMk id="16" creationId="{7A62E32F-BB65-43A8-8EB5-92346890E549}"/>
          </ac:spMkLst>
        </pc:spChg>
        <pc:spChg chg="add">
          <ac:chgData name="Kristina Elen" userId="S::kelen@herzing.ca::79a21bbd-83f7-4e16-a863-8531c314eb69" providerId="AD" clId="Web-{C6ED2567-9C76-AE41-1E69-23C4D6595BBE}" dt="2022-10-14T01:26:09.190" v="82"/>
          <ac:spMkLst>
            <pc:docMk/>
            <pc:sldMk cId="3621828025" sldId="259"/>
            <ac:spMk id="18" creationId="{14E91B64-9FCC-451E-AFB4-A827D6329367}"/>
          </ac:spMkLst>
        </pc:spChg>
      </pc:sldChg>
      <pc:sldChg chg="del">
        <pc:chgData name="Kristina Elen" userId="S::kelen@herzing.ca::79a21bbd-83f7-4e16-a863-8531c314eb69" providerId="AD" clId="Web-{C6ED2567-9C76-AE41-1E69-23C4D6595BBE}" dt="2022-10-14T01:22:27.583" v="5"/>
        <pc:sldMkLst>
          <pc:docMk/>
          <pc:sldMk cId="3405122174" sldId="260"/>
        </pc:sldMkLst>
      </pc:sldChg>
      <pc:sldChg chg="addSp delSp add">
        <pc:chgData name="Kristina Elen" userId="S::kelen@herzing.ca::79a21bbd-83f7-4e16-a863-8531c314eb69" providerId="AD" clId="Web-{C6ED2567-9C76-AE41-1E69-23C4D6595BBE}" dt="2022-10-14T01:26:04.002" v="81"/>
        <pc:sldMkLst>
          <pc:docMk/>
          <pc:sldMk cId="4186827196" sldId="260"/>
        </pc:sldMkLst>
        <pc:spChg chg="del">
          <ac:chgData name="Kristina Elen" userId="S::kelen@herzing.ca::79a21bbd-83f7-4e16-a863-8531c314eb69" providerId="AD" clId="Web-{C6ED2567-9C76-AE41-1E69-23C4D6595BBE}" dt="2022-10-14T01:26:04.002" v="81"/>
          <ac:spMkLst>
            <pc:docMk/>
            <pc:sldMk cId="4186827196" sldId="260"/>
            <ac:spMk id="3" creationId="{00000000-0000-0000-0000-000000000000}"/>
          </ac:spMkLst>
        </pc:spChg>
        <pc:graphicFrameChg chg="add">
          <ac:chgData name="Kristina Elen" userId="S::kelen@herzing.ca::79a21bbd-83f7-4e16-a863-8531c314eb69" providerId="AD" clId="Web-{C6ED2567-9C76-AE41-1E69-23C4D6595BBE}" dt="2022-10-14T01:26:04.002" v="81"/>
          <ac:graphicFrameMkLst>
            <pc:docMk/>
            <pc:sldMk cId="4186827196" sldId="260"/>
            <ac:graphicFrameMk id="5" creationId="{092A9930-257C-1B35-89A7-9C46555FDA9D}"/>
          </ac:graphicFrameMkLst>
        </pc:graphicFrameChg>
      </pc:sldChg>
      <pc:sldChg chg="del">
        <pc:chgData name="Kristina Elen" userId="S::kelen@herzing.ca::79a21bbd-83f7-4e16-a863-8531c314eb69" providerId="AD" clId="Web-{C6ED2567-9C76-AE41-1E69-23C4D6595BBE}" dt="2022-10-14T01:22:27.583" v="6"/>
        <pc:sldMkLst>
          <pc:docMk/>
          <pc:sldMk cId="2423883694" sldId="261"/>
        </pc:sldMkLst>
      </pc:sldChg>
      <pc:sldChg chg="addSp modSp add mod setBg">
        <pc:chgData name="Kristina Elen" userId="S::kelen@herzing.ca::79a21bbd-83f7-4e16-a863-8531c314eb69" providerId="AD" clId="Web-{C6ED2567-9C76-AE41-1E69-23C4D6595BBE}" dt="2022-10-14T01:25:55.315" v="80"/>
        <pc:sldMkLst>
          <pc:docMk/>
          <pc:sldMk cId="2722463521" sldId="261"/>
        </pc:sldMkLst>
        <pc:spChg chg="mod">
          <ac:chgData name="Kristina Elen" userId="S::kelen@herzing.ca::79a21bbd-83f7-4e16-a863-8531c314eb69" providerId="AD" clId="Web-{C6ED2567-9C76-AE41-1E69-23C4D6595BBE}" dt="2022-10-14T01:25:55.315" v="80"/>
          <ac:spMkLst>
            <pc:docMk/>
            <pc:sldMk cId="2722463521" sldId="261"/>
            <ac:spMk id="2" creationId="{00000000-0000-0000-0000-000000000000}"/>
          </ac:spMkLst>
        </pc:spChg>
        <pc:spChg chg="mod">
          <ac:chgData name="Kristina Elen" userId="S::kelen@herzing.ca::79a21bbd-83f7-4e16-a863-8531c314eb69" providerId="AD" clId="Web-{C6ED2567-9C76-AE41-1E69-23C4D6595BBE}" dt="2022-10-14T01:25:55.315" v="80"/>
          <ac:spMkLst>
            <pc:docMk/>
            <pc:sldMk cId="2722463521" sldId="261"/>
            <ac:spMk id="3" creationId="{00000000-0000-0000-0000-000000000000}"/>
          </ac:spMkLst>
        </pc:spChg>
        <pc:spChg chg="add">
          <ac:chgData name="Kristina Elen" userId="S::kelen@herzing.ca::79a21bbd-83f7-4e16-a863-8531c314eb69" providerId="AD" clId="Web-{C6ED2567-9C76-AE41-1E69-23C4D6595BBE}" dt="2022-10-14T01:25:55.315" v="80"/>
          <ac:spMkLst>
            <pc:docMk/>
            <pc:sldMk cId="2722463521" sldId="261"/>
            <ac:spMk id="8" creationId="{827B839B-9ADE-406B-8590-F1CAEDED45A1}"/>
          </ac:spMkLst>
        </pc:spChg>
        <pc:spChg chg="add">
          <ac:chgData name="Kristina Elen" userId="S::kelen@herzing.ca::79a21bbd-83f7-4e16-a863-8531c314eb69" providerId="AD" clId="Web-{C6ED2567-9C76-AE41-1E69-23C4D6595BBE}" dt="2022-10-14T01:25:55.315" v="80"/>
          <ac:spMkLst>
            <pc:docMk/>
            <pc:sldMk cId="2722463521" sldId="261"/>
            <ac:spMk id="10" creationId="{CFE45BF0-46DB-408C-B5F7-7B11716805D4}"/>
          </ac:spMkLst>
        </pc:spChg>
        <pc:spChg chg="add">
          <ac:chgData name="Kristina Elen" userId="S::kelen@herzing.ca::79a21bbd-83f7-4e16-a863-8531c314eb69" providerId="AD" clId="Web-{C6ED2567-9C76-AE41-1E69-23C4D6595BBE}" dt="2022-10-14T01:25:55.315" v="80"/>
          <ac:spMkLst>
            <pc:docMk/>
            <pc:sldMk cId="2722463521" sldId="261"/>
            <ac:spMk id="12" creationId="{2AEBC8F2-97B1-41B4-93F1-2D289E197FBA}"/>
          </ac:spMkLst>
        </pc:spChg>
        <pc:spChg chg="add">
          <ac:chgData name="Kristina Elen" userId="S::kelen@herzing.ca::79a21bbd-83f7-4e16-a863-8531c314eb69" providerId="AD" clId="Web-{C6ED2567-9C76-AE41-1E69-23C4D6595BBE}" dt="2022-10-14T01:25:55.315" v="80"/>
          <ac:spMkLst>
            <pc:docMk/>
            <pc:sldMk cId="2722463521" sldId="261"/>
            <ac:spMk id="14" creationId="{472E3A19-F5D5-48FC-BB9C-48C2F68F598B}"/>
          </ac:spMkLst>
        </pc:spChg>
        <pc:spChg chg="add">
          <ac:chgData name="Kristina Elen" userId="S::kelen@herzing.ca::79a21bbd-83f7-4e16-a863-8531c314eb69" providerId="AD" clId="Web-{C6ED2567-9C76-AE41-1E69-23C4D6595BBE}" dt="2022-10-14T01:25:55.315" v="80"/>
          <ac:spMkLst>
            <pc:docMk/>
            <pc:sldMk cId="2722463521" sldId="261"/>
            <ac:spMk id="16" creationId="{7A62E32F-BB65-43A8-8EB5-92346890E549}"/>
          </ac:spMkLst>
        </pc:spChg>
        <pc:spChg chg="add">
          <ac:chgData name="Kristina Elen" userId="S::kelen@herzing.ca::79a21bbd-83f7-4e16-a863-8531c314eb69" providerId="AD" clId="Web-{C6ED2567-9C76-AE41-1E69-23C4D6595BBE}" dt="2022-10-14T01:25:55.315" v="80"/>
          <ac:spMkLst>
            <pc:docMk/>
            <pc:sldMk cId="2722463521" sldId="261"/>
            <ac:spMk id="18" creationId="{14E91B64-9FCC-451E-AFB4-A827D6329367}"/>
          </ac:spMkLst>
        </pc:spChg>
      </pc:sldChg>
      <pc:sldChg chg="del">
        <pc:chgData name="Kristina Elen" userId="S::kelen@herzing.ca::79a21bbd-83f7-4e16-a863-8531c314eb69" providerId="AD" clId="Web-{C6ED2567-9C76-AE41-1E69-23C4D6595BBE}" dt="2022-10-14T01:22:27.599" v="7"/>
        <pc:sldMkLst>
          <pc:docMk/>
          <pc:sldMk cId="263262445" sldId="262"/>
        </pc:sldMkLst>
      </pc:sldChg>
      <pc:sldChg chg="addSp modSp add mod setBg">
        <pc:chgData name="Kristina Elen" userId="S::kelen@herzing.ca::79a21bbd-83f7-4e16-a863-8531c314eb69" providerId="AD" clId="Web-{C6ED2567-9C76-AE41-1E69-23C4D6595BBE}" dt="2022-10-14T01:25:51.190" v="79"/>
        <pc:sldMkLst>
          <pc:docMk/>
          <pc:sldMk cId="3591680311" sldId="262"/>
        </pc:sldMkLst>
        <pc:spChg chg="mod">
          <ac:chgData name="Kristina Elen" userId="S::kelen@herzing.ca::79a21bbd-83f7-4e16-a863-8531c314eb69" providerId="AD" clId="Web-{C6ED2567-9C76-AE41-1E69-23C4D6595BBE}" dt="2022-10-14T01:25:51.190" v="79"/>
          <ac:spMkLst>
            <pc:docMk/>
            <pc:sldMk cId="3591680311" sldId="262"/>
            <ac:spMk id="2" creationId="{00000000-0000-0000-0000-000000000000}"/>
          </ac:spMkLst>
        </pc:spChg>
        <pc:spChg chg="mod">
          <ac:chgData name="Kristina Elen" userId="S::kelen@herzing.ca::79a21bbd-83f7-4e16-a863-8531c314eb69" providerId="AD" clId="Web-{C6ED2567-9C76-AE41-1E69-23C4D6595BBE}" dt="2022-10-14T01:25:51.190" v="79"/>
          <ac:spMkLst>
            <pc:docMk/>
            <pc:sldMk cId="3591680311" sldId="262"/>
            <ac:spMk id="3" creationId="{00000000-0000-0000-0000-000000000000}"/>
          </ac:spMkLst>
        </pc:spChg>
        <pc:spChg chg="add">
          <ac:chgData name="Kristina Elen" userId="S::kelen@herzing.ca::79a21bbd-83f7-4e16-a863-8531c314eb69" providerId="AD" clId="Web-{C6ED2567-9C76-AE41-1E69-23C4D6595BBE}" dt="2022-10-14T01:25:51.190" v="79"/>
          <ac:spMkLst>
            <pc:docMk/>
            <pc:sldMk cId="3591680311" sldId="262"/>
            <ac:spMk id="8" creationId="{6A1473A6-3F22-483E-8A30-80B9D2B14592}"/>
          </ac:spMkLst>
        </pc:spChg>
        <pc:grpChg chg="add">
          <ac:chgData name="Kristina Elen" userId="S::kelen@herzing.ca::79a21bbd-83f7-4e16-a863-8531c314eb69" providerId="AD" clId="Web-{C6ED2567-9C76-AE41-1E69-23C4D6595BBE}" dt="2022-10-14T01:25:51.190" v="79"/>
          <ac:grpSpMkLst>
            <pc:docMk/>
            <pc:sldMk cId="3591680311" sldId="262"/>
            <ac:grpSpMk id="10" creationId="{AA1375E3-3E53-4D75-BAB7-E5929BFCB25F}"/>
          </ac:grpSpMkLst>
        </pc:grpChg>
      </pc:sldChg>
      <pc:sldChg chg="del">
        <pc:chgData name="Kristina Elen" userId="S::kelen@herzing.ca::79a21bbd-83f7-4e16-a863-8531c314eb69" providerId="AD" clId="Web-{C6ED2567-9C76-AE41-1E69-23C4D6595BBE}" dt="2022-10-14T01:22:27.599" v="8"/>
        <pc:sldMkLst>
          <pc:docMk/>
          <pc:sldMk cId="3398364174" sldId="263"/>
        </pc:sldMkLst>
      </pc:sldChg>
      <pc:sldChg chg="addSp delSp add">
        <pc:chgData name="Kristina Elen" userId="S::kelen@herzing.ca::79a21bbd-83f7-4e16-a863-8531c314eb69" providerId="AD" clId="Web-{C6ED2567-9C76-AE41-1E69-23C4D6595BBE}" dt="2022-10-14T01:25:47.315" v="78"/>
        <pc:sldMkLst>
          <pc:docMk/>
          <pc:sldMk cId="4089468998" sldId="263"/>
        </pc:sldMkLst>
        <pc:spChg chg="del">
          <ac:chgData name="Kristina Elen" userId="S::kelen@herzing.ca::79a21bbd-83f7-4e16-a863-8531c314eb69" providerId="AD" clId="Web-{C6ED2567-9C76-AE41-1E69-23C4D6595BBE}" dt="2022-10-14T01:25:47.315" v="78"/>
          <ac:spMkLst>
            <pc:docMk/>
            <pc:sldMk cId="4089468998" sldId="263"/>
            <ac:spMk id="3" creationId="{00000000-0000-0000-0000-000000000000}"/>
          </ac:spMkLst>
        </pc:spChg>
        <pc:graphicFrameChg chg="add">
          <ac:chgData name="Kristina Elen" userId="S::kelen@herzing.ca::79a21bbd-83f7-4e16-a863-8531c314eb69" providerId="AD" clId="Web-{C6ED2567-9C76-AE41-1E69-23C4D6595BBE}" dt="2022-10-14T01:25:47.315" v="78"/>
          <ac:graphicFrameMkLst>
            <pc:docMk/>
            <pc:sldMk cId="4089468998" sldId="263"/>
            <ac:graphicFrameMk id="5" creationId="{4D236497-EAD9-8322-FF50-04BA019266D6}"/>
          </ac:graphicFrameMkLst>
        </pc:graphicFrameChg>
      </pc:sldChg>
      <pc:sldChg chg="del">
        <pc:chgData name="Kristina Elen" userId="S::kelen@herzing.ca::79a21bbd-83f7-4e16-a863-8531c314eb69" providerId="AD" clId="Web-{C6ED2567-9C76-AE41-1E69-23C4D6595BBE}" dt="2022-10-14T01:22:27.599" v="9"/>
        <pc:sldMkLst>
          <pc:docMk/>
          <pc:sldMk cId="2583269983" sldId="264"/>
        </pc:sldMkLst>
      </pc:sldChg>
      <pc:sldChg chg="addSp modSp add mod setBg">
        <pc:chgData name="Kristina Elen" userId="S::kelen@herzing.ca::79a21bbd-83f7-4e16-a863-8531c314eb69" providerId="AD" clId="Web-{C6ED2567-9C76-AE41-1E69-23C4D6595BBE}" dt="2022-10-14T01:25:38.346" v="77"/>
        <pc:sldMkLst>
          <pc:docMk/>
          <pc:sldMk cId="3282328187" sldId="264"/>
        </pc:sldMkLst>
        <pc:spChg chg="mod">
          <ac:chgData name="Kristina Elen" userId="S::kelen@herzing.ca::79a21bbd-83f7-4e16-a863-8531c314eb69" providerId="AD" clId="Web-{C6ED2567-9C76-AE41-1E69-23C4D6595BBE}" dt="2022-10-14T01:25:38.346" v="77"/>
          <ac:spMkLst>
            <pc:docMk/>
            <pc:sldMk cId="3282328187" sldId="264"/>
            <ac:spMk id="2" creationId="{00000000-0000-0000-0000-000000000000}"/>
          </ac:spMkLst>
        </pc:spChg>
        <pc:spChg chg="mod">
          <ac:chgData name="Kristina Elen" userId="S::kelen@herzing.ca::79a21bbd-83f7-4e16-a863-8531c314eb69" providerId="AD" clId="Web-{C6ED2567-9C76-AE41-1E69-23C4D6595BBE}" dt="2022-10-14T01:25:38.346" v="77"/>
          <ac:spMkLst>
            <pc:docMk/>
            <pc:sldMk cId="3282328187" sldId="264"/>
            <ac:spMk id="3" creationId="{00000000-0000-0000-0000-000000000000}"/>
          </ac:spMkLst>
        </pc:spChg>
        <pc:spChg chg="add">
          <ac:chgData name="Kristina Elen" userId="S::kelen@herzing.ca::79a21bbd-83f7-4e16-a863-8531c314eb69" providerId="AD" clId="Web-{C6ED2567-9C76-AE41-1E69-23C4D6595BBE}" dt="2022-10-14T01:25:38.346" v="77"/>
          <ac:spMkLst>
            <pc:docMk/>
            <pc:sldMk cId="3282328187" sldId="264"/>
            <ac:spMk id="8" creationId="{827B839B-9ADE-406B-8590-F1CAEDED45A1}"/>
          </ac:spMkLst>
        </pc:spChg>
        <pc:spChg chg="add">
          <ac:chgData name="Kristina Elen" userId="S::kelen@herzing.ca::79a21bbd-83f7-4e16-a863-8531c314eb69" providerId="AD" clId="Web-{C6ED2567-9C76-AE41-1E69-23C4D6595BBE}" dt="2022-10-14T01:25:38.346" v="77"/>
          <ac:spMkLst>
            <pc:docMk/>
            <pc:sldMk cId="3282328187" sldId="264"/>
            <ac:spMk id="10" creationId="{CFE45BF0-46DB-408C-B5F7-7B11716805D4}"/>
          </ac:spMkLst>
        </pc:spChg>
        <pc:spChg chg="add">
          <ac:chgData name="Kristina Elen" userId="S::kelen@herzing.ca::79a21bbd-83f7-4e16-a863-8531c314eb69" providerId="AD" clId="Web-{C6ED2567-9C76-AE41-1E69-23C4D6595BBE}" dt="2022-10-14T01:25:38.346" v="77"/>
          <ac:spMkLst>
            <pc:docMk/>
            <pc:sldMk cId="3282328187" sldId="264"/>
            <ac:spMk id="12" creationId="{2AEBC8F2-97B1-41B4-93F1-2D289E197FBA}"/>
          </ac:spMkLst>
        </pc:spChg>
        <pc:spChg chg="add">
          <ac:chgData name="Kristina Elen" userId="S::kelen@herzing.ca::79a21bbd-83f7-4e16-a863-8531c314eb69" providerId="AD" clId="Web-{C6ED2567-9C76-AE41-1E69-23C4D6595BBE}" dt="2022-10-14T01:25:38.346" v="77"/>
          <ac:spMkLst>
            <pc:docMk/>
            <pc:sldMk cId="3282328187" sldId="264"/>
            <ac:spMk id="14" creationId="{472E3A19-F5D5-48FC-BB9C-48C2F68F598B}"/>
          </ac:spMkLst>
        </pc:spChg>
        <pc:spChg chg="add">
          <ac:chgData name="Kristina Elen" userId="S::kelen@herzing.ca::79a21bbd-83f7-4e16-a863-8531c314eb69" providerId="AD" clId="Web-{C6ED2567-9C76-AE41-1E69-23C4D6595BBE}" dt="2022-10-14T01:25:38.346" v="77"/>
          <ac:spMkLst>
            <pc:docMk/>
            <pc:sldMk cId="3282328187" sldId="264"/>
            <ac:spMk id="16" creationId="{7A62E32F-BB65-43A8-8EB5-92346890E549}"/>
          </ac:spMkLst>
        </pc:spChg>
        <pc:spChg chg="add">
          <ac:chgData name="Kristina Elen" userId="S::kelen@herzing.ca::79a21bbd-83f7-4e16-a863-8531c314eb69" providerId="AD" clId="Web-{C6ED2567-9C76-AE41-1E69-23C4D6595BBE}" dt="2022-10-14T01:25:38.346" v="77"/>
          <ac:spMkLst>
            <pc:docMk/>
            <pc:sldMk cId="3282328187" sldId="264"/>
            <ac:spMk id="18" creationId="{14E91B64-9FCC-451E-AFB4-A827D6329367}"/>
          </ac:spMkLst>
        </pc:spChg>
      </pc:sldChg>
      <pc:sldChg chg="del">
        <pc:chgData name="Kristina Elen" userId="S::kelen@herzing.ca::79a21bbd-83f7-4e16-a863-8531c314eb69" providerId="AD" clId="Web-{C6ED2567-9C76-AE41-1E69-23C4D6595BBE}" dt="2022-10-14T01:22:27.599" v="10"/>
        <pc:sldMkLst>
          <pc:docMk/>
          <pc:sldMk cId="1336875251" sldId="265"/>
        </pc:sldMkLst>
      </pc:sldChg>
      <pc:sldChg chg="addSp modSp add mod setBg">
        <pc:chgData name="Kristina Elen" userId="S::kelen@herzing.ca::79a21bbd-83f7-4e16-a863-8531c314eb69" providerId="AD" clId="Web-{C6ED2567-9C76-AE41-1E69-23C4D6595BBE}" dt="2022-10-14T01:25:35.612" v="76"/>
        <pc:sldMkLst>
          <pc:docMk/>
          <pc:sldMk cId="1632164026" sldId="265"/>
        </pc:sldMkLst>
        <pc:spChg chg="mod">
          <ac:chgData name="Kristina Elen" userId="S::kelen@herzing.ca::79a21bbd-83f7-4e16-a863-8531c314eb69" providerId="AD" clId="Web-{C6ED2567-9C76-AE41-1E69-23C4D6595BBE}" dt="2022-10-14T01:25:35.612" v="76"/>
          <ac:spMkLst>
            <pc:docMk/>
            <pc:sldMk cId="1632164026" sldId="265"/>
            <ac:spMk id="2" creationId="{00000000-0000-0000-0000-000000000000}"/>
          </ac:spMkLst>
        </pc:spChg>
        <pc:spChg chg="mod">
          <ac:chgData name="Kristina Elen" userId="S::kelen@herzing.ca::79a21bbd-83f7-4e16-a863-8531c314eb69" providerId="AD" clId="Web-{C6ED2567-9C76-AE41-1E69-23C4D6595BBE}" dt="2022-10-14T01:25:35.612" v="76"/>
          <ac:spMkLst>
            <pc:docMk/>
            <pc:sldMk cId="1632164026" sldId="265"/>
            <ac:spMk id="3" creationId="{00000000-0000-0000-0000-000000000000}"/>
          </ac:spMkLst>
        </pc:spChg>
        <pc:spChg chg="add">
          <ac:chgData name="Kristina Elen" userId="S::kelen@herzing.ca::79a21bbd-83f7-4e16-a863-8531c314eb69" providerId="AD" clId="Web-{C6ED2567-9C76-AE41-1E69-23C4D6595BBE}" dt="2022-10-14T01:25:35.612" v="76"/>
          <ac:spMkLst>
            <pc:docMk/>
            <pc:sldMk cId="1632164026" sldId="265"/>
            <ac:spMk id="8" creationId="{827B839B-9ADE-406B-8590-F1CAEDED45A1}"/>
          </ac:spMkLst>
        </pc:spChg>
        <pc:spChg chg="add">
          <ac:chgData name="Kristina Elen" userId="S::kelen@herzing.ca::79a21bbd-83f7-4e16-a863-8531c314eb69" providerId="AD" clId="Web-{C6ED2567-9C76-AE41-1E69-23C4D6595BBE}" dt="2022-10-14T01:25:35.612" v="76"/>
          <ac:spMkLst>
            <pc:docMk/>
            <pc:sldMk cId="1632164026" sldId="265"/>
            <ac:spMk id="10" creationId="{CFE45BF0-46DB-408C-B5F7-7B11716805D4}"/>
          </ac:spMkLst>
        </pc:spChg>
        <pc:spChg chg="add">
          <ac:chgData name="Kristina Elen" userId="S::kelen@herzing.ca::79a21bbd-83f7-4e16-a863-8531c314eb69" providerId="AD" clId="Web-{C6ED2567-9C76-AE41-1E69-23C4D6595BBE}" dt="2022-10-14T01:25:35.612" v="76"/>
          <ac:spMkLst>
            <pc:docMk/>
            <pc:sldMk cId="1632164026" sldId="265"/>
            <ac:spMk id="12" creationId="{2AEBC8F2-97B1-41B4-93F1-2D289E197FBA}"/>
          </ac:spMkLst>
        </pc:spChg>
        <pc:spChg chg="add">
          <ac:chgData name="Kristina Elen" userId="S::kelen@herzing.ca::79a21bbd-83f7-4e16-a863-8531c314eb69" providerId="AD" clId="Web-{C6ED2567-9C76-AE41-1E69-23C4D6595BBE}" dt="2022-10-14T01:25:35.612" v="76"/>
          <ac:spMkLst>
            <pc:docMk/>
            <pc:sldMk cId="1632164026" sldId="265"/>
            <ac:spMk id="14" creationId="{472E3A19-F5D5-48FC-BB9C-48C2F68F598B}"/>
          </ac:spMkLst>
        </pc:spChg>
        <pc:spChg chg="add">
          <ac:chgData name="Kristina Elen" userId="S::kelen@herzing.ca::79a21bbd-83f7-4e16-a863-8531c314eb69" providerId="AD" clId="Web-{C6ED2567-9C76-AE41-1E69-23C4D6595BBE}" dt="2022-10-14T01:25:35.612" v="76"/>
          <ac:spMkLst>
            <pc:docMk/>
            <pc:sldMk cId="1632164026" sldId="265"/>
            <ac:spMk id="16" creationId="{7A62E32F-BB65-43A8-8EB5-92346890E549}"/>
          </ac:spMkLst>
        </pc:spChg>
        <pc:spChg chg="add">
          <ac:chgData name="Kristina Elen" userId="S::kelen@herzing.ca::79a21bbd-83f7-4e16-a863-8531c314eb69" providerId="AD" clId="Web-{C6ED2567-9C76-AE41-1E69-23C4D6595BBE}" dt="2022-10-14T01:25:35.612" v="76"/>
          <ac:spMkLst>
            <pc:docMk/>
            <pc:sldMk cId="1632164026" sldId="265"/>
            <ac:spMk id="18" creationId="{14E91B64-9FCC-451E-AFB4-A827D6329367}"/>
          </ac:spMkLst>
        </pc:spChg>
      </pc:sldChg>
      <pc:sldChg chg="del">
        <pc:chgData name="Kristina Elen" userId="S::kelen@herzing.ca::79a21bbd-83f7-4e16-a863-8531c314eb69" providerId="AD" clId="Web-{C6ED2567-9C76-AE41-1E69-23C4D6595BBE}" dt="2022-10-14T01:22:27.599" v="11"/>
        <pc:sldMkLst>
          <pc:docMk/>
          <pc:sldMk cId="2302502684" sldId="266"/>
        </pc:sldMkLst>
      </pc:sldChg>
      <pc:sldChg chg="addSp modSp add mod setBg">
        <pc:chgData name="Kristina Elen" userId="S::kelen@herzing.ca::79a21bbd-83f7-4e16-a863-8531c314eb69" providerId="AD" clId="Web-{C6ED2567-9C76-AE41-1E69-23C4D6595BBE}" dt="2022-10-14T01:25:31.487" v="75"/>
        <pc:sldMkLst>
          <pc:docMk/>
          <pc:sldMk cId="2866474415" sldId="266"/>
        </pc:sldMkLst>
        <pc:spChg chg="mod">
          <ac:chgData name="Kristina Elen" userId="S::kelen@herzing.ca::79a21bbd-83f7-4e16-a863-8531c314eb69" providerId="AD" clId="Web-{C6ED2567-9C76-AE41-1E69-23C4D6595BBE}" dt="2022-10-14T01:25:31.487" v="75"/>
          <ac:spMkLst>
            <pc:docMk/>
            <pc:sldMk cId="2866474415" sldId="266"/>
            <ac:spMk id="2" creationId="{00000000-0000-0000-0000-000000000000}"/>
          </ac:spMkLst>
        </pc:spChg>
        <pc:spChg chg="mod">
          <ac:chgData name="Kristina Elen" userId="S::kelen@herzing.ca::79a21bbd-83f7-4e16-a863-8531c314eb69" providerId="AD" clId="Web-{C6ED2567-9C76-AE41-1E69-23C4D6595BBE}" dt="2022-10-14T01:25:31.487" v="75"/>
          <ac:spMkLst>
            <pc:docMk/>
            <pc:sldMk cId="2866474415" sldId="266"/>
            <ac:spMk id="3" creationId="{00000000-0000-0000-0000-000000000000}"/>
          </ac:spMkLst>
        </pc:spChg>
        <pc:spChg chg="add">
          <ac:chgData name="Kristina Elen" userId="S::kelen@herzing.ca::79a21bbd-83f7-4e16-a863-8531c314eb69" providerId="AD" clId="Web-{C6ED2567-9C76-AE41-1E69-23C4D6595BBE}" dt="2022-10-14T01:25:31.487" v="75"/>
          <ac:spMkLst>
            <pc:docMk/>
            <pc:sldMk cId="2866474415" sldId="266"/>
            <ac:spMk id="8" creationId="{827B839B-9ADE-406B-8590-F1CAEDED45A1}"/>
          </ac:spMkLst>
        </pc:spChg>
        <pc:spChg chg="add">
          <ac:chgData name="Kristina Elen" userId="S::kelen@herzing.ca::79a21bbd-83f7-4e16-a863-8531c314eb69" providerId="AD" clId="Web-{C6ED2567-9C76-AE41-1E69-23C4D6595BBE}" dt="2022-10-14T01:25:31.487" v="75"/>
          <ac:spMkLst>
            <pc:docMk/>
            <pc:sldMk cId="2866474415" sldId="266"/>
            <ac:spMk id="10" creationId="{CFE45BF0-46DB-408C-B5F7-7B11716805D4}"/>
          </ac:spMkLst>
        </pc:spChg>
        <pc:spChg chg="add">
          <ac:chgData name="Kristina Elen" userId="S::kelen@herzing.ca::79a21bbd-83f7-4e16-a863-8531c314eb69" providerId="AD" clId="Web-{C6ED2567-9C76-AE41-1E69-23C4D6595BBE}" dt="2022-10-14T01:25:31.487" v="75"/>
          <ac:spMkLst>
            <pc:docMk/>
            <pc:sldMk cId="2866474415" sldId="266"/>
            <ac:spMk id="12" creationId="{2AEBC8F2-97B1-41B4-93F1-2D289E197FBA}"/>
          </ac:spMkLst>
        </pc:spChg>
        <pc:spChg chg="add">
          <ac:chgData name="Kristina Elen" userId="S::kelen@herzing.ca::79a21bbd-83f7-4e16-a863-8531c314eb69" providerId="AD" clId="Web-{C6ED2567-9C76-AE41-1E69-23C4D6595BBE}" dt="2022-10-14T01:25:31.487" v="75"/>
          <ac:spMkLst>
            <pc:docMk/>
            <pc:sldMk cId="2866474415" sldId="266"/>
            <ac:spMk id="14" creationId="{472E3A19-F5D5-48FC-BB9C-48C2F68F598B}"/>
          </ac:spMkLst>
        </pc:spChg>
        <pc:spChg chg="add">
          <ac:chgData name="Kristina Elen" userId="S::kelen@herzing.ca::79a21bbd-83f7-4e16-a863-8531c314eb69" providerId="AD" clId="Web-{C6ED2567-9C76-AE41-1E69-23C4D6595BBE}" dt="2022-10-14T01:25:31.487" v="75"/>
          <ac:spMkLst>
            <pc:docMk/>
            <pc:sldMk cId="2866474415" sldId="266"/>
            <ac:spMk id="16" creationId="{7A62E32F-BB65-43A8-8EB5-92346890E549}"/>
          </ac:spMkLst>
        </pc:spChg>
        <pc:spChg chg="add">
          <ac:chgData name="Kristina Elen" userId="S::kelen@herzing.ca::79a21bbd-83f7-4e16-a863-8531c314eb69" providerId="AD" clId="Web-{C6ED2567-9C76-AE41-1E69-23C4D6595BBE}" dt="2022-10-14T01:25:31.487" v="75"/>
          <ac:spMkLst>
            <pc:docMk/>
            <pc:sldMk cId="2866474415" sldId="266"/>
            <ac:spMk id="18" creationId="{14E91B64-9FCC-451E-AFB4-A827D6329367}"/>
          </ac:spMkLst>
        </pc:spChg>
      </pc:sldChg>
      <pc:sldChg chg="del">
        <pc:chgData name="Kristina Elen" userId="S::kelen@herzing.ca::79a21bbd-83f7-4e16-a863-8531c314eb69" providerId="AD" clId="Web-{C6ED2567-9C76-AE41-1E69-23C4D6595BBE}" dt="2022-10-14T01:22:27.599" v="12"/>
        <pc:sldMkLst>
          <pc:docMk/>
          <pc:sldMk cId="2723836792" sldId="267"/>
        </pc:sldMkLst>
      </pc:sldChg>
      <pc:sldChg chg="addSp modSp add mod setBg">
        <pc:chgData name="Kristina Elen" userId="S::kelen@herzing.ca::79a21bbd-83f7-4e16-a863-8531c314eb69" providerId="AD" clId="Web-{C6ED2567-9C76-AE41-1E69-23C4D6595BBE}" dt="2022-10-14T01:25:27.893" v="74"/>
        <pc:sldMkLst>
          <pc:docMk/>
          <pc:sldMk cId="3693827806" sldId="267"/>
        </pc:sldMkLst>
        <pc:spChg chg="mod">
          <ac:chgData name="Kristina Elen" userId="S::kelen@herzing.ca::79a21bbd-83f7-4e16-a863-8531c314eb69" providerId="AD" clId="Web-{C6ED2567-9C76-AE41-1E69-23C4D6595BBE}" dt="2022-10-14T01:25:27.893" v="74"/>
          <ac:spMkLst>
            <pc:docMk/>
            <pc:sldMk cId="3693827806" sldId="267"/>
            <ac:spMk id="2" creationId="{00000000-0000-0000-0000-000000000000}"/>
          </ac:spMkLst>
        </pc:spChg>
        <pc:spChg chg="mod">
          <ac:chgData name="Kristina Elen" userId="S::kelen@herzing.ca::79a21bbd-83f7-4e16-a863-8531c314eb69" providerId="AD" clId="Web-{C6ED2567-9C76-AE41-1E69-23C4D6595BBE}" dt="2022-10-14T01:25:27.893" v="74"/>
          <ac:spMkLst>
            <pc:docMk/>
            <pc:sldMk cId="3693827806" sldId="267"/>
            <ac:spMk id="3" creationId="{00000000-0000-0000-0000-000000000000}"/>
          </ac:spMkLst>
        </pc:spChg>
        <pc:spChg chg="add">
          <ac:chgData name="Kristina Elen" userId="S::kelen@herzing.ca::79a21bbd-83f7-4e16-a863-8531c314eb69" providerId="AD" clId="Web-{C6ED2567-9C76-AE41-1E69-23C4D6595BBE}" dt="2022-10-14T01:25:27.893" v="74"/>
          <ac:spMkLst>
            <pc:docMk/>
            <pc:sldMk cId="3693827806" sldId="267"/>
            <ac:spMk id="8" creationId="{827B839B-9ADE-406B-8590-F1CAEDED45A1}"/>
          </ac:spMkLst>
        </pc:spChg>
        <pc:spChg chg="add">
          <ac:chgData name="Kristina Elen" userId="S::kelen@herzing.ca::79a21bbd-83f7-4e16-a863-8531c314eb69" providerId="AD" clId="Web-{C6ED2567-9C76-AE41-1E69-23C4D6595BBE}" dt="2022-10-14T01:25:27.893" v="74"/>
          <ac:spMkLst>
            <pc:docMk/>
            <pc:sldMk cId="3693827806" sldId="267"/>
            <ac:spMk id="10" creationId="{CFE45BF0-46DB-408C-B5F7-7B11716805D4}"/>
          </ac:spMkLst>
        </pc:spChg>
        <pc:spChg chg="add">
          <ac:chgData name="Kristina Elen" userId="S::kelen@herzing.ca::79a21bbd-83f7-4e16-a863-8531c314eb69" providerId="AD" clId="Web-{C6ED2567-9C76-AE41-1E69-23C4D6595BBE}" dt="2022-10-14T01:25:27.893" v="74"/>
          <ac:spMkLst>
            <pc:docMk/>
            <pc:sldMk cId="3693827806" sldId="267"/>
            <ac:spMk id="12" creationId="{2AEBC8F2-97B1-41B4-93F1-2D289E197FBA}"/>
          </ac:spMkLst>
        </pc:spChg>
        <pc:spChg chg="add">
          <ac:chgData name="Kristina Elen" userId="S::kelen@herzing.ca::79a21bbd-83f7-4e16-a863-8531c314eb69" providerId="AD" clId="Web-{C6ED2567-9C76-AE41-1E69-23C4D6595BBE}" dt="2022-10-14T01:25:27.893" v="74"/>
          <ac:spMkLst>
            <pc:docMk/>
            <pc:sldMk cId="3693827806" sldId="267"/>
            <ac:spMk id="14" creationId="{472E3A19-F5D5-48FC-BB9C-48C2F68F598B}"/>
          </ac:spMkLst>
        </pc:spChg>
        <pc:spChg chg="add">
          <ac:chgData name="Kristina Elen" userId="S::kelen@herzing.ca::79a21bbd-83f7-4e16-a863-8531c314eb69" providerId="AD" clId="Web-{C6ED2567-9C76-AE41-1E69-23C4D6595BBE}" dt="2022-10-14T01:25:27.893" v="74"/>
          <ac:spMkLst>
            <pc:docMk/>
            <pc:sldMk cId="3693827806" sldId="267"/>
            <ac:spMk id="16" creationId="{7A62E32F-BB65-43A8-8EB5-92346890E549}"/>
          </ac:spMkLst>
        </pc:spChg>
        <pc:spChg chg="add">
          <ac:chgData name="Kristina Elen" userId="S::kelen@herzing.ca::79a21bbd-83f7-4e16-a863-8531c314eb69" providerId="AD" clId="Web-{C6ED2567-9C76-AE41-1E69-23C4D6595BBE}" dt="2022-10-14T01:25:27.893" v="74"/>
          <ac:spMkLst>
            <pc:docMk/>
            <pc:sldMk cId="3693827806" sldId="267"/>
            <ac:spMk id="18" creationId="{14E91B64-9FCC-451E-AFB4-A827D6329367}"/>
          </ac:spMkLst>
        </pc:spChg>
      </pc:sldChg>
      <pc:sldChg chg="addSp modSp add mod setBg">
        <pc:chgData name="Kristina Elen" userId="S::kelen@herzing.ca::79a21bbd-83f7-4e16-a863-8531c314eb69" providerId="AD" clId="Web-{C6ED2567-9C76-AE41-1E69-23C4D6595BBE}" dt="2022-10-14T01:25:24.956" v="73"/>
        <pc:sldMkLst>
          <pc:docMk/>
          <pc:sldMk cId="81252155" sldId="268"/>
        </pc:sldMkLst>
        <pc:spChg chg="mod">
          <ac:chgData name="Kristina Elen" userId="S::kelen@herzing.ca::79a21bbd-83f7-4e16-a863-8531c314eb69" providerId="AD" clId="Web-{C6ED2567-9C76-AE41-1E69-23C4D6595BBE}" dt="2022-10-14T01:25:24.956" v="73"/>
          <ac:spMkLst>
            <pc:docMk/>
            <pc:sldMk cId="81252155" sldId="268"/>
            <ac:spMk id="2" creationId="{00000000-0000-0000-0000-000000000000}"/>
          </ac:spMkLst>
        </pc:spChg>
        <pc:spChg chg="mod">
          <ac:chgData name="Kristina Elen" userId="S::kelen@herzing.ca::79a21bbd-83f7-4e16-a863-8531c314eb69" providerId="AD" clId="Web-{C6ED2567-9C76-AE41-1E69-23C4D6595BBE}" dt="2022-10-14T01:25:24.956" v="73"/>
          <ac:spMkLst>
            <pc:docMk/>
            <pc:sldMk cId="81252155" sldId="268"/>
            <ac:spMk id="3" creationId="{00000000-0000-0000-0000-000000000000}"/>
          </ac:spMkLst>
        </pc:spChg>
        <pc:spChg chg="add">
          <ac:chgData name="Kristina Elen" userId="S::kelen@herzing.ca::79a21bbd-83f7-4e16-a863-8531c314eb69" providerId="AD" clId="Web-{C6ED2567-9C76-AE41-1E69-23C4D6595BBE}" dt="2022-10-14T01:25:24.956" v="73"/>
          <ac:spMkLst>
            <pc:docMk/>
            <pc:sldMk cId="81252155" sldId="268"/>
            <ac:spMk id="8" creationId="{827B839B-9ADE-406B-8590-F1CAEDED45A1}"/>
          </ac:spMkLst>
        </pc:spChg>
        <pc:spChg chg="add">
          <ac:chgData name="Kristina Elen" userId="S::kelen@herzing.ca::79a21bbd-83f7-4e16-a863-8531c314eb69" providerId="AD" clId="Web-{C6ED2567-9C76-AE41-1E69-23C4D6595BBE}" dt="2022-10-14T01:25:24.956" v="73"/>
          <ac:spMkLst>
            <pc:docMk/>
            <pc:sldMk cId="81252155" sldId="268"/>
            <ac:spMk id="10" creationId="{CFE45BF0-46DB-408C-B5F7-7B11716805D4}"/>
          </ac:spMkLst>
        </pc:spChg>
        <pc:spChg chg="add">
          <ac:chgData name="Kristina Elen" userId="S::kelen@herzing.ca::79a21bbd-83f7-4e16-a863-8531c314eb69" providerId="AD" clId="Web-{C6ED2567-9C76-AE41-1E69-23C4D6595BBE}" dt="2022-10-14T01:25:24.956" v="73"/>
          <ac:spMkLst>
            <pc:docMk/>
            <pc:sldMk cId="81252155" sldId="268"/>
            <ac:spMk id="12" creationId="{2AEBC8F2-97B1-41B4-93F1-2D289E197FBA}"/>
          </ac:spMkLst>
        </pc:spChg>
        <pc:spChg chg="add">
          <ac:chgData name="Kristina Elen" userId="S::kelen@herzing.ca::79a21bbd-83f7-4e16-a863-8531c314eb69" providerId="AD" clId="Web-{C6ED2567-9C76-AE41-1E69-23C4D6595BBE}" dt="2022-10-14T01:25:24.956" v="73"/>
          <ac:spMkLst>
            <pc:docMk/>
            <pc:sldMk cId="81252155" sldId="268"/>
            <ac:spMk id="14" creationId="{472E3A19-F5D5-48FC-BB9C-48C2F68F598B}"/>
          </ac:spMkLst>
        </pc:spChg>
        <pc:spChg chg="add">
          <ac:chgData name="Kristina Elen" userId="S::kelen@herzing.ca::79a21bbd-83f7-4e16-a863-8531c314eb69" providerId="AD" clId="Web-{C6ED2567-9C76-AE41-1E69-23C4D6595BBE}" dt="2022-10-14T01:25:24.956" v="73"/>
          <ac:spMkLst>
            <pc:docMk/>
            <pc:sldMk cId="81252155" sldId="268"/>
            <ac:spMk id="16" creationId="{7A62E32F-BB65-43A8-8EB5-92346890E549}"/>
          </ac:spMkLst>
        </pc:spChg>
        <pc:spChg chg="add">
          <ac:chgData name="Kristina Elen" userId="S::kelen@herzing.ca::79a21bbd-83f7-4e16-a863-8531c314eb69" providerId="AD" clId="Web-{C6ED2567-9C76-AE41-1E69-23C4D6595BBE}" dt="2022-10-14T01:25:24.956" v="73"/>
          <ac:spMkLst>
            <pc:docMk/>
            <pc:sldMk cId="81252155" sldId="268"/>
            <ac:spMk id="18" creationId="{14E91B64-9FCC-451E-AFB4-A827D6329367}"/>
          </ac:spMkLst>
        </pc:spChg>
      </pc:sldChg>
      <pc:sldChg chg="del">
        <pc:chgData name="Kristina Elen" userId="S::kelen@herzing.ca::79a21bbd-83f7-4e16-a863-8531c314eb69" providerId="AD" clId="Web-{C6ED2567-9C76-AE41-1E69-23C4D6595BBE}" dt="2022-10-14T01:22:27.599" v="13"/>
        <pc:sldMkLst>
          <pc:docMk/>
          <pc:sldMk cId="2867309991" sldId="268"/>
        </pc:sldMkLst>
      </pc:sldChg>
      <pc:sldChg chg="addSp modSp add mod setBg">
        <pc:chgData name="Kristina Elen" userId="S::kelen@herzing.ca::79a21bbd-83f7-4e16-a863-8531c314eb69" providerId="AD" clId="Web-{C6ED2567-9C76-AE41-1E69-23C4D6595BBE}" dt="2022-10-14T01:25:20.800" v="72"/>
        <pc:sldMkLst>
          <pc:docMk/>
          <pc:sldMk cId="2977430314" sldId="269"/>
        </pc:sldMkLst>
        <pc:spChg chg="mod">
          <ac:chgData name="Kristina Elen" userId="S::kelen@herzing.ca::79a21bbd-83f7-4e16-a863-8531c314eb69" providerId="AD" clId="Web-{C6ED2567-9C76-AE41-1E69-23C4D6595BBE}" dt="2022-10-14T01:25:20.800" v="72"/>
          <ac:spMkLst>
            <pc:docMk/>
            <pc:sldMk cId="2977430314" sldId="269"/>
            <ac:spMk id="2" creationId="{00000000-0000-0000-0000-000000000000}"/>
          </ac:spMkLst>
        </pc:spChg>
        <pc:spChg chg="mod">
          <ac:chgData name="Kristina Elen" userId="S::kelen@herzing.ca::79a21bbd-83f7-4e16-a863-8531c314eb69" providerId="AD" clId="Web-{C6ED2567-9C76-AE41-1E69-23C4D6595BBE}" dt="2022-10-14T01:25:20.800" v="72"/>
          <ac:spMkLst>
            <pc:docMk/>
            <pc:sldMk cId="2977430314" sldId="269"/>
            <ac:spMk id="3" creationId="{00000000-0000-0000-0000-000000000000}"/>
          </ac:spMkLst>
        </pc:spChg>
        <pc:spChg chg="add">
          <ac:chgData name="Kristina Elen" userId="S::kelen@herzing.ca::79a21bbd-83f7-4e16-a863-8531c314eb69" providerId="AD" clId="Web-{C6ED2567-9C76-AE41-1E69-23C4D6595BBE}" dt="2022-10-14T01:25:20.800" v="72"/>
          <ac:spMkLst>
            <pc:docMk/>
            <pc:sldMk cId="2977430314" sldId="269"/>
            <ac:spMk id="8" creationId="{6A1473A6-3F22-483E-8A30-80B9D2B14592}"/>
          </ac:spMkLst>
        </pc:spChg>
        <pc:grpChg chg="add">
          <ac:chgData name="Kristina Elen" userId="S::kelen@herzing.ca::79a21bbd-83f7-4e16-a863-8531c314eb69" providerId="AD" clId="Web-{C6ED2567-9C76-AE41-1E69-23C4D6595BBE}" dt="2022-10-14T01:25:20.800" v="72"/>
          <ac:grpSpMkLst>
            <pc:docMk/>
            <pc:sldMk cId="2977430314" sldId="269"/>
            <ac:grpSpMk id="10" creationId="{AA1375E3-3E53-4D75-BAB7-E5929BFCB25F}"/>
          </ac:grpSpMkLst>
        </pc:grpChg>
      </pc:sldChg>
      <pc:sldChg chg="del">
        <pc:chgData name="Kristina Elen" userId="S::kelen@herzing.ca::79a21bbd-83f7-4e16-a863-8531c314eb69" providerId="AD" clId="Web-{C6ED2567-9C76-AE41-1E69-23C4D6595BBE}" dt="2022-10-14T01:22:27.599" v="14"/>
        <pc:sldMkLst>
          <pc:docMk/>
          <pc:sldMk cId="3235984283" sldId="269"/>
        </pc:sldMkLst>
      </pc:sldChg>
      <pc:sldChg chg="del">
        <pc:chgData name="Kristina Elen" userId="S::kelen@herzing.ca::79a21bbd-83f7-4e16-a863-8531c314eb69" providerId="AD" clId="Web-{C6ED2567-9C76-AE41-1E69-23C4D6595BBE}" dt="2022-10-14T01:22:27.599" v="15"/>
        <pc:sldMkLst>
          <pc:docMk/>
          <pc:sldMk cId="898720087" sldId="270"/>
        </pc:sldMkLst>
      </pc:sldChg>
      <pc:sldChg chg="addSp modSp add mod setBg">
        <pc:chgData name="Kristina Elen" userId="S::kelen@herzing.ca::79a21bbd-83f7-4e16-a863-8531c314eb69" providerId="AD" clId="Web-{C6ED2567-9C76-AE41-1E69-23C4D6595BBE}" dt="2022-10-14T01:24:57.722" v="71"/>
        <pc:sldMkLst>
          <pc:docMk/>
          <pc:sldMk cId="1500038794" sldId="270"/>
        </pc:sldMkLst>
        <pc:spChg chg="mod">
          <ac:chgData name="Kristina Elen" userId="S::kelen@herzing.ca::79a21bbd-83f7-4e16-a863-8531c314eb69" providerId="AD" clId="Web-{C6ED2567-9C76-AE41-1E69-23C4D6595BBE}" dt="2022-10-14T01:24:57.722" v="71"/>
          <ac:spMkLst>
            <pc:docMk/>
            <pc:sldMk cId="1500038794" sldId="270"/>
            <ac:spMk id="2" creationId="{00000000-0000-0000-0000-000000000000}"/>
          </ac:spMkLst>
        </pc:spChg>
        <pc:spChg chg="mod">
          <ac:chgData name="Kristina Elen" userId="S::kelen@herzing.ca::79a21bbd-83f7-4e16-a863-8531c314eb69" providerId="AD" clId="Web-{C6ED2567-9C76-AE41-1E69-23C4D6595BBE}" dt="2022-10-14T01:24:57.722" v="71"/>
          <ac:spMkLst>
            <pc:docMk/>
            <pc:sldMk cId="1500038794" sldId="270"/>
            <ac:spMk id="3" creationId="{00000000-0000-0000-0000-000000000000}"/>
          </ac:spMkLst>
        </pc:spChg>
        <pc:spChg chg="add">
          <ac:chgData name="Kristina Elen" userId="S::kelen@herzing.ca::79a21bbd-83f7-4e16-a863-8531c314eb69" providerId="AD" clId="Web-{C6ED2567-9C76-AE41-1E69-23C4D6595BBE}" dt="2022-10-14T01:24:57.722" v="71"/>
          <ac:spMkLst>
            <pc:docMk/>
            <pc:sldMk cId="1500038794" sldId="270"/>
            <ac:spMk id="8" creationId="{827B839B-9ADE-406B-8590-F1CAEDED45A1}"/>
          </ac:spMkLst>
        </pc:spChg>
        <pc:spChg chg="add">
          <ac:chgData name="Kristina Elen" userId="S::kelen@herzing.ca::79a21bbd-83f7-4e16-a863-8531c314eb69" providerId="AD" clId="Web-{C6ED2567-9C76-AE41-1E69-23C4D6595BBE}" dt="2022-10-14T01:24:57.722" v="71"/>
          <ac:spMkLst>
            <pc:docMk/>
            <pc:sldMk cId="1500038794" sldId="270"/>
            <ac:spMk id="10" creationId="{CFE45BF0-46DB-408C-B5F7-7B11716805D4}"/>
          </ac:spMkLst>
        </pc:spChg>
        <pc:spChg chg="add">
          <ac:chgData name="Kristina Elen" userId="S::kelen@herzing.ca::79a21bbd-83f7-4e16-a863-8531c314eb69" providerId="AD" clId="Web-{C6ED2567-9C76-AE41-1E69-23C4D6595BBE}" dt="2022-10-14T01:24:57.722" v="71"/>
          <ac:spMkLst>
            <pc:docMk/>
            <pc:sldMk cId="1500038794" sldId="270"/>
            <ac:spMk id="12" creationId="{2AEBC8F2-97B1-41B4-93F1-2D289E197FBA}"/>
          </ac:spMkLst>
        </pc:spChg>
        <pc:spChg chg="add">
          <ac:chgData name="Kristina Elen" userId="S::kelen@herzing.ca::79a21bbd-83f7-4e16-a863-8531c314eb69" providerId="AD" clId="Web-{C6ED2567-9C76-AE41-1E69-23C4D6595BBE}" dt="2022-10-14T01:24:57.722" v="71"/>
          <ac:spMkLst>
            <pc:docMk/>
            <pc:sldMk cId="1500038794" sldId="270"/>
            <ac:spMk id="14" creationId="{472E3A19-F5D5-48FC-BB9C-48C2F68F598B}"/>
          </ac:spMkLst>
        </pc:spChg>
        <pc:spChg chg="add">
          <ac:chgData name="Kristina Elen" userId="S::kelen@herzing.ca::79a21bbd-83f7-4e16-a863-8531c314eb69" providerId="AD" clId="Web-{C6ED2567-9C76-AE41-1E69-23C4D6595BBE}" dt="2022-10-14T01:24:57.722" v="71"/>
          <ac:spMkLst>
            <pc:docMk/>
            <pc:sldMk cId="1500038794" sldId="270"/>
            <ac:spMk id="16" creationId="{7A62E32F-BB65-43A8-8EB5-92346890E549}"/>
          </ac:spMkLst>
        </pc:spChg>
        <pc:spChg chg="add">
          <ac:chgData name="Kristina Elen" userId="S::kelen@herzing.ca::79a21bbd-83f7-4e16-a863-8531c314eb69" providerId="AD" clId="Web-{C6ED2567-9C76-AE41-1E69-23C4D6595BBE}" dt="2022-10-14T01:24:57.722" v="71"/>
          <ac:spMkLst>
            <pc:docMk/>
            <pc:sldMk cId="1500038794" sldId="270"/>
            <ac:spMk id="18" creationId="{14E91B64-9FCC-451E-AFB4-A827D6329367}"/>
          </ac:spMkLst>
        </pc:spChg>
      </pc:sldChg>
      <pc:sldChg chg="addSp modSp add mod setBg">
        <pc:chgData name="Kristina Elen" userId="S::kelen@herzing.ca::79a21bbd-83f7-4e16-a863-8531c314eb69" providerId="AD" clId="Web-{C6ED2567-9C76-AE41-1E69-23C4D6595BBE}" dt="2022-10-14T01:24:54.269" v="70"/>
        <pc:sldMkLst>
          <pc:docMk/>
          <pc:sldMk cId="677312387" sldId="271"/>
        </pc:sldMkLst>
        <pc:spChg chg="mod">
          <ac:chgData name="Kristina Elen" userId="S::kelen@herzing.ca::79a21bbd-83f7-4e16-a863-8531c314eb69" providerId="AD" clId="Web-{C6ED2567-9C76-AE41-1E69-23C4D6595BBE}" dt="2022-10-14T01:24:54.269" v="70"/>
          <ac:spMkLst>
            <pc:docMk/>
            <pc:sldMk cId="677312387" sldId="271"/>
            <ac:spMk id="2" creationId="{00000000-0000-0000-0000-000000000000}"/>
          </ac:spMkLst>
        </pc:spChg>
        <pc:spChg chg="mod">
          <ac:chgData name="Kristina Elen" userId="S::kelen@herzing.ca::79a21bbd-83f7-4e16-a863-8531c314eb69" providerId="AD" clId="Web-{C6ED2567-9C76-AE41-1E69-23C4D6595BBE}" dt="2022-10-14T01:24:54.269" v="70"/>
          <ac:spMkLst>
            <pc:docMk/>
            <pc:sldMk cId="677312387" sldId="271"/>
            <ac:spMk id="3" creationId="{00000000-0000-0000-0000-000000000000}"/>
          </ac:spMkLst>
        </pc:spChg>
        <pc:spChg chg="add">
          <ac:chgData name="Kristina Elen" userId="S::kelen@herzing.ca::79a21bbd-83f7-4e16-a863-8531c314eb69" providerId="AD" clId="Web-{C6ED2567-9C76-AE41-1E69-23C4D6595BBE}" dt="2022-10-14T01:24:54.269" v="70"/>
          <ac:spMkLst>
            <pc:docMk/>
            <pc:sldMk cId="677312387" sldId="271"/>
            <ac:spMk id="8" creationId="{827B839B-9ADE-406B-8590-F1CAEDED45A1}"/>
          </ac:spMkLst>
        </pc:spChg>
        <pc:spChg chg="add">
          <ac:chgData name="Kristina Elen" userId="S::kelen@herzing.ca::79a21bbd-83f7-4e16-a863-8531c314eb69" providerId="AD" clId="Web-{C6ED2567-9C76-AE41-1E69-23C4D6595BBE}" dt="2022-10-14T01:24:54.269" v="70"/>
          <ac:spMkLst>
            <pc:docMk/>
            <pc:sldMk cId="677312387" sldId="271"/>
            <ac:spMk id="10" creationId="{CFE45BF0-46DB-408C-B5F7-7B11716805D4}"/>
          </ac:spMkLst>
        </pc:spChg>
        <pc:spChg chg="add">
          <ac:chgData name="Kristina Elen" userId="S::kelen@herzing.ca::79a21bbd-83f7-4e16-a863-8531c314eb69" providerId="AD" clId="Web-{C6ED2567-9C76-AE41-1E69-23C4D6595BBE}" dt="2022-10-14T01:24:54.269" v="70"/>
          <ac:spMkLst>
            <pc:docMk/>
            <pc:sldMk cId="677312387" sldId="271"/>
            <ac:spMk id="12" creationId="{2AEBC8F2-97B1-41B4-93F1-2D289E197FBA}"/>
          </ac:spMkLst>
        </pc:spChg>
        <pc:spChg chg="add">
          <ac:chgData name="Kristina Elen" userId="S::kelen@herzing.ca::79a21bbd-83f7-4e16-a863-8531c314eb69" providerId="AD" clId="Web-{C6ED2567-9C76-AE41-1E69-23C4D6595BBE}" dt="2022-10-14T01:24:54.269" v="70"/>
          <ac:spMkLst>
            <pc:docMk/>
            <pc:sldMk cId="677312387" sldId="271"/>
            <ac:spMk id="14" creationId="{472E3A19-F5D5-48FC-BB9C-48C2F68F598B}"/>
          </ac:spMkLst>
        </pc:spChg>
        <pc:spChg chg="add">
          <ac:chgData name="Kristina Elen" userId="S::kelen@herzing.ca::79a21bbd-83f7-4e16-a863-8531c314eb69" providerId="AD" clId="Web-{C6ED2567-9C76-AE41-1E69-23C4D6595BBE}" dt="2022-10-14T01:24:54.269" v="70"/>
          <ac:spMkLst>
            <pc:docMk/>
            <pc:sldMk cId="677312387" sldId="271"/>
            <ac:spMk id="16" creationId="{7A62E32F-BB65-43A8-8EB5-92346890E549}"/>
          </ac:spMkLst>
        </pc:spChg>
        <pc:spChg chg="add">
          <ac:chgData name="Kristina Elen" userId="S::kelen@herzing.ca::79a21bbd-83f7-4e16-a863-8531c314eb69" providerId="AD" clId="Web-{C6ED2567-9C76-AE41-1E69-23C4D6595BBE}" dt="2022-10-14T01:24:54.269" v="70"/>
          <ac:spMkLst>
            <pc:docMk/>
            <pc:sldMk cId="677312387" sldId="271"/>
            <ac:spMk id="18" creationId="{14E91B64-9FCC-451E-AFB4-A827D6329367}"/>
          </ac:spMkLst>
        </pc:spChg>
      </pc:sldChg>
      <pc:sldChg chg="del">
        <pc:chgData name="Kristina Elen" userId="S::kelen@herzing.ca::79a21bbd-83f7-4e16-a863-8531c314eb69" providerId="AD" clId="Web-{C6ED2567-9C76-AE41-1E69-23C4D6595BBE}" dt="2022-10-14T01:22:27.599" v="16"/>
        <pc:sldMkLst>
          <pc:docMk/>
          <pc:sldMk cId="3822765526" sldId="271"/>
        </pc:sldMkLst>
      </pc:sldChg>
      <pc:sldChg chg="del">
        <pc:chgData name="Kristina Elen" userId="S::kelen@herzing.ca::79a21bbd-83f7-4e16-a863-8531c314eb69" providerId="AD" clId="Web-{C6ED2567-9C76-AE41-1E69-23C4D6595BBE}" dt="2022-10-14T01:22:27.599" v="17"/>
        <pc:sldMkLst>
          <pc:docMk/>
          <pc:sldMk cId="2080139285" sldId="272"/>
        </pc:sldMkLst>
      </pc:sldChg>
      <pc:sldChg chg="addSp modSp add mod setBg">
        <pc:chgData name="Kristina Elen" userId="S::kelen@herzing.ca::79a21bbd-83f7-4e16-a863-8531c314eb69" providerId="AD" clId="Web-{C6ED2567-9C76-AE41-1E69-23C4D6595BBE}" dt="2022-10-14T01:24:49.628" v="69"/>
        <pc:sldMkLst>
          <pc:docMk/>
          <pc:sldMk cId="2866324170" sldId="272"/>
        </pc:sldMkLst>
        <pc:spChg chg="mod">
          <ac:chgData name="Kristina Elen" userId="S::kelen@herzing.ca::79a21bbd-83f7-4e16-a863-8531c314eb69" providerId="AD" clId="Web-{C6ED2567-9C76-AE41-1E69-23C4D6595BBE}" dt="2022-10-14T01:24:49.628" v="69"/>
          <ac:spMkLst>
            <pc:docMk/>
            <pc:sldMk cId="2866324170" sldId="272"/>
            <ac:spMk id="2" creationId="{00000000-0000-0000-0000-000000000000}"/>
          </ac:spMkLst>
        </pc:spChg>
        <pc:spChg chg="mod">
          <ac:chgData name="Kristina Elen" userId="S::kelen@herzing.ca::79a21bbd-83f7-4e16-a863-8531c314eb69" providerId="AD" clId="Web-{C6ED2567-9C76-AE41-1E69-23C4D6595BBE}" dt="2022-10-14T01:24:49.628" v="69"/>
          <ac:spMkLst>
            <pc:docMk/>
            <pc:sldMk cId="2866324170" sldId="272"/>
            <ac:spMk id="3" creationId="{00000000-0000-0000-0000-000000000000}"/>
          </ac:spMkLst>
        </pc:spChg>
        <pc:spChg chg="add">
          <ac:chgData name="Kristina Elen" userId="S::kelen@herzing.ca::79a21bbd-83f7-4e16-a863-8531c314eb69" providerId="AD" clId="Web-{C6ED2567-9C76-AE41-1E69-23C4D6595BBE}" dt="2022-10-14T01:24:49.628" v="69"/>
          <ac:spMkLst>
            <pc:docMk/>
            <pc:sldMk cId="2866324170" sldId="272"/>
            <ac:spMk id="8" creationId="{827B839B-9ADE-406B-8590-F1CAEDED45A1}"/>
          </ac:spMkLst>
        </pc:spChg>
        <pc:spChg chg="add">
          <ac:chgData name="Kristina Elen" userId="S::kelen@herzing.ca::79a21bbd-83f7-4e16-a863-8531c314eb69" providerId="AD" clId="Web-{C6ED2567-9C76-AE41-1E69-23C4D6595BBE}" dt="2022-10-14T01:24:49.628" v="69"/>
          <ac:spMkLst>
            <pc:docMk/>
            <pc:sldMk cId="2866324170" sldId="272"/>
            <ac:spMk id="10" creationId="{CFE45BF0-46DB-408C-B5F7-7B11716805D4}"/>
          </ac:spMkLst>
        </pc:spChg>
        <pc:spChg chg="add">
          <ac:chgData name="Kristina Elen" userId="S::kelen@herzing.ca::79a21bbd-83f7-4e16-a863-8531c314eb69" providerId="AD" clId="Web-{C6ED2567-9C76-AE41-1E69-23C4D6595BBE}" dt="2022-10-14T01:24:49.628" v="69"/>
          <ac:spMkLst>
            <pc:docMk/>
            <pc:sldMk cId="2866324170" sldId="272"/>
            <ac:spMk id="12" creationId="{2AEBC8F2-97B1-41B4-93F1-2D289E197FBA}"/>
          </ac:spMkLst>
        </pc:spChg>
        <pc:spChg chg="add">
          <ac:chgData name="Kristina Elen" userId="S::kelen@herzing.ca::79a21bbd-83f7-4e16-a863-8531c314eb69" providerId="AD" clId="Web-{C6ED2567-9C76-AE41-1E69-23C4D6595BBE}" dt="2022-10-14T01:24:49.628" v="69"/>
          <ac:spMkLst>
            <pc:docMk/>
            <pc:sldMk cId="2866324170" sldId="272"/>
            <ac:spMk id="14" creationId="{472E3A19-F5D5-48FC-BB9C-48C2F68F598B}"/>
          </ac:spMkLst>
        </pc:spChg>
        <pc:spChg chg="add">
          <ac:chgData name="Kristina Elen" userId="S::kelen@herzing.ca::79a21bbd-83f7-4e16-a863-8531c314eb69" providerId="AD" clId="Web-{C6ED2567-9C76-AE41-1E69-23C4D6595BBE}" dt="2022-10-14T01:24:49.628" v="69"/>
          <ac:spMkLst>
            <pc:docMk/>
            <pc:sldMk cId="2866324170" sldId="272"/>
            <ac:spMk id="16" creationId="{7A62E32F-BB65-43A8-8EB5-92346890E549}"/>
          </ac:spMkLst>
        </pc:spChg>
        <pc:spChg chg="add">
          <ac:chgData name="Kristina Elen" userId="S::kelen@herzing.ca::79a21bbd-83f7-4e16-a863-8531c314eb69" providerId="AD" clId="Web-{C6ED2567-9C76-AE41-1E69-23C4D6595BBE}" dt="2022-10-14T01:24:49.628" v="69"/>
          <ac:spMkLst>
            <pc:docMk/>
            <pc:sldMk cId="2866324170" sldId="272"/>
            <ac:spMk id="18" creationId="{14E91B64-9FCC-451E-AFB4-A827D6329367}"/>
          </ac:spMkLst>
        </pc:spChg>
      </pc:sldChg>
      <pc:sldChg chg="addSp modSp add mod setBg">
        <pc:chgData name="Kristina Elen" userId="S::kelen@herzing.ca::79a21bbd-83f7-4e16-a863-8531c314eb69" providerId="AD" clId="Web-{C6ED2567-9C76-AE41-1E69-23C4D6595BBE}" dt="2022-10-14T01:24:46.566" v="68"/>
        <pc:sldMkLst>
          <pc:docMk/>
          <pc:sldMk cId="2131216201" sldId="273"/>
        </pc:sldMkLst>
        <pc:spChg chg="mod">
          <ac:chgData name="Kristina Elen" userId="S::kelen@herzing.ca::79a21bbd-83f7-4e16-a863-8531c314eb69" providerId="AD" clId="Web-{C6ED2567-9C76-AE41-1E69-23C4D6595BBE}" dt="2022-10-14T01:24:46.566" v="68"/>
          <ac:spMkLst>
            <pc:docMk/>
            <pc:sldMk cId="2131216201" sldId="273"/>
            <ac:spMk id="2" creationId="{00000000-0000-0000-0000-000000000000}"/>
          </ac:spMkLst>
        </pc:spChg>
        <pc:spChg chg="mod">
          <ac:chgData name="Kristina Elen" userId="S::kelen@herzing.ca::79a21bbd-83f7-4e16-a863-8531c314eb69" providerId="AD" clId="Web-{C6ED2567-9C76-AE41-1E69-23C4D6595BBE}" dt="2022-10-14T01:24:46.566" v="68"/>
          <ac:spMkLst>
            <pc:docMk/>
            <pc:sldMk cId="2131216201" sldId="273"/>
            <ac:spMk id="3" creationId="{00000000-0000-0000-0000-000000000000}"/>
          </ac:spMkLst>
        </pc:spChg>
        <pc:spChg chg="add">
          <ac:chgData name="Kristina Elen" userId="S::kelen@herzing.ca::79a21bbd-83f7-4e16-a863-8531c314eb69" providerId="AD" clId="Web-{C6ED2567-9C76-AE41-1E69-23C4D6595BBE}" dt="2022-10-14T01:24:46.566" v="68"/>
          <ac:spMkLst>
            <pc:docMk/>
            <pc:sldMk cId="2131216201" sldId="273"/>
            <ac:spMk id="8" creationId="{6A1473A6-3F22-483E-8A30-80B9D2B14592}"/>
          </ac:spMkLst>
        </pc:spChg>
        <pc:grpChg chg="add">
          <ac:chgData name="Kristina Elen" userId="S::kelen@herzing.ca::79a21bbd-83f7-4e16-a863-8531c314eb69" providerId="AD" clId="Web-{C6ED2567-9C76-AE41-1E69-23C4D6595BBE}" dt="2022-10-14T01:24:46.566" v="68"/>
          <ac:grpSpMkLst>
            <pc:docMk/>
            <pc:sldMk cId="2131216201" sldId="273"/>
            <ac:grpSpMk id="10" creationId="{AA1375E3-3E53-4D75-BAB7-E5929BFCB25F}"/>
          </ac:grpSpMkLst>
        </pc:grpChg>
      </pc:sldChg>
      <pc:sldChg chg="del">
        <pc:chgData name="Kristina Elen" userId="S::kelen@herzing.ca::79a21bbd-83f7-4e16-a863-8531c314eb69" providerId="AD" clId="Web-{C6ED2567-9C76-AE41-1E69-23C4D6595BBE}" dt="2022-10-14T01:22:27.599" v="18"/>
        <pc:sldMkLst>
          <pc:docMk/>
          <pc:sldMk cId="3036233537" sldId="273"/>
        </pc:sldMkLst>
      </pc:sldChg>
      <pc:sldChg chg="addSp modSp add mod setBg">
        <pc:chgData name="Kristina Elen" userId="S::kelen@herzing.ca::79a21bbd-83f7-4e16-a863-8531c314eb69" providerId="AD" clId="Web-{C6ED2567-9C76-AE41-1E69-23C4D6595BBE}" dt="2022-10-14T01:24:43.159" v="67"/>
        <pc:sldMkLst>
          <pc:docMk/>
          <pc:sldMk cId="120957217" sldId="274"/>
        </pc:sldMkLst>
        <pc:spChg chg="mod">
          <ac:chgData name="Kristina Elen" userId="S::kelen@herzing.ca::79a21bbd-83f7-4e16-a863-8531c314eb69" providerId="AD" clId="Web-{C6ED2567-9C76-AE41-1E69-23C4D6595BBE}" dt="2022-10-14T01:24:43.159" v="67"/>
          <ac:spMkLst>
            <pc:docMk/>
            <pc:sldMk cId="120957217" sldId="274"/>
            <ac:spMk id="2" creationId="{00000000-0000-0000-0000-000000000000}"/>
          </ac:spMkLst>
        </pc:spChg>
        <pc:spChg chg="mod">
          <ac:chgData name="Kristina Elen" userId="S::kelen@herzing.ca::79a21bbd-83f7-4e16-a863-8531c314eb69" providerId="AD" clId="Web-{C6ED2567-9C76-AE41-1E69-23C4D6595BBE}" dt="2022-10-14T01:24:43.159" v="67"/>
          <ac:spMkLst>
            <pc:docMk/>
            <pc:sldMk cId="120957217" sldId="274"/>
            <ac:spMk id="3" creationId="{00000000-0000-0000-0000-000000000000}"/>
          </ac:spMkLst>
        </pc:spChg>
        <pc:spChg chg="add">
          <ac:chgData name="Kristina Elen" userId="S::kelen@herzing.ca::79a21bbd-83f7-4e16-a863-8531c314eb69" providerId="AD" clId="Web-{C6ED2567-9C76-AE41-1E69-23C4D6595BBE}" dt="2022-10-14T01:24:43.159" v="67"/>
          <ac:spMkLst>
            <pc:docMk/>
            <pc:sldMk cId="120957217" sldId="274"/>
            <ac:spMk id="8" creationId="{6A1473A6-3F22-483E-8A30-80B9D2B14592}"/>
          </ac:spMkLst>
        </pc:spChg>
        <pc:grpChg chg="add">
          <ac:chgData name="Kristina Elen" userId="S::kelen@herzing.ca::79a21bbd-83f7-4e16-a863-8531c314eb69" providerId="AD" clId="Web-{C6ED2567-9C76-AE41-1E69-23C4D6595BBE}" dt="2022-10-14T01:24:43.159" v="67"/>
          <ac:grpSpMkLst>
            <pc:docMk/>
            <pc:sldMk cId="120957217" sldId="274"/>
            <ac:grpSpMk id="10" creationId="{AA1375E3-3E53-4D75-BAB7-E5929BFCB25F}"/>
          </ac:grpSpMkLst>
        </pc:grpChg>
      </pc:sldChg>
      <pc:sldChg chg="del">
        <pc:chgData name="Kristina Elen" userId="S::kelen@herzing.ca::79a21bbd-83f7-4e16-a863-8531c314eb69" providerId="AD" clId="Web-{C6ED2567-9C76-AE41-1E69-23C4D6595BBE}" dt="2022-10-14T01:22:27.614" v="19"/>
        <pc:sldMkLst>
          <pc:docMk/>
          <pc:sldMk cId="1627754872" sldId="274"/>
        </pc:sldMkLst>
      </pc:sldChg>
      <pc:sldChg chg="del">
        <pc:chgData name="Kristina Elen" userId="S::kelen@herzing.ca::79a21bbd-83f7-4e16-a863-8531c314eb69" providerId="AD" clId="Web-{C6ED2567-9C76-AE41-1E69-23C4D6595BBE}" dt="2022-10-14T01:22:27.614" v="20"/>
        <pc:sldMkLst>
          <pc:docMk/>
          <pc:sldMk cId="1805214994" sldId="275"/>
        </pc:sldMkLst>
      </pc:sldChg>
      <pc:sldChg chg="addSp modSp add mod setBg">
        <pc:chgData name="Kristina Elen" userId="S::kelen@herzing.ca::79a21bbd-83f7-4e16-a863-8531c314eb69" providerId="AD" clId="Web-{C6ED2567-9C76-AE41-1E69-23C4D6595BBE}" dt="2022-10-14T01:24:39.144" v="66"/>
        <pc:sldMkLst>
          <pc:docMk/>
          <pc:sldMk cId="3783812832" sldId="275"/>
        </pc:sldMkLst>
        <pc:spChg chg="mod">
          <ac:chgData name="Kristina Elen" userId="S::kelen@herzing.ca::79a21bbd-83f7-4e16-a863-8531c314eb69" providerId="AD" clId="Web-{C6ED2567-9C76-AE41-1E69-23C4D6595BBE}" dt="2022-10-14T01:24:39.144" v="66"/>
          <ac:spMkLst>
            <pc:docMk/>
            <pc:sldMk cId="3783812832" sldId="275"/>
            <ac:spMk id="2" creationId="{00000000-0000-0000-0000-000000000000}"/>
          </ac:spMkLst>
        </pc:spChg>
        <pc:spChg chg="mod">
          <ac:chgData name="Kristina Elen" userId="S::kelen@herzing.ca::79a21bbd-83f7-4e16-a863-8531c314eb69" providerId="AD" clId="Web-{C6ED2567-9C76-AE41-1E69-23C4D6595BBE}" dt="2022-10-14T01:24:39.144" v="66"/>
          <ac:spMkLst>
            <pc:docMk/>
            <pc:sldMk cId="3783812832" sldId="275"/>
            <ac:spMk id="3" creationId="{00000000-0000-0000-0000-000000000000}"/>
          </ac:spMkLst>
        </pc:spChg>
        <pc:spChg chg="add">
          <ac:chgData name="Kristina Elen" userId="S::kelen@herzing.ca::79a21bbd-83f7-4e16-a863-8531c314eb69" providerId="AD" clId="Web-{C6ED2567-9C76-AE41-1E69-23C4D6595BBE}" dt="2022-10-14T01:24:39.144" v="66"/>
          <ac:spMkLst>
            <pc:docMk/>
            <pc:sldMk cId="3783812832" sldId="275"/>
            <ac:spMk id="8" creationId="{6A1473A6-3F22-483E-8A30-80B9D2B14592}"/>
          </ac:spMkLst>
        </pc:spChg>
        <pc:grpChg chg="add">
          <ac:chgData name="Kristina Elen" userId="S::kelen@herzing.ca::79a21bbd-83f7-4e16-a863-8531c314eb69" providerId="AD" clId="Web-{C6ED2567-9C76-AE41-1E69-23C4D6595BBE}" dt="2022-10-14T01:24:39.144" v="66"/>
          <ac:grpSpMkLst>
            <pc:docMk/>
            <pc:sldMk cId="3783812832" sldId="275"/>
            <ac:grpSpMk id="10" creationId="{AA1375E3-3E53-4D75-BAB7-E5929BFCB25F}"/>
          </ac:grpSpMkLst>
        </pc:grpChg>
      </pc:sldChg>
      <pc:sldChg chg="addSp delSp modSp add mod setBg">
        <pc:chgData name="Kristina Elen" userId="S::kelen@herzing.ca::79a21bbd-83f7-4e16-a863-8531c314eb69" providerId="AD" clId="Web-{C6ED2567-9C76-AE41-1E69-23C4D6595BBE}" dt="2022-10-14T01:24:34.488" v="65" actId="20577"/>
        <pc:sldMkLst>
          <pc:docMk/>
          <pc:sldMk cId="2115796376" sldId="276"/>
        </pc:sldMkLst>
        <pc:spChg chg="mod">
          <ac:chgData name="Kristina Elen" userId="S::kelen@herzing.ca::79a21bbd-83f7-4e16-a863-8531c314eb69" providerId="AD" clId="Web-{C6ED2567-9C76-AE41-1E69-23C4D6595BBE}" dt="2022-10-14T01:24:30.613" v="64"/>
          <ac:spMkLst>
            <pc:docMk/>
            <pc:sldMk cId="2115796376" sldId="276"/>
            <ac:spMk id="2" creationId="{00000000-0000-0000-0000-000000000000}"/>
          </ac:spMkLst>
        </pc:spChg>
        <pc:spChg chg="add mod">
          <ac:chgData name="Kristina Elen" userId="S::kelen@herzing.ca::79a21bbd-83f7-4e16-a863-8531c314eb69" providerId="AD" clId="Web-{C6ED2567-9C76-AE41-1E69-23C4D6595BBE}" dt="2022-10-14T01:24:34.488" v="65" actId="20577"/>
          <ac:spMkLst>
            <pc:docMk/>
            <pc:sldMk cId="2115796376" sldId="276"/>
            <ac:spMk id="10" creationId="{195D68B8-E0AC-8C52-0C33-5B80B75EA618}"/>
          </ac:spMkLst>
        </pc:spChg>
        <pc:spChg chg="add">
          <ac:chgData name="Kristina Elen" userId="S::kelen@herzing.ca::79a21bbd-83f7-4e16-a863-8531c314eb69" providerId="AD" clId="Web-{C6ED2567-9C76-AE41-1E69-23C4D6595BBE}" dt="2022-10-14T01:24:30.613" v="64"/>
          <ac:spMkLst>
            <pc:docMk/>
            <pc:sldMk cId="2115796376" sldId="276"/>
            <ac:spMk id="13" creationId="{B5FA7C47-B7C1-4D2E-AB49-ED23BA34BA83}"/>
          </ac:spMkLst>
        </pc:spChg>
        <pc:spChg chg="add">
          <ac:chgData name="Kristina Elen" userId="S::kelen@herzing.ca::79a21bbd-83f7-4e16-a863-8531c314eb69" providerId="AD" clId="Web-{C6ED2567-9C76-AE41-1E69-23C4D6595BBE}" dt="2022-10-14T01:24:30.613" v="64"/>
          <ac:spMkLst>
            <pc:docMk/>
            <pc:sldMk cId="2115796376" sldId="276"/>
            <ac:spMk id="15" creationId="{596EE156-ABF1-4329-A6BA-03B4254E0877}"/>
          </ac:spMkLst>
        </pc:spChg>
        <pc:spChg chg="add">
          <ac:chgData name="Kristina Elen" userId="S::kelen@herzing.ca::79a21bbd-83f7-4e16-a863-8531c314eb69" providerId="AD" clId="Web-{C6ED2567-9C76-AE41-1E69-23C4D6595BBE}" dt="2022-10-14T01:24:30.613" v="64"/>
          <ac:spMkLst>
            <pc:docMk/>
            <pc:sldMk cId="2115796376" sldId="276"/>
            <ac:spMk id="17" creationId="{19B9933F-AAB3-444A-8BB5-9CA194A8BC63}"/>
          </ac:spMkLst>
        </pc:spChg>
        <pc:spChg chg="add">
          <ac:chgData name="Kristina Elen" userId="S::kelen@herzing.ca::79a21bbd-83f7-4e16-a863-8531c314eb69" providerId="AD" clId="Web-{C6ED2567-9C76-AE41-1E69-23C4D6595BBE}" dt="2022-10-14T01:24:30.613" v="64"/>
          <ac:spMkLst>
            <pc:docMk/>
            <pc:sldMk cId="2115796376" sldId="276"/>
            <ac:spMk id="19" creationId="{7D20183A-0B1D-4A1F-89B1-ADBEDBC6E54E}"/>
          </ac:spMkLst>
        </pc:spChg>
        <pc:spChg chg="add">
          <ac:chgData name="Kristina Elen" userId="S::kelen@herzing.ca::79a21bbd-83f7-4e16-a863-8531c314eb69" providerId="AD" clId="Web-{C6ED2567-9C76-AE41-1E69-23C4D6595BBE}" dt="2022-10-14T01:24:30.613" v="64"/>
          <ac:spMkLst>
            <pc:docMk/>
            <pc:sldMk cId="2115796376" sldId="276"/>
            <ac:spMk id="21" creationId="{131031D3-26CD-4214-A9A4-5857EFA15A0C}"/>
          </ac:spMkLst>
        </pc:spChg>
        <pc:picChg chg="add">
          <ac:chgData name="Kristina Elen" userId="S::kelen@herzing.ca::79a21bbd-83f7-4e16-a863-8531c314eb69" providerId="AD" clId="Web-{C6ED2567-9C76-AE41-1E69-23C4D6595BBE}" dt="2022-10-14T01:24:30.613" v="64"/>
          <ac:picMkLst>
            <pc:docMk/>
            <pc:sldMk cId="2115796376" sldId="276"/>
            <ac:picMk id="6" creationId="{00000000-0000-0000-0000-000000000000}"/>
          </ac:picMkLst>
        </pc:picChg>
        <pc:picChg chg="del mod replId">
          <ac:chgData name="Kristina Elen" userId="S::kelen@herzing.ca::79a21bbd-83f7-4e16-a863-8531c314eb69" providerId="AD" clId="Web-{C6ED2567-9C76-AE41-1E69-23C4D6595BBE}" dt="2022-10-14T01:24:30.613" v="64"/>
          <ac:picMkLst>
            <pc:docMk/>
            <pc:sldMk cId="2115796376" sldId="276"/>
            <ac:picMk id="8" creationId="{00000000-0000-0000-0000-000000000000}"/>
          </ac:picMkLst>
        </pc:picChg>
      </pc:sldChg>
      <pc:sldChg chg="addSp modSp add mod setBg">
        <pc:chgData name="Kristina Elen" userId="S::kelen@herzing.ca::79a21bbd-83f7-4e16-a863-8531c314eb69" providerId="AD" clId="Web-{C6ED2567-9C76-AE41-1E69-23C4D6595BBE}" dt="2022-10-14T01:24:06.066" v="62"/>
        <pc:sldMkLst>
          <pc:docMk/>
          <pc:sldMk cId="895486905" sldId="277"/>
        </pc:sldMkLst>
        <pc:spChg chg="mod">
          <ac:chgData name="Kristina Elen" userId="S::kelen@herzing.ca::79a21bbd-83f7-4e16-a863-8531c314eb69" providerId="AD" clId="Web-{C6ED2567-9C76-AE41-1E69-23C4D6595BBE}" dt="2022-10-14T01:24:06.066" v="62"/>
          <ac:spMkLst>
            <pc:docMk/>
            <pc:sldMk cId="895486905" sldId="277"/>
            <ac:spMk id="2" creationId="{00000000-0000-0000-0000-000000000000}"/>
          </ac:spMkLst>
        </pc:spChg>
        <pc:spChg chg="mod">
          <ac:chgData name="Kristina Elen" userId="S::kelen@herzing.ca::79a21bbd-83f7-4e16-a863-8531c314eb69" providerId="AD" clId="Web-{C6ED2567-9C76-AE41-1E69-23C4D6595BBE}" dt="2022-10-14T01:24:06.066" v="62"/>
          <ac:spMkLst>
            <pc:docMk/>
            <pc:sldMk cId="895486905" sldId="277"/>
            <ac:spMk id="3" creationId="{00000000-0000-0000-0000-000000000000}"/>
          </ac:spMkLst>
        </pc:spChg>
        <pc:spChg chg="add">
          <ac:chgData name="Kristina Elen" userId="S::kelen@herzing.ca::79a21bbd-83f7-4e16-a863-8531c314eb69" providerId="AD" clId="Web-{C6ED2567-9C76-AE41-1E69-23C4D6595BBE}" dt="2022-10-14T01:24:06.066" v="62"/>
          <ac:spMkLst>
            <pc:docMk/>
            <pc:sldMk cId="895486905" sldId="277"/>
            <ac:spMk id="8" creationId="{6A1473A6-3F22-483E-8A30-80B9D2B14592}"/>
          </ac:spMkLst>
        </pc:spChg>
        <pc:grpChg chg="add">
          <ac:chgData name="Kristina Elen" userId="S::kelen@herzing.ca::79a21bbd-83f7-4e16-a863-8531c314eb69" providerId="AD" clId="Web-{C6ED2567-9C76-AE41-1E69-23C4D6595BBE}" dt="2022-10-14T01:24:06.066" v="62"/>
          <ac:grpSpMkLst>
            <pc:docMk/>
            <pc:sldMk cId="895486905" sldId="277"/>
            <ac:grpSpMk id="10" creationId="{AA1375E3-3E53-4D75-BAB7-E5929BFCB25F}"/>
          </ac:grpSpMkLst>
        </pc:grpChg>
      </pc:sldChg>
      <pc:sldChg chg="addSp modSp add mod setBg">
        <pc:chgData name="Kristina Elen" userId="S::kelen@herzing.ca::79a21bbd-83f7-4e16-a863-8531c314eb69" providerId="AD" clId="Web-{C6ED2567-9C76-AE41-1E69-23C4D6595BBE}" dt="2022-10-14T01:23:59.644" v="61"/>
        <pc:sldMkLst>
          <pc:docMk/>
          <pc:sldMk cId="655224686" sldId="278"/>
        </pc:sldMkLst>
        <pc:spChg chg="mod">
          <ac:chgData name="Kristina Elen" userId="S::kelen@herzing.ca::79a21bbd-83f7-4e16-a863-8531c314eb69" providerId="AD" clId="Web-{C6ED2567-9C76-AE41-1E69-23C4D6595BBE}" dt="2022-10-14T01:23:59.644" v="61"/>
          <ac:spMkLst>
            <pc:docMk/>
            <pc:sldMk cId="655224686" sldId="278"/>
            <ac:spMk id="2" creationId="{00000000-0000-0000-0000-000000000000}"/>
          </ac:spMkLst>
        </pc:spChg>
        <pc:spChg chg="mod">
          <ac:chgData name="Kristina Elen" userId="S::kelen@herzing.ca::79a21bbd-83f7-4e16-a863-8531c314eb69" providerId="AD" clId="Web-{C6ED2567-9C76-AE41-1E69-23C4D6595BBE}" dt="2022-10-14T01:23:59.644" v="61"/>
          <ac:spMkLst>
            <pc:docMk/>
            <pc:sldMk cId="655224686" sldId="278"/>
            <ac:spMk id="3" creationId="{00000000-0000-0000-0000-000000000000}"/>
          </ac:spMkLst>
        </pc:spChg>
        <pc:spChg chg="add">
          <ac:chgData name="Kristina Elen" userId="S::kelen@herzing.ca::79a21bbd-83f7-4e16-a863-8531c314eb69" providerId="AD" clId="Web-{C6ED2567-9C76-AE41-1E69-23C4D6595BBE}" dt="2022-10-14T01:23:59.644" v="61"/>
          <ac:spMkLst>
            <pc:docMk/>
            <pc:sldMk cId="655224686" sldId="278"/>
            <ac:spMk id="8" creationId="{827B839B-9ADE-406B-8590-F1CAEDED45A1}"/>
          </ac:spMkLst>
        </pc:spChg>
        <pc:spChg chg="add">
          <ac:chgData name="Kristina Elen" userId="S::kelen@herzing.ca::79a21bbd-83f7-4e16-a863-8531c314eb69" providerId="AD" clId="Web-{C6ED2567-9C76-AE41-1E69-23C4D6595BBE}" dt="2022-10-14T01:23:59.644" v="61"/>
          <ac:spMkLst>
            <pc:docMk/>
            <pc:sldMk cId="655224686" sldId="278"/>
            <ac:spMk id="10" creationId="{CFE45BF0-46DB-408C-B5F7-7B11716805D4}"/>
          </ac:spMkLst>
        </pc:spChg>
        <pc:spChg chg="add">
          <ac:chgData name="Kristina Elen" userId="S::kelen@herzing.ca::79a21bbd-83f7-4e16-a863-8531c314eb69" providerId="AD" clId="Web-{C6ED2567-9C76-AE41-1E69-23C4D6595BBE}" dt="2022-10-14T01:23:59.644" v="61"/>
          <ac:spMkLst>
            <pc:docMk/>
            <pc:sldMk cId="655224686" sldId="278"/>
            <ac:spMk id="12" creationId="{2AEBC8F2-97B1-41B4-93F1-2D289E197FBA}"/>
          </ac:spMkLst>
        </pc:spChg>
        <pc:spChg chg="add">
          <ac:chgData name="Kristina Elen" userId="S::kelen@herzing.ca::79a21bbd-83f7-4e16-a863-8531c314eb69" providerId="AD" clId="Web-{C6ED2567-9C76-AE41-1E69-23C4D6595BBE}" dt="2022-10-14T01:23:59.644" v="61"/>
          <ac:spMkLst>
            <pc:docMk/>
            <pc:sldMk cId="655224686" sldId="278"/>
            <ac:spMk id="14" creationId="{472E3A19-F5D5-48FC-BB9C-48C2F68F598B}"/>
          </ac:spMkLst>
        </pc:spChg>
        <pc:spChg chg="add">
          <ac:chgData name="Kristina Elen" userId="S::kelen@herzing.ca::79a21bbd-83f7-4e16-a863-8531c314eb69" providerId="AD" clId="Web-{C6ED2567-9C76-AE41-1E69-23C4D6595BBE}" dt="2022-10-14T01:23:59.644" v="61"/>
          <ac:spMkLst>
            <pc:docMk/>
            <pc:sldMk cId="655224686" sldId="278"/>
            <ac:spMk id="16" creationId="{7A62E32F-BB65-43A8-8EB5-92346890E549}"/>
          </ac:spMkLst>
        </pc:spChg>
        <pc:spChg chg="add">
          <ac:chgData name="Kristina Elen" userId="S::kelen@herzing.ca::79a21bbd-83f7-4e16-a863-8531c314eb69" providerId="AD" clId="Web-{C6ED2567-9C76-AE41-1E69-23C4D6595BBE}" dt="2022-10-14T01:23:59.644" v="61"/>
          <ac:spMkLst>
            <pc:docMk/>
            <pc:sldMk cId="655224686" sldId="278"/>
            <ac:spMk id="18" creationId="{14E91B64-9FCC-451E-AFB4-A827D6329367}"/>
          </ac:spMkLst>
        </pc:spChg>
      </pc:sldChg>
      <pc:sldChg chg="addSp modSp add mod setBg">
        <pc:chgData name="Kristina Elen" userId="S::kelen@herzing.ca::79a21bbd-83f7-4e16-a863-8531c314eb69" providerId="AD" clId="Web-{C6ED2567-9C76-AE41-1E69-23C4D6595BBE}" dt="2022-10-14T01:23:56.348" v="60"/>
        <pc:sldMkLst>
          <pc:docMk/>
          <pc:sldMk cId="3371985805" sldId="279"/>
        </pc:sldMkLst>
        <pc:spChg chg="mod">
          <ac:chgData name="Kristina Elen" userId="S::kelen@herzing.ca::79a21bbd-83f7-4e16-a863-8531c314eb69" providerId="AD" clId="Web-{C6ED2567-9C76-AE41-1E69-23C4D6595BBE}" dt="2022-10-14T01:23:56.348" v="60"/>
          <ac:spMkLst>
            <pc:docMk/>
            <pc:sldMk cId="3371985805" sldId="279"/>
            <ac:spMk id="2" creationId="{00000000-0000-0000-0000-000000000000}"/>
          </ac:spMkLst>
        </pc:spChg>
        <pc:spChg chg="mod">
          <ac:chgData name="Kristina Elen" userId="S::kelen@herzing.ca::79a21bbd-83f7-4e16-a863-8531c314eb69" providerId="AD" clId="Web-{C6ED2567-9C76-AE41-1E69-23C4D6595BBE}" dt="2022-10-14T01:23:56.348" v="60"/>
          <ac:spMkLst>
            <pc:docMk/>
            <pc:sldMk cId="3371985805" sldId="279"/>
            <ac:spMk id="3" creationId="{00000000-0000-0000-0000-000000000000}"/>
          </ac:spMkLst>
        </pc:spChg>
        <pc:spChg chg="add">
          <ac:chgData name="Kristina Elen" userId="S::kelen@herzing.ca::79a21bbd-83f7-4e16-a863-8531c314eb69" providerId="AD" clId="Web-{C6ED2567-9C76-AE41-1E69-23C4D6595BBE}" dt="2022-10-14T01:23:56.348" v="60"/>
          <ac:spMkLst>
            <pc:docMk/>
            <pc:sldMk cId="3371985805" sldId="279"/>
            <ac:spMk id="8" creationId="{827B839B-9ADE-406B-8590-F1CAEDED45A1}"/>
          </ac:spMkLst>
        </pc:spChg>
        <pc:spChg chg="add">
          <ac:chgData name="Kristina Elen" userId="S::kelen@herzing.ca::79a21bbd-83f7-4e16-a863-8531c314eb69" providerId="AD" clId="Web-{C6ED2567-9C76-AE41-1E69-23C4D6595BBE}" dt="2022-10-14T01:23:56.348" v="60"/>
          <ac:spMkLst>
            <pc:docMk/>
            <pc:sldMk cId="3371985805" sldId="279"/>
            <ac:spMk id="10" creationId="{CFE45BF0-46DB-408C-B5F7-7B11716805D4}"/>
          </ac:spMkLst>
        </pc:spChg>
        <pc:spChg chg="add">
          <ac:chgData name="Kristina Elen" userId="S::kelen@herzing.ca::79a21bbd-83f7-4e16-a863-8531c314eb69" providerId="AD" clId="Web-{C6ED2567-9C76-AE41-1E69-23C4D6595BBE}" dt="2022-10-14T01:23:56.348" v="60"/>
          <ac:spMkLst>
            <pc:docMk/>
            <pc:sldMk cId="3371985805" sldId="279"/>
            <ac:spMk id="12" creationId="{2AEBC8F2-97B1-41B4-93F1-2D289E197FBA}"/>
          </ac:spMkLst>
        </pc:spChg>
        <pc:spChg chg="add">
          <ac:chgData name="Kristina Elen" userId="S::kelen@herzing.ca::79a21bbd-83f7-4e16-a863-8531c314eb69" providerId="AD" clId="Web-{C6ED2567-9C76-AE41-1E69-23C4D6595BBE}" dt="2022-10-14T01:23:56.348" v="60"/>
          <ac:spMkLst>
            <pc:docMk/>
            <pc:sldMk cId="3371985805" sldId="279"/>
            <ac:spMk id="14" creationId="{472E3A19-F5D5-48FC-BB9C-48C2F68F598B}"/>
          </ac:spMkLst>
        </pc:spChg>
        <pc:spChg chg="add">
          <ac:chgData name="Kristina Elen" userId="S::kelen@herzing.ca::79a21bbd-83f7-4e16-a863-8531c314eb69" providerId="AD" clId="Web-{C6ED2567-9C76-AE41-1E69-23C4D6595BBE}" dt="2022-10-14T01:23:56.348" v="60"/>
          <ac:spMkLst>
            <pc:docMk/>
            <pc:sldMk cId="3371985805" sldId="279"/>
            <ac:spMk id="16" creationId="{7A62E32F-BB65-43A8-8EB5-92346890E549}"/>
          </ac:spMkLst>
        </pc:spChg>
        <pc:spChg chg="add">
          <ac:chgData name="Kristina Elen" userId="S::kelen@herzing.ca::79a21bbd-83f7-4e16-a863-8531c314eb69" providerId="AD" clId="Web-{C6ED2567-9C76-AE41-1E69-23C4D6595BBE}" dt="2022-10-14T01:23:56.348" v="60"/>
          <ac:spMkLst>
            <pc:docMk/>
            <pc:sldMk cId="3371985805" sldId="279"/>
            <ac:spMk id="18" creationId="{14E91B64-9FCC-451E-AFB4-A827D6329367}"/>
          </ac:spMkLst>
        </pc:spChg>
      </pc:sldChg>
      <pc:sldChg chg="addSp modSp add mod setBg">
        <pc:chgData name="Kristina Elen" userId="S::kelen@herzing.ca::79a21bbd-83f7-4e16-a863-8531c314eb69" providerId="AD" clId="Web-{C6ED2567-9C76-AE41-1E69-23C4D6595BBE}" dt="2022-10-14T01:23:49.957" v="59"/>
        <pc:sldMkLst>
          <pc:docMk/>
          <pc:sldMk cId="1202623988" sldId="280"/>
        </pc:sldMkLst>
        <pc:spChg chg="mod">
          <ac:chgData name="Kristina Elen" userId="S::kelen@herzing.ca::79a21bbd-83f7-4e16-a863-8531c314eb69" providerId="AD" clId="Web-{C6ED2567-9C76-AE41-1E69-23C4D6595BBE}" dt="2022-10-14T01:23:49.957" v="59"/>
          <ac:spMkLst>
            <pc:docMk/>
            <pc:sldMk cId="1202623988" sldId="280"/>
            <ac:spMk id="2" creationId="{00000000-0000-0000-0000-000000000000}"/>
          </ac:spMkLst>
        </pc:spChg>
        <pc:spChg chg="mod">
          <ac:chgData name="Kristina Elen" userId="S::kelen@herzing.ca::79a21bbd-83f7-4e16-a863-8531c314eb69" providerId="AD" clId="Web-{C6ED2567-9C76-AE41-1E69-23C4D6595BBE}" dt="2022-10-14T01:23:49.957" v="59"/>
          <ac:spMkLst>
            <pc:docMk/>
            <pc:sldMk cId="1202623988" sldId="280"/>
            <ac:spMk id="3" creationId="{00000000-0000-0000-0000-000000000000}"/>
          </ac:spMkLst>
        </pc:spChg>
        <pc:spChg chg="add">
          <ac:chgData name="Kristina Elen" userId="S::kelen@herzing.ca::79a21bbd-83f7-4e16-a863-8531c314eb69" providerId="AD" clId="Web-{C6ED2567-9C76-AE41-1E69-23C4D6595BBE}" dt="2022-10-14T01:23:49.957" v="59"/>
          <ac:spMkLst>
            <pc:docMk/>
            <pc:sldMk cId="1202623988" sldId="280"/>
            <ac:spMk id="8" creationId="{827B839B-9ADE-406B-8590-F1CAEDED45A1}"/>
          </ac:spMkLst>
        </pc:spChg>
        <pc:spChg chg="add">
          <ac:chgData name="Kristina Elen" userId="S::kelen@herzing.ca::79a21bbd-83f7-4e16-a863-8531c314eb69" providerId="AD" clId="Web-{C6ED2567-9C76-AE41-1E69-23C4D6595BBE}" dt="2022-10-14T01:23:49.957" v="59"/>
          <ac:spMkLst>
            <pc:docMk/>
            <pc:sldMk cId="1202623988" sldId="280"/>
            <ac:spMk id="10" creationId="{CFE45BF0-46DB-408C-B5F7-7B11716805D4}"/>
          </ac:spMkLst>
        </pc:spChg>
        <pc:spChg chg="add">
          <ac:chgData name="Kristina Elen" userId="S::kelen@herzing.ca::79a21bbd-83f7-4e16-a863-8531c314eb69" providerId="AD" clId="Web-{C6ED2567-9C76-AE41-1E69-23C4D6595BBE}" dt="2022-10-14T01:23:49.957" v="59"/>
          <ac:spMkLst>
            <pc:docMk/>
            <pc:sldMk cId="1202623988" sldId="280"/>
            <ac:spMk id="12" creationId="{2AEBC8F2-97B1-41B4-93F1-2D289E197FBA}"/>
          </ac:spMkLst>
        </pc:spChg>
        <pc:spChg chg="add">
          <ac:chgData name="Kristina Elen" userId="S::kelen@herzing.ca::79a21bbd-83f7-4e16-a863-8531c314eb69" providerId="AD" clId="Web-{C6ED2567-9C76-AE41-1E69-23C4D6595BBE}" dt="2022-10-14T01:23:49.957" v="59"/>
          <ac:spMkLst>
            <pc:docMk/>
            <pc:sldMk cId="1202623988" sldId="280"/>
            <ac:spMk id="14" creationId="{472E3A19-F5D5-48FC-BB9C-48C2F68F598B}"/>
          </ac:spMkLst>
        </pc:spChg>
        <pc:spChg chg="add">
          <ac:chgData name="Kristina Elen" userId="S::kelen@herzing.ca::79a21bbd-83f7-4e16-a863-8531c314eb69" providerId="AD" clId="Web-{C6ED2567-9C76-AE41-1E69-23C4D6595BBE}" dt="2022-10-14T01:23:49.957" v="59"/>
          <ac:spMkLst>
            <pc:docMk/>
            <pc:sldMk cId="1202623988" sldId="280"/>
            <ac:spMk id="16" creationId="{7A62E32F-BB65-43A8-8EB5-92346890E549}"/>
          </ac:spMkLst>
        </pc:spChg>
        <pc:spChg chg="add">
          <ac:chgData name="Kristina Elen" userId="S::kelen@herzing.ca::79a21bbd-83f7-4e16-a863-8531c314eb69" providerId="AD" clId="Web-{C6ED2567-9C76-AE41-1E69-23C4D6595BBE}" dt="2022-10-14T01:23:49.957" v="59"/>
          <ac:spMkLst>
            <pc:docMk/>
            <pc:sldMk cId="1202623988" sldId="280"/>
            <ac:spMk id="18" creationId="{14E91B64-9FCC-451E-AFB4-A827D6329367}"/>
          </ac:spMkLst>
        </pc:spChg>
      </pc:sldChg>
      <pc:sldChg chg="addSp delSp add">
        <pc:chgData name="Kristina Elen" userId="S::kelen@herzing.ca::79a21bbd-83f7-4e16-a863-8531c314eb69" providerId="AD" clId="Web-{C6ED2567-9C76-AE41-1E69-23C4D6595BBE}" dt="2022-10-14T01:23:46.426" v="58"/>
        <pc:sldMkLst>
          <pc:docMk/>
          <pc:sldMk cId="3619558301" sldId="281"/>
        </pc:sldMkLst>
        <pc:spChg chg="del">
          <ac:chgData name="Kristina Elen" userId="S::kelen@herzing.ca::79a21bbd-83f7-4e16-a863-8531c314eb69" providerId="AD" clId="Web-{C6ED2567-9C76-AE41-1E69-23C4D6595BBE}" dt="2022-10-14T01:23:46.426" v="58"/>
          <ac:spMkLst>
            <pc:docMk/>
            <pc:sldMk cId="3619558301" sldId="281"/>
            <ac:spMk id="3" creationId="{00000000-0000-0000-0000-000000000000}"/>
          </ac:spMkLst>
        </pc:spChg>
        <pc:graphicFrameChg chg="add">
          <ac:chgData name="Kristina Elen" userId="S::kelen@herzing.ca::79a21bbd-83f7-4e16-a863-8531c314eb69" providerId="AD" clId="Web-{C6ED2567-9C76-AE41-1E69-23C4D6595BBE}" dt="2022-10-14T01:23:46.426" v="58"/>
          <ac:graphicFrameMkLst>
            <pc:docMk/>
            <pc:sldMk cId="3619558301" sldId="281"/>
            <ac:graphicFrameMk id="5" creationId="{496094CC-9683-F453-309E-1BB36CA6DAFC}"/>
          </ac:graphicFrameMkLst>
        </pc:graphicFrameChg>
      </pc:sldChg>
      <pc:sldChg chg="addSp delSp add">
        <pc:chgData name="Kristina Elen" userId="S::kelen@herzing.ca::79a21bbd-83f7-4e16-a863-8531c314eb69" providerId="AD" clId="Web-{C6ED2567-9C76-AE41-1E69-23C4D6595BBE}" dt="2022-10-14T01:23:39.988" v="57"/>
        <pc:sldMkLst>
          <pc:docMk/>
          <pc:sldMk cId="3030456179" sldId="282"/>
        </pc:sldMkLst>
        <pc:spChg chg="del">
          <ac:chgData name="Kristina Elen" userId="S::kelen@herzing.ca::79a21bbd-83f7-4e16-a863-8531c314eb69" providerId="AD" clId="Web-{C6ED2567-9C76-AE41-1E69-23C4D6595BBE}" dt="2022-10-14T01:23:39.988" v="57"/>
          <ac:spMkLst>
            <pc:docMk/>
            <pc:sldMk cId="3030456179" sldId="282"/>
            <ac:spMk id="3" creationId="{00000000-0000-0000-0000-000000000000}"/>
          </ac:spMkLst>
        </pc:spChg>
        <pc:graphicFrameChg chg="add">
          <ac:chgData name="Kristina Elen" userId="S::kelen@herzing.ca::79a21bbd-83f7-4e16-a863-8531c314eb69" providerId="AD" clId="Web-{C6ED2567-9C76-AE41-1E69-23C4D6595BBE}" dt="2022-10-14T01:23:39.988" v="57"/>
          <ac:graphicFrameMkLst>
            <pc:docMk/>
            <pc:sldMk cId="3030456179" sldId="282"/>
            <ac:graphicFrameMk id="5" creationId="{340637FA-763F-7A8E-B294-5C14FC60C2B8}"/>
          </ac:graphicFrameMkLst>
        </pc:graphicFrameChg>
      </pc:sldChg>
      <pc:sldChg chg="addSp modSp add mod setBg">
        <pc:chgData name="Kristina Elen" userId="S::kelen@herzing.ca::79a21bbd-83f7-4e16-a863-8531c314eb69" providerId="AD" clId="Web-{C6ED2567-9C76-AE41-1E69-23C4D6595BBE}" dt="2022-10-14T01:23:30.801" v="56"/>
        <pc:sldMkLst>
          <pc:docMk/>
          <pc:sldMk cId="1535102006" sldId="283"/>
        </pc:sldMkLst>
        <pc:spChg chg="mod">
          <ac:chgData name="Kristina Elen" userId="S::kelen@herzing.ca::79a21bbd-83f7-4e16-a863-8531c314eb69" providerId="AD" clId="Web-{C6ED2567-9C76-AE41-1E69-23C4D6595BBE}" dt="2022-10-14T01:23:30.801" v="56"/>
          <ac:spMkLst>
            <pc:docMk/>
            <pc:sldMk cId="1535102006" sldId="283"/>
            <ac:spMk id="2" creationId="{00000000-0000-0000-0000-000000000000}"/>
          </ac:spMkLst>
        </pc:spChg>
        <pc:spChg chg="mod">
          <ac:chgData name="Kristina Elen" userId="S::kelen@herzing.ca::79a21bbd-83f7-4e16-a863-8531c314eb69" providerId="AD" clId="Web-{C6ED2567-9C76-AE41-1E69-23C4D6595BBE}" dt="2022-10-14T01:23:30.801" v="56"/>
          <ac:spMkLst>
            <pc:docMk/>
            <pc:sldMk cId="1535102006" sldId="283"/>
            <ac:spMk id="3" creationId="{00000000-0000-0000-0000-000000000000}"/>
          </ac:spMkLst>
        </pc:spChg>
        <pc:spChg chg="add">
          <ac:chgData name="Kristina Elen" userId="S::kelen@herzing.ca::79a21bbd-83f7-4e16-a863-8531c314eb69" providerId="AD" clId="Web-{C6ED2567-9C76-AE41-1E69-23C4D6595BBE}" dt="2022-10-14T01:23:30.801" v="56"/>
          <ac:spMkLst>
            <pc:docMk/>
            <pc:sldMk cId="1535102006" sldId="283"/>
            <ac:spMk id="8" creationId="{76EFD3D9-44F0-4267-BCC1-1613E79D8274}"/>
          </ac:spMkLst>
        </pc:spChg>
        <pc:spChg chg="add">
          <ac:chgData name="Kristina Elen" userId="S::kelen@herzing.ca::79a21bbd-83f7-4e16-a863-8531c314eb69" providerId="AD" clId="Web-{C6ED2567-9C76-AE41-1E69-23C4D6595BBE}" dt="2022-10-14T01:23:30.801" v="56"/>
          <ac:spMkLst>
            <pc:docMk/>
            <pc:sldMk cId="1535102006" sldId="283"/>
            <ac:spMk id="10" creationId="{A779A851-95D6-41AF-937A-B0E4B7F6FA8D}"/>
          </ac:spMkLst>
        </pc:spChg>
        <pc:spChg chg="add">
          <ac:chgData name="Kristina Elen" userId="S::kelen@herzing.ca::79a21bbd-83f7-4e16-a863-8531c314eb69" providerId="AD" clId="Web-{C6ED2567-9C76-AE41-1E69-23C4D6595BBE}" dt="2022-10-14T01:23:30.801" v="56"/>
          <ac:spMkLst>
            <pc:docMk/>
            <pc:sldMk cId="1535102006" sldId="283"/>
            <ac:spMk id="12" creationId="{953FB2E7-B6CB-429C-81EB-D9516D6D5C8D}"/>
          </ac:spMkLst>
        </pc:spChg>
        <pc:spChg chg="add">
          <ac:chgData name="Kristina Elen" userId="S::kelen@herzing.ca::79a21bbd-83f7-4e16-a863-8531c314eb69" providerId="AD" clId="Web-{C6ED2567-9C76-AE41-1E69-23C4D6595BBE}" dt="2022-10-14T01:23:30.801" v="56"/>
          <ac:spMkLst>
            <pc:docMk/>
            <pc:sldMk cId="1535102006" sldId="283"/>
            <ac:spMk id="14" creationId="{2EC40DB1-B719-4A13-9A4D-0966B4B27866}"/>
          </ac:spMkLst>
        </pc:spChg>
        <pc:spChg chg="add">
          <ac:chgData name="Kristina Elen" userId="S::kelen@herzing.ca::79a21bbd-83f7-4e16-a863-8531c314eb69" providerId="AD" clId="Web-{C6ED2567-9C76-AE41-1E69-23C4D6595BBE}" dt="2022-10-14T01:23:30.801" v="56"/>
          <ac:spMkLst>
            <pc:docMk/>
            <pc:sldMk cId="1535102006" sldId="283"/>
            <ac:spMk id="16" creationId="{82211336-CFF3-412D-868A-6679C1004C45}"/>
          </ac:spMkLst>
        </pc:spChg>
      </pc:sldChg>
      <pc:sldChg chg="addSp modSp add mod setBg">
        <pc:chgData name="Kristina Elen" userId="S::kelen@herzing.ca::79a21bbd-83f7-4e16-a863-8531c314eb69" providerId="AD" clId="Web-{C6ED2567-9C76-AE41-1E69-23C4D6595BBE}" dt="2022-10-14T01:23:26.332" v="55"/>
        <pc:sldMkLst>
          <pc:docMk/>
          <pc:sldMk cId="4074176488" sldId="284"/>
        </pc:sldMkLst>
        <pc:spChg chg="mod">
          <ac:chgData name="Kristina Elen" userId="S::kelen@herzing.ca::79a21bbd-83f7-4e16-a863-8531c314eb69" providerId="AD" clId="Web-{C6ED2567-9C76-AE41-1E69-23C4D6595BBE}" dt="2022-10-14T01:23:26.332" v="55"/>
          <ac:spMkLst>
            <pc:docMk/>
            <pc:sldMk cId="4074176488" sldId="284"/>
            <ac:spMk id="2" creationId="{00000000-0000-0000-0000-000000000000}"/>
          </ac:spMkLst>
        </pc:spChg>
        <pc:spChg chg="mod">
          <ac:chgData name="Kristina Elen" userId="S::kelen@herzing.ca::79a21bbd-83f7-4e16-a863-8531c314eb69" providerId="AD" clId="Web-{C6ED2567-9C76-AE41-1E69-23C4D6595BBE}" dt="2022-10-14T01:23:26.332" v="55"/>
          <ac:spMkLst>
            <pc:docMk/>
            <pc:sldMk cId="4074176488" sldId="284"/>
            <ac:spMk id="3" creationId="{00000000-0000-0000-0000-000000000000}"/>
          </ac:spMkLst>
        </pc:spChg>
        <pc:spChg chg="add">
          <ac:chgData name="Kristina Elen" userId="S::kelen@herzing.ca::79a21bbd-83f7-4e16-a863-8531c314eb69" providerId="AD" clId="Web-{C6ED2567-9C76-AE41-1E69-23C4D6595BBE}" dt="2022-10-14T01:23:26.332" v="55"/>
          <ac:spMkLst>
            <pc:docMk/>
            <pc:sldMk cId="4074176488" sldId="284"/>
            <ac:spMk id="8" creationId="{76EFD3D9-44F0-4267-BCC1-1613E79D8274}"/>
          </ac:spMkLst>
        </pc:spChg>
        <pc:spChg chg="add">
          <ac:chgData name="Kristina Elen" userId="S::kelen@herzing.ca::79a21bbd-83f7-4e16-a863-8531c314eb69" providerId="AD" clId="Web-{C6ED2567-9C76-AE41-1E69-23C4D6595BBE}" dt="2022-10-14T01:23:26.332" v="55"/>
          <ac:spMkLst>
            <pc:docMk/>
            <pc:sldMk cId="4074176488" sldId="284"/>
            <ac:spMk id="10" creationId="{A779A851-95D6-41AF-937A-B0E4B7F6FA8D}"/>
          </ac:spMkLst>
        </pc:spChg>
        <pc:spChg chg="add">
          <ac:chgData name="Kristina Elen" userId="S::kelen@herzing.ca::79a21bbd-83f7-4e16-a863-8531c314eb69" providerId="AD" clId="Web-{C6ED2567-9C76-AE41-1E69-23C4D6595BBE}" dt="2022-10-14T01:23:26.332" v="55"/>
          <ac:spMkLst>
            <pc:docMk/>
            <pc:sldMk cId="4074176488" sldId="284"/>
            <ac:spMk id="12" creationId="{953FB2E7-B6CB-429C-81EB-D9516D6D5C8D}"/>
          </ac:spMkLst>
        </pc:spChg>
        <pc:spChg chg="add">
          <ac:chgData name="Kristina Elen" userId="S::kelen@herzing.ca::79a21bbd-83f7-4e16-a863-8531c314eb69" providerId="AD" clId="Web-{C6ED2567-9C76-AE41-1E69-23C4D6595BBE}" dt="2022-10-14T01:23:26.332" v="55"/>
          <ac:spMkLst>
            <pc:docMk/>
            <pc:sldMk cId="4074176488" sldId="284"/>
            <ac:spMk id="14" creationId="{2EC40DB1-B719-4A13-9A4D-0966B4B27866}"/>
          </ac:spMkLst>
        </pc:spChg>
        <pc:spChg chg="add">
          <ac:chgData name="Kristina Elen" userId="S::kelen@herzing.ca::79a21bbd-83f7-4e16-a863-8531c314eb69" providerId="AD" clId="Web-{C6ED2567-9C76-AE41-1E69-23C4D6595BBE}" dt="2022-10-14T01:23:26.332" v="55"/>
          <ac:spMkLst>
            <pc:docMk/>
            <pc:sldMk cId="4074176488" sldId="284"/>
            <ac:spMk id="16" creationId="{82211336-CFF3-412D-868A-6679C1004C45}"/>
          </ac:spMkLst>
        </pc:spChg>
      </pc:sldChg>
      <pc:sldChg chg="addSp modSp add mod setBg">
        <pc:chgData name="Kristina Elen" userId="S::kelen@herzing.ca::79a21bbd-83f7-4e16-a863-8531c314eb69" providerId="AD" clId="Web-{C6ED2567-9C76-AE41-1E69-23C4D6595BBE}" dt="2022-10-14T01:23:23.129" v="54"/>
        <pc:sldMkLst>
          <pc:docMk/>
          <pc:sldMk cId="2705334316" sldId="285"/>
        </pc:sldMkLst>
        <pc:spChg chg="mod">
          <ac:chgData name="Kristina Elen" userId="S::kelen@herzing.ca::79a21bbd-83f7-4e16-a863-8531c314eb69" providerId="AD" clId="Web-{C6ED2567-9C76-AE41-1E69-23C4D6595BBE}" dt="2022-10-14T01:23:23.129" v="54"/>
          <ac:spMkLst>
            <pc:docMk/>
            <pc:sldMk cId="2705334316" sldId="285"/>
            <ac:spMk id="2" creationId="{00000000-0000-0000-0000-000000000000}"/>
          </ac:spMkLst>
        </pc:spChg>
        <pc:spChg chg="mod">
          <ac:chgData name="Kristina Elen" userId="S::kelen@herzing.ca::79a21bbd-83f7-4e16-a863-8531c314eb69" providerId="AD" clId="Web-{C6ED2567-9C76-AE41-1E69-23C4D6595BBE}" dt="2022-10-14T01:23:23.129" v="54"/>
          <ac:spMkLst>
            <pc:docMk/>
            <pc:sldMk cId="2705334316" sldId="285"/>
            <ac:spMk id="3" creationId="{00000000-0000-0000-0000-000000000000}"/>
          </ac:spMkLst>
        </pc:spChg>
        <pc:spChg chg="add">
          <ac:chgData name="Kristina Elen" userId="S::kelen@herzing.ca::79a21bbd-83f7-4e16-a863-8531c314eb69" providerId="AD" clId="Web-{C6ED2567-9C76-AE41-1E69-23C4D6595BBE}" dt="2022-10-14T01:23:23.129" v="54"/>
          <ac:spMkLst>
            <pc:docMk/>
            <pc:sldMk cId="2705334316" sldId="285"/>
            <ac:spMk id="8" creationId="{76EFD3D9-44F0-4267-BCC1-1613E79D8274}"/>
          </ac:spMkLst>
        </pc:spChg>
        <pc:spChg chg="add">
          <ac:chgData name="Kristina Elen" userId="S::kelen@herzing.ca::79a21bbd-83f7-4e16-a863-8531c314eb69" providerId="AD" clId="Web-{C6ED2567-9C76-AE41-1E69-23C4D6595BBE}" dt="2022-10-14T01:23:23.129" v="54"/>
          <ac:spMkLst>
            <pc:docMk/>
            <pc:sldMk cId="2705334316" sldId="285"/>
            <ac:spMk id="10" creationId="{A779A851-95D6-41AF-937A-B0E4B7F6FA8D}"/>
          </ac:spMkLst>
        </pc:spChg>
        <pc:spChg chg="add">
          <ac:chgData name="Kristina Elen" userId="S::kelen@herzing.ca::79a21bbd-83f7-4e16-a863-8531c314eb69" providerId="AD" clId="Web-{C6ED2567-9C76-AE41-1E69-23C4D6595BBE}" dt="2022-10-14T01:23:23.129" v="54"/>
          <ac:spMkLst>
            <pc:docMk/>
            <pc:sldMk cId="2705334316" sldId="285"/>
            <ac:spMk id="12" creationId="{953FB2E7-B6CB-429C-81EB-D9516D6D5C8D}"/>
          </ac:spMkLst>
        </pc:spChg>
        <pc:spChg chg="add">
          <ac:chgData name="Kristina Elen" userId="S::kelen@herzing.ca::79a21bbd-83f7-4e16-a863-8531c314eb69" providerId="AD" clId="Web-{C6ED2567-9C76-AE41-1E69-23C4D6595BBE}" dt="2022-10-14T01:23:23.129" v="54"/>
          <ac:spMkLst>
            <pc:docMk/>
            <pc:sldMk cId="2705334316" sldId="285"/>
            <ac:spMk id="14" creationId="{2EC40DB1-B719-4A13-9A4D-0966B4B27866}"/>
          </ac:spMkLst>
        </pc:spChg>
        <pc:spChg chg="add">
          <ac:chgData name="Kristina Elen" userId="S::kelen@herzing.ca::79a21bbd-83f7-4e16-a863-8531c314eb69" providerId="AD" clId="Web-{C6ED2567-9C76-AE41-1E69-23C4D6595BBE}" dt="2022-10-14T01:23:23.129" v="54"/>
          <ac:spMkLst>
            <pc:docMk/>
            <pc:sldMk cId="2705334316" sldId="285"/>
            <ac:spMk id="16" creationId="{82211336-CFF3-412D-868A-6679C1004C45}"/>
          </ac:spMkLst>
        </pc:spChg>
      </pc:sldChg>
      <pc:sldChg chg="addSp modSp add mod setBg">
        <pc:chgData name="Kristina Elen" userId="S::kelen@herzing.ca::79a21bbd-83f7-4e16-a863-8531c314eb69" providerId="AD" clId="Web-{C6ED2567-9C76-AE41-1E69-23C4D6595BBE}" dt="2022-10-14T01:23:19.661" v="53"/>
        <pc:sldMkLst>
          <pc:docMk/>
          <pc:sldMk cId="3200765900" sldId="286"/>
        </pc:sldMkLst>
        <pc:spChg chg="mod">
          <ac:chgData name="Kristina Elen" userId="S::kelen@herzing.ca::79a21bbd-83f7-4e16-a863-8531c314eb69" providerId="AD" clId="Web-{C6ED2567-9C76-AE41-1E69-23C4D6595BBE}" dt="2022-10-14T01:23:19.661" v="53"/>
          <ac:spMkLst>
            <pc:docMk/>
            <pc:sldMk cId="3200765900" sldId="286"/>
            <ac:spMk id="2" creationId="{00000000-0000-0000-0000-000000000000}"/>
          </ac:spMkLst>
        </pc:spChg>
        <pc:spChg chg="mod">
          <ac:chgData name="Kristina Elen" userId="S::kelen@herzing.ca::79a21bbd-83f7-4e16-a863-8531c314eb69" providerId="AD" clId="Web-{C6ED2567-9C76-AE41-1E69-23C4D6595BBE}" dt="2022-10-14T01:23:19.661" v="53"/>
          <ac:spMkLst>
            <pc:docMk/>
            <pc:sldMk cId="3200765900" sldId="286"/>
            <ac:spMk id="3" creationId="{00000000-0000-0000-0000-000000000000}"/>
          </ac:spMkLst>
        </pc:spChg>
        <pc:spChg chg="add">
          <ac:chgData name="Kristina Elen" userId="S::kelen@herzing.ca::79a21bbd-83f7-4e16-a863-8531c314eb69" providerId="AD" clId="Web-{C6ED2567-9C76-AE41-1E69-23C4D6595BBE}" dt="2022-10-14T01:23:19.661" v="53"/>
          <ac:spMkLst>
            <pc:docMk/>
            <pc:sldMk cId="3200765900" sldId="286"/>
            <ac:spMk id="8" creationId="{76EFD3D9-44F0-4267-BCC1-1613E79D8274}"/>
          </ac:spMkLst>
        </pc:spChg>
        <pc:spChg chg="add">
          <ac:chgData name="Kristina Elen" userId="S::kelen@herzing.ca::79a21bbd-83f7-4e16-a863-8531c314eb69" providerId="AD" clId="Web-{C6ED2567-9C76-AE41-1E69-23C4D6595BBE}" dt="2022-10-14T01:23:19.661" v="53"/>
          <ac:spMkLst>
            <pc:docMk/>
            <pc:sldMk cId="3200765900" sldId="286"/>
            <ac:spMk id="10" creationId="{A779A851-95D6-41AF-937A-B0E4B7F6FA8D}"/>
          </ac:spMkLst>
        </pc:spChg>
        <pc:spChg chg="add">
          <ac:chgData name="Kristina Elen" userId="S::kelen@herzing.ca::79a21bbd-83f7-4e16-a863-8531c314eb69" providerId="AD" clId="Web-{C6ED2567-9C76-AE41-1E69-23C4D6595BBE}" dt="2022-10-14T01:23:19.661" v="53"/>
          <ac:spMkLst>
            <pc:docMk/>
            <pc:sldMk cId="3200765900" sldId="286"/>
            <ac:spMk id="12" creationId="{953FB2E7-B6CB-429C-81EB-D9516D6D5C8D}"/>
          </ac:spMkLst>
        </pc:spChg>
        <pc:spChg chg="add">
          <ac:chgData name="Kristina Elen" userId="S::kelen@herzing.ca::79a21bbd-83f7-4e16-a863-8531c314eb69" providerId="AD" clId="Web-{C6ED2567-9C76-AE41-1E69-23C4D6595BBE}" dt="2022-10-14T01:23:19.661" v="53"/>
          <ac:spMkLst>
            <pc:docMk/>
            <pc:sldMk cId="3200765900" sldId="286"/>
            <ac:spMk id="14" creationId="{2EC40DB1-B719-4A13-9A4D-0966B4B27866}"/>
          </ac:spMkLst>
        </pc:spChg>
        <pc:spChg chg="add">
          <ac:chgData name="Kristina Elen" userId="S::kelen@herzing.ca::79a21bbd-83f7-4e16-a863-8531c314eb69" providerId="AD" clId="Web-{C6ED2567-9C76-AE41-1E69-23C4D6595BBE}" dt="2022-10-14T01:23:19.661" v="53"/>
          <ac:spMkLst>
            <pc:docMk/>
            <pc:sldMk cId="3200765900" sldId="286"/>
            <ac:spMk id="16" creationId="{82211336-CFF3-412D-868A-6679C1004C45}"/>
          </ac:spMkLst>
        </pc:spChg>
      </pc:sldChg>
      <pc:sldMasterChg chg="add addSldLayout">
        <pc:chgData name="Kristina Elen" userId="S::kelen@herzing.ca::79a21bbd-83f7-4e16-a863-8531c314eb69" providerId="AD" clId="Web-{C6ED2567-9C76-AE41-1E69-23C4D6595BBE}" dt="2022-10-14T01:22:40.177" v="21"/>
        <pc:sldMasterMkLst>
          <pc:docMk/>
          <pc:sldMasterMk cId="2778986111" sldId="2147483648"/>
        </pc:sldMasterMkLst>
        <pc:sldLayoutChg chg="add">
          <pc:chgData name="Kristina Elen" userId="S::kelen@herzing.ca::79a21bbd-83f7-4e16-a863-8531c314eb69" providerId="AD" clId="Web-{C6ED2567-9C76-AE41-1E69-23C4D6595BBE}" dt="2022-10-14T01:22:40.177" v="21"/>
          <pc:sldLayoutMkLst>
            <pc:docMk/>
            <pc:sldMasterMk cId="2778986111" sldId="2147483648"/>
            <pc:sldLayoutMk cId="1774834631" sldId="2147483649"/>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556366048" sldId="2147483650"/>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1129984851" sldId="2147483651"/>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2832448145" sldId="2147483652"/>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2183761904" sldId="2147483653"/>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1240598769" sldId="2147483654"/>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2357697622" sldId="2147483655"/>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1830305964" sldId="2147483656"/>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4254450260" sldId="2147483657"/>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4135515843" sldId="2147483658"/>
          </pc:sldLayoutMkLst>
        </pc:sldLayoutChg>
        <pc:sldLayoutChg chg="add">
          <pc:chgData name="Kristina Elen" userId="S::kelen@herzing.ca::79a21bbd-83f7-4e16-a863-8531c314eb69" providerId="AD" clId="Web-{C6ED2567-9C76-AE41-1E69-23C4D6595BBE}" dt="2022-10-14T01:22:40.177" v="21"/>
          <pc:sldLayoutMkLst>
            <pc:docMk/>
            <pc:sldMasterMk cId="2778986111" sldId="2147483648"/>
            <pc:sldLayoutMk cId="3472414862" sldId="2147483659"/>
          </pc:sldLayoutMkLst>
        </pc:sldLayoutChg>
      </pc:sldMasterChg>
      <pc:sldMasterChg chg="replId modSldLayout">
        <pc:chgData name="Kristina Elen" userId="S::kelen@herzing.ca::79a21bbd-83f7-4e16-a863-8531c314eb69" providerId="AD" clId="Web-{C6ED2567-9C76-AE41-1E69-23C4D6595BBE}" dt="2022-10-14T01:22:40.177" v="21"/>
        <pc:sldMasterMkLst>
          <pc:docMk/>
          <pc:sldMasterMk cId="1116699767" sldId="2147483744"/>
        </pc:sldMasterMkLst>
        <pc:sldLayoutChg chg="replId">
          <pc:chgData name="Kristina Elen" userId="S::kelen@herzing.ca::79a21bbd-83f7-4e16-a863-8531c314eb69" providerId="AD" clId="Web-{C6ED2567-9C76-AE41-1E69-23C4D6595BBE}" dt="2022-10-14T01:22:40.177" v="21"/>
          <pc:sldLayoutMkLst>
            <pc:docMk/>
            <pc:sldMasterMk cId="1116699767" sldId="2147483744"/>
            <pc:sldLayoutMk cId="31979086" sldId="2147483745"/>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1800649855" sldId="2147483746"/>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2538430235" sldId="2147483747"/>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4276291682" sldId="2147483748"/>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867081384" sldId="2147483749"/>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280435239" sldId="2147483750"/>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3731943574" sldId="2147483751"/>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3366851226" sldId="2147483752"/>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182886584" sldId="2147483753"/>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2864381711" sldId="2147483754"/>
          </pc:sldLayoutMkLst>
        </pc:sldLayoutChg>
        <pc:sldLayoutChg chg="replId">
          <pc:chgData name="Kristina Elen" userId="S::kelen@herzing.ca::79a21bbd-83f7-4e16-a863-8531c314eb69" providerId="AD" clId="Web-{C6ED2567-9C76-AE41-1E69-23C4D6595BBE}" dt="2022-10-14T01:22:40.177" v="21"/>
          <pc:sldLayoutMkLst>
            <pc:docMk/>
            <pc:sldMasterMk cId="1116699767" sldId="2147483744"/>
            <pc:sldLayoutMk cId="1465834823" sldId="2147483755"/>
          </pc:sldLayoutMkLst>
        </pc:sldLayoutChg>
      </pc:sldMasterChg>
    </pc:docChg>
  </pc:docChgLst>
  <pc:docChgLst>
    <pc:chgData name="Kristina Elen" userId="S::kelen@herzing.ca::79a21bbd-83f7-4e16-a863-8531c314eb69" providerId="AD" clId="Web-{70B44173-FB20-AE18-4306-27DD085E33E7}"/>
    <pc:docChg chg="addSld delSld modSld addMainMaster modMainMaster">
      <pc:chgData name="Kristina Elen" userId="S::kelen@herzing.ca::79a21bbd-83f7-4e16-a863-8531c314eb69" providerId="AD" clId="Web-{70B44173-FB20-AE18-4306-27DD085E33E7}" dt="2022-10-13T02:33:14.216" v="66"/>
      <pc:docMkLst>
        <pc:docMk/>
      </pc:docMkLst>
      <pc:sldChg chg="modSp">
        <pc:chgData name="Kristina Elen" userId="S::kelen@herzing.ca::79a21bbd-83f7-4e16-a863-8531c314eb69" providerId="AD" clId="Web-{70B44173-FB20-AE18-4306-27DD085E33E7}" dt="2022-10-13T02:30:46.746" v="0" actId="20577"/>
        <pc:sldMkLst>
          <pc:docMk/>
          <pc:sldMk cId="2529654894" sldId="256"/>
        </pc:sldMkLst>
        <pc:spChg chg="mod">
          <ac:chgData name="Kristina Elen" userId="S::kelen@herzing.ca::79a21bbd-83f7-4e16-a863-8531c314eb69" providerId="AD" clId="Web-{70B44173-FB20-AE18-4306-27DD085E33E7}" dt="2022-10-13T02:30:46.746" v="0" actId="20577"/>
          <ac:spMkLst>
            <pc:docMk/>
            <pc:sldMk cId="2529654894" sldId="256"/>
            <ac:spMk id="3" creationId="{00000000-0000-0000-0000-000000000000}"/>
          </ac:spMkLst>
        </pc:spChg>
      </pc:sldChg>
      <pc:sldChg chg="addSp modSp add mod setBg">
        <pc:chgData name="Kristina Elen" userId="S::kelen@herzing.ca::79a21bbd-83f7-4e16-a863-8531c314eb69" providerId="AD" clId="Web-{70B44173-FB20-AE18-4306-27DD085E33E7}" dt="2022-10-13T02:33:14.216" v="66"/>
        <pc:sldMkLst>
          <pc:docMk/>
          <pc:sldMk cId="3116172445" sldId="258"/>
        </pc:sldMkLst>
        <pc:spChg chg="mod">
          <ac:chgData name="Kristina Elen" userId="S::kelen@herzing.ca::79a21bbd-83f7-4e16-a863-8531c314eb69" providerId="AD" clId="Web-{70B44173-FB20-AE18-4306-27DD085E33E7}" dt="2022-10-13T02:33:14.216" v="66"/>
          <ac:spMkLst>
            <pc:docMk/>
            <pc:sldMk cId="3116172445" sldId="258"/>
            <ac:spMk id="2" creationId="{00000000-0000-0000-0000-000000000000}"/>
          </ac:spMkLst>
        </pc:spChg>
        <pc:spChg chg="mod">
          <ac:chgData name="Kristina Elen" userId="S::kelen@herzing.ca::79a21bbd-83f7-4e16-a863-8531c314eb69" providerId="AD" clId="Web-{70B44173-FB20-AE18-4306-27DD085E33E7}" dt="2022-10-13T02:33:14.216" v="66"/>
          <ac:spMkLst>
            <pc:docMk/>
            <pc:sldMk cId="3116172445" sldId="258"/>
            <ac:spMk id="3" creationId="{00000000-0000-0000-0000-000000000000}"/>
          </ac:spMkLst>
        </pc:spChg>
        <pc:spChg chg="add">
          <ac:chgData name="Kristina Elen" userId="S::kelen@herzing.ca::79a21bbd-83f7-4e16-a863-8531c314eb69" providerId="AD" clId="Web-{70B44173-FB20-AE18-4306-27DD085E33E7}" dt="2022-10-13T02:33:14.216" v="66"/>
          <ac:spMkLst>
            <pc:docMk/>
            <pc:sldMk cId="3116172445" sldId="258"/>
            <ac:spMk id="8" creationId="{827B839B-9ADE-406B-8590-F1CAEDED45A1}"/>
          </ac:spMkLst>
        </pc:spChg>
        <pc:spChg chg="add">
          <ac:chgData name="Kristina Elen" userId="S::kelen@herzing.ca::79a21bbd-83f7-4e16-a863-8531c314eb69" providerId="AD" clId="Web-{70B44173-FB20-AE18-4306-27DD085E33E7}" dt="2022-10-13T02:33:14.216" v="66"/>
          <ac:spMkLst>
            <pc:docMk/>
            <pc:sldMk cId="3116172445" sldId="258"/>
            <ac:spMk id="10" creationId="{CFE45BF0-46DB-408C-B5F7-7B11716805D4}"/>
          </ac:spMkLst>
        </pc:spChg>
        <pc:spChg chg="add">
          <ac:chgData name="Kristina Elen" userId="S::kelen@herzing.ca::79a21bbd-83f7-4e16-a863-8531c314eb69" providerId="AD" clId="Web-{70B44173-FB20-AE18-4306-27DD085E33E7}" dt="2022-10-13T02:33:14.216" v="66"/>
          <ac:spMkLst>
            <pc:docMk/>
            <pc:sldMk cId="3116172445" sldId="258"/>
            <ac:spMk id="12" creationId="{2AEBC8F2-97B1-41B4-93F1-2D289E197FBA}"/>
          </ac:spMkLst>
        </pc:spChg>
        <pc:spChg chg="add">
          <ac:chgData name="Kristina Elen" userId="S::kelen@herzing.ca::79a21bbd-83f7-4e16-a863-8531c314eb69" providerId="AD" clId="Web-{70B44173-FB20-AE18-4306-27DD085E33E7}" dt="2022-10-13T02:33:14.216" v="66"/>
          <ac:spMkLst>
            <pc:docMk/>
            <pc:sldMk cId="3116172445" sldId="258"/>
            <ac:spMk id="14" creationId="{472E3A19-F5D5-48FC-BB9C-48C2F68F598B}"/>
          </ac:spMkLst>
        </pc:spChg>
        <pc:spChg chg="add">
          <ac:chgData name="Kristina Elen" userId="S::kelen@herzing.ca::79a21bbd-83f7-4e16-a863-8531c314eb69" providerId="AD" clId="Web-{70B44173-FB20-AE18-4306-27DD085E33E7}" dt="2022-10-13T02:33:14.216" v="66"/>
          <ac:spMkLst>
            <pc:docMk/>
            <pc:sldMk cId="3116172445" sldId="258"/>
            <ac:spMk id="16" creationId="{7A62E32F-BB65-43A8-8EB5-92346890E549}"/>
          </ac:spMkLst>
        </pc:spChg>
        <pc:spChg chg="add">
          <ac:chgData name="Kristina Elen" userId="S::kelen@herzing.ca::79a21bbd-83f7-4e16-a863-8531c314eb69" providerId="AD" clId="Web-{70B44173-FB20-AE18-4306-27DD085E33E7}" dt="2022-10-13T02:33:14.216" v="66"/>
          <ac:spMkLst>
            <pc:docMk/>
            <pc:sldMk cId="3116172445" sldId="258"/>
            <ac:spMk id="18" creationId="{14E91B64-9FCC-451E-AFB4-A827D6329367}"/>
          </ac:spMkLst>
        </pc:spChg>
      </pc:sldChg>
      <pc:sldChg chg="del">
        <pc:chgData name="Kristina Elen" userId="S::kelen@herzing.ca::79a21bbd-83f7-4e16-a863-8531c314eb69" providerId="AD" clId="Web-{70B44173-FB20-AE18-4306-27DD085E33E7}" dt="2022-10-13T02:31:05.527" v="27"/>
        <pc:sldMkLst>
          <pc:docMk/>
          <pc:sldMk cId="3274018390" sldId="258"/>
        </pc:sldMkLst>
      </pc:sldChg>
      <pc:sldChg chg="del">
        <pc:chgData name="Kristina Elen" userId="S::kelen@herzing.ca::79a21bbd-83f7-4e16-a863-8531c314eb69" providerId="AD" clId="Web-{70B44173-FB20-AE18-4306-27DD085E33E7}" dt="2022-10-13T02:31:05.527" v="28"/>
        <pc:sldMkLst>
          <pc:docMk/>
          <pc:sldMk cId="1046840763" sldId="259"/>
        </pc:sldMkLst>
      </pc:sldChg>
      <pc:sldChg chg="addSp modSp add mod setBg">
        <pc:chgData name="Kristina Elen" userId="S::kelen@herzing.ca::79a21bbd-83f7-4e16-a863-8531c314eb69" providerId="AD" clId="Web-{70B44173-FB20-AE18-4306-27DD085E33E7}" dt="2022-10-13T02:33:09.982" v="65"/>
        <pc:sldMkLst>
          <pc:docMk/>
          <pc:sldMk cId="3952682782" sldId="259"/>
        </pc:sldMkLst>
        <pc:spChg chg="mod">
          <ac:chgData name="Kristina Elen" userId="S::kelen@herzing.ca::79a21bbd-83f7-4e16-a863-8531c314eb69" providerId="AD" clId="Web-{70B44173-FB20-AE18-4306-27DD085E33E7}" dt="2022-10-13T02:33:09.982" v="65"/>
          <ac:spMkLst>
            <pc:docMk/>
            <pc:sldMk cId="3952682782" sldId="259"/>
            <ac:spMk id="2" creationId="{00000000-0000-0000-0000-000000000000}"/>
          </ac:spMkLst>
        </pc:spChg>
        <pc:spChg chg="mod">
          <ac:chgData name="Kristina Elen" userId="S::kelen@herzing.ca::79a21bbd-83f7-4e16-a863-8531c314eb69" providerId="AD" clId="Web-{70B44173-FB20-AE18-4306-27DD085E33E7}" dt="2022-10-13T02:33:09.982" v="65"/>
          <ac:spMkLst>
            <pc:docMk/>
            <pc:sldMk cId="3952682782" sldId="259"/>
            <ac:spMk id="3" creationId="{00000000-0000-0000-0000-000000000000}"/>
          </ac:spMkLst>
        </pc:spChg>
        <pc:spChg chg="add">
          <ac:chgData name="Kristina Elen" userId="S::kelen@herzing.ca::79a21bbd-83f7-4e16-a863-8531c314eb69" providerId="AD" clId="Web-{70B44173-FB20-AE18-4306-27DD085E33E7}" dt="2022-10-13T02:33:09.982" v="65"/>
          <ac:spMkLst>
            <pc:docMk/>
            <pc:sldMk cId="3952682782" sldId="259"/>
            <ac:spMk id="8" creationId="{827B839B-9ADE-406B-8590-F1CAEDED45A1}"/>
          </ac:spMkLst>
        </pc:spChg>
        <pc:spChg chg="add">
          <ac:chgData name="Kristina Elen" userId="S::kelen@herzing.ca::79a21bbd-83f7-4e16-a863-8531c314eb69" providerId="AD" clId="Web-{70B44173-FB20-AE18-4306-27DD085E33E7}" dt="2022-10-13T02:33:09.982" v="65"/>
          <ac:spMkLst>
            <pc:docMk/>
            <pc:sldMk cId="3952682782" sldId="259"/>
            <ac:spMk id="10" creationId="{CFE45BF0-46DB-408C-B5F7-7B11716805D4}"/>
          </ac:spMkLst>
        </pc:spChg>
        <pc:spChg chg="add">
          <ac:chgData name="Kristina Elen" userId="S::kelen@herzing.ca::79a21bbd-83f7-4e16-a863-8531c314eb69" providerId="AD" clId="Web-{70B44173-FB20-AE18-4306-27DD085E33E7}" dt="2022-10-13T02:33:09.982" v="65"/>
          <ac:spMkLst>
            <pc:docMk/>
            <pc:sldMk cId="3952682782" sldId="259"/>
            <ac:spMk id="12" creationId="{2AEBC8F2-97B1-41B4-93F1-2D289E197FBA}"/>
          </ac:spMkLst>
        </pc:spChg>
        <pc:spChg chg="add">
          <ac:chgData name="Kristina Elen" userId="S::kelen@herzing.ca::79a21bbd-83f7-4e16-a863-8531c314eb69" providerId="AD" clId="Web-{70B44173-FB20-AE18-4306-27DD085E33E7}" dt="2022-10-13T02:33:09.982" v="65"/>
          <ac:spMkLst>
            <pc:docMk/>
            <pc:sldMk cId="3952682782" sldId="259"/>
            <ac:spMk id="14" creationId="{472E3A19-F5D5-48FC-BB9C-48C2F68F598B}"/>
          </ac:spMkLst>
        </pc:spChg>
        <pc:spChg chg="add">
          <ac:chgData name="Kristina Elen" userId="S::kelen@herzing.ca::79a21bbd-83f7-4e16-a863-8531c314eb69" providerId="AD" clId="Web-{70B44173-FB20-AE18-4306-27DD085E33E7}" dt="2022-10-13T02:33:09.982" v="65"/>
          <ac:spMkLst>
            <pc:docMk/>
            <pc:sldMk cId="3952682782" sldId="259"/>
            <ac:spMk id="16" creationId="{7A62E32F-BB65-43A8-8EB5-92346890E549}"/>
          </ac:spMkLst>
        </pc:spChg>
        <pc:spChg chg="add">
          <ac:chgData name="Kristina Elen" userId="S::kelen@herzing.ca::79a21bbd-83f7-4e16-a863-8531c314eb69" providerId="AD" clId="Web-{70B44173-FB20-AE18-4306-27DD085E33E7}" dt="2022-10-13T02:33:09.982" v="65"/>
          <ac:spMkLst>
            <pc:docMk/>
            <pc:sldMk cId="3952682782" sldId="259"/>
            <ac:spMk id="18" creationId="{14E91B64-9FCC-451E-AFB4-A827D6329367}"/>
          </ac:spMkLst>
        </pc:spChg>
      </pc:sldChg>
      <pc:sldChg chg="del">
        <pc:chgData name="Kristina Elen" userId="S::kelen@herzing.ca::79a21bbd-83f7-4e16-a863-8531c314eb69" providerId="AD" clId="Web-{70B44173-FB20-AE18-4306-27DD085E33E7}" dt="2022-10-13T02:31:05.527" v="29"/>
        <pc:sldMkLst>
          <pc:docMk/>
          <pc:sldMk cId="491155975" sldId="260"/>
        </pc:sldMkLst>
      </pc:sldChg>
      <pc:sldChg chg="addSp modSp add mod setBg">
        <pc:chgData name="Kristina Elen" userId="S::kelen@herzing.ca::79a21bbd-83f7-4e16-a863-8531c314eb69" providerId="AD" clId="Web-{70B44173-FB20-AE18-4306-27DD085E33E7}" dt="2022-10-13T02:33:06.779" v="64"/>
        <pc:sldMkLst>
          <pc:docMk/>
          <pc:sldMk cId="3403211611" sldId="260"/>
        </pc:sldMkLst>
        <pc:spChg chg="mod">
          <ac:chgData name="Kristina Elen" userId="S::kelen@herzing.ca::79a21bbd-83f7-4e16-a863-8531c314eb69" providerId="AD" clId="Web-{70B44173-FB20-AE18-4306-27DD085E33E7}" dt="2022-10-13T02:33:06.779" v="64"/>
          <ac:spMkLst>
            <pc:docMk/>
            <pc:sldMk cId="3403211611" sldId="260"/>
            <ac:spMk id="2" creationId="{00000000-0000-0000-0000-000000000000}"/>
          </ac:spMkLst>
        </pc:spChg>
        <pc:spChg chg="mod">
          <ac:chgData name="Kristina Elen" userId="S::kelen@herzing.ca::79a21bbd-83f7-4e16-a863-8531c314eb69" providerId="AD" clId="Web-{70B44173-FB20-AE18-4306-27DD085E33E7}" dt="2022-10-13T02:33:06.779" v="64"/>
          <ac:spMkLst>
            <pc:docMk/>
            <pc:sldMk cId="3403211611" sldId="260"/>
            <ac:spMk id="3" creationId="{00000000-0000-0000-0000-000000000000}"/>
          </ac:spMkLst>
        </pc:spChg>
        <pc:spChg chg="add">
          <ac:chgData name="Kristina Elen" userId="S::kelen@herzing.ca::79a21bbd-83f7-4e16-a863-8531c314eb69" providerId="AD" clId="Web-{70B44173-FB20-AE18-4306-27DD085E33E7}" dt="2022-10-13T02:33:06.779" v="64"/>
          <ac:spMkLst>
            <pc:docMk/>
            <pc:sldMk cId="3403211611" sldId="260"/>
            <ac:spMk id="8" creationId="{827B839B-9ADE-406B-8590-F1CAEDED45A1}"/>
          </ac:spMkLst>
        </pc:spChg>
        <pc:spChg chg="add">
          <ac:chgData name="Kristina Elen" userId="S::kelen@herzing.ca::79a21bbd-83f7-4e16-a863-8531c314eb69" providerId="AD" clId="Web-{70B44173-FB20-AE18-4306-27DD085E33E7}" dt="2022-10-13T02:33:06.779" v="64"/>
          <ac:spMkLst>
            <pc:docMk/>
            <pc:sldMk cId="3403211611" sldId="260"/>
            <ac:spMk id="10" creationId="{CFE45BF0-46DB-408C-B5F7-7B11716805D4}"/>
          </ac:spMkLst>
        </pc:spChg>
        <pc:spChg chg="add">
          <ac:chgData name="Kristina Elen" userId="S::kelen@herzing.ca::79a21bbd-83f7-4e16-a863-8531c314eb69" providerId="AD" clId="Web-{70B44173-FB20-AE18-4306-27DD085E33E7}" dt="2022-10-13T02:33:06.779" v="64"/>
          <ac:spMkLst>
            <pc:docMk/>
            <pc:sldMk cId="3403211611" sldId="260"/>
            <ac:spMk id="12" creationId="{2AEBC8F2-97B1-41B4-93F1-2D289E197FBA}"/>
          </ac:spMkLst>
        </pc:spChg>
        <pc:spChg chg="add">
          <ac:chgData name="Kristina Elen" userId="S::kelen@herzing.ca::79a21bbd-83f7-4e16-a863-8531c314eb69" providerId="AD" clId="Web-{70B44173-FB20-AE18-4306-27DD085E33E7}" dt="2022-10-13T02:33:06.779" v="64"/>
          <ac:spMkLst>
            <pc:docMk/>
            <pc:sldMk cId="3403211611" sldId="260"/>
            <ac:spMk id="14" creationId="{472E3A19-F5D5-48FC-BB9C-48C2F68F598B}"/>
          </ac:spMkLst>
        </pc:spChg>
        <pc:spChg chg="add">
          <ac:chgData name="Kristina Elen" userId="S::kelen@herzing.ca::79a21bbd-83f7-4e16-a863-8531c314eb69" providerId="AD" clId="Web-{70B44173-FB20-AE18-4306-27DD085E33E7}" dt="2022-10-13T02:33:06.779" v="64"/>
          <ac:spMkLst>
            <pc:docMk/>
            <pc:sldMk cId="3403211611" sldId="260"/>
            <ac:spMk id="16" creationId="{7A62E32F-BB65-43A8-8EB5-92346890E549}"/>
          </ac:spMkLst>
        </pc:spChg>
        <pc:spChg chg="add">
          <ac:chgData name="Kristina Elen" userId="S::kelen@herzing.ca::79a21bbd-83f7-4e16-a863-8531c314eb69" providerId="AD" clId="Web-{70B44173-FB20-AE18-4306-27DD085E33E7}" dt="2022-10-13T02:33:06.779" v="64"/>
          <ac:spMkLst>
            <pc:docMk/>
            <pc:sldMk cId="3403211611" sldId="260"/>
            <ac:spMk id="18" creationId="{14E91B64-9FCC-451E-AFB4-A827D6329367}"/>
          </ac:spMkLst>
        </pc:spChg>
      </pc:sldChg>
      <pc:sldChg chg="add del">
        <pc:chgData name="Kristina Elen" userId="S::kelen@herzing.ca::79a21bbd-83f7-4e16-a863-8531c314eb69" providerId="AD" clId="Web-{70B44173-FB20-AE18-4306-27DD085E33E7}" dt="2022-10-13T02:31:05.527" v="30"/>
        <pc:sldMkLst>
          <pc:docMk/>
          <pc:sldMk cId="2194963880" sldId="261"/>
        </pc:sldMkLst>
      </pc:sldChg>
      <pc:sldChg chg="addSp delSp modSp add mod setBg">
        <pc:chgData name="Kristina Elen" userId="S::kelen@herzing.ca::79a21bbd-83f7-4e16-a863-8531c314eb69" providerId="AD" clId="Web-{70B44173-FB20-AE18-4306-27DD085E33E7}" dt="2022-10-13T02:33:01.654" v="63"/>
        <pc:sldMkLst>
          <pc:docMk/>
          <pc:sldMk cId="2662702416" sldId="261"/>
        </pc:sldMkLst>
        <pc:spChg chg="mod">
          <ac:chgData name="Kristina Elen" userId="S::kelen@herzing.ca::79a21bbd-83f7-4e16-a863-8531c314eb69" providerId="AD" clId="Web-{70B44173-FB20-AE18-4306-27DD085E33E7}" dt="2022-10-13T02:33:01.654" v="63"/>
          <ac:spMkLst>
            <pc:docMk/>
            <pc:sldMk cId="2662702416" sldId="261"/>
            <ac:spMk id="2" creationId="{00000000-0000-0000-0000-000000000000}"/>
          </ac:spMkLst>
        </pc:spChg>
        <pc:spChg chg="mod">
          <ac:chgData name="Kristina Elen" userId="S::kelen@herzing.ca::79a21bbd-83f7-4e16-a863-8531c314eb69" providerId="AD" clId="Web-{70B44173-FB20-AE18-4306-27DD085E33E7}" dt="2022-10-13T02:33:01.654" v="63"/>
          <ac:spMkLst>
            <pc:docMk/>
            <pc:sldMk cId="2662702416" sldId="261"/>
            <ac:spMk id="3" creationId="{00000000-0000-0000-0000-000000000000}"/>
          </ac:spMkLst>
        </pc:spChg>
        <pc:spChg chg="add">
          <ac:chgData name="Kristina Elen" userId="S::kelen@herzing.ca::79a21bbd-83f7-4e16-a863-8531c314eb69" providerId="AD" clId="Web-{70B44173-FB20-AE18-4306-27DD085E33E7}" dt="2022-10-13T02:33:01.654" v="63"/>
          <ac:spMkLst>
            <pc:docMk/>
            <pc:sldMk cId="2662702416" sldId="261"/>
            <ac:spMk id="5" creationId="{827B839B-9ADE-406B-8590-F1CAEDED45A1}"/>
          </ac:spMkLst>
        </pc:spChg>
        <pc:spChg chg="add">
          <ac:chgData name="Kristina Elen" userId="S::kelen@herzing.ca::79a21bbd-83f7-4e16-a863-8531c314eb69" providerId="AD" clId="Web-{70B44173-FB20-AE18-4306-27DD085E33E7}" dt="2022-10-13T02:33:01.654" v="63"/>
          <ac:spMkLst>
            <pc:docMk/>
            <pc:sldMk cId="2662702416" sldId="261"/>
            <ac:spMk id="6" creationId="{CFE45BF0-46DB-408C-B5F7-7B11716805D4}"/>
          </ac:spMkLst>
        </pc:spChg>
        <pc:spChg chg="add">
          <ac:chgData name="Kristina Elen" userId="S::kelen@herzing.ca::79a21bbd-83f7-4e16-a863-8531c314eb69" providerId="AD" clId="Web-{70B44173-FB20-AE18-4306-27DD085E33E7}" dt="2022-10-13T02:33:01.654" v="63"/>
          <ac:spMkLst>
            <pc:docMk/>
            <pc:sldMk cId="2662702416" sldId="261"/>
            <ac:spMk id="7" creationId="{2AEBC8F2-97B1-41B4-93F1-2D289E197FBA}"/>
          </ac:spMkLst>
        </pc:spChg>
        <pc:spChg chg="add del">
          <ac:chgData name="Kristina Elen" userId="S::kelen@herzing.ca::79a21bbd-83f7-4e16-a863-8531c314eb69" providerId="AD" clId="Web-{70B44173-FB20-AE18-4306-27DD085E33E7}" dt="2022-10-13T02:32:45.591" v="58"/>
          <ac:spMkLst>
            <pc:docMk/>
            <pc:sldMk cId="2662702416" sldId="261"/>
            <ac:spMk id="8" creationId="{827B839B-9ADE-406B-8590-F1CAEDED45A1}"/>
          </ac:spMkLst>
        </pc:spChg>
        <pc:spChg chg="add">
          <ac:chgData name="Kristina Elen" userId="S::kelen@herzing.ca::79a21bbd-83f7-4e16-a863-8531c314eb69" providerId="AD" clId="Web-{70B44173-FB20-AE18-4306-27DD085E33E7}" dt="2022-10-13T02:33:01.654" v="63"/>
          <ac:spMkLst>
            <pc:docMk/>
            <pc:sldMk cId="2662702416" sldId="261"/>
            <ac:spMk id="9" creationId="{472E3A19-F5D5-48FC-BB9C-48C2F68F598B}"/>
          </ac:spMkLst>
        </pc:spChg>
        <pc:spChg chg="add del">
          <ac:chgData name="Kristina Elen" userId="S::kelen@herzing.ca::79a21bbd-83f7-4e16-a863-8531c314eb69" providerId="AD" clId="Web-{70B44173-FB20-AE18-4306-27DD085E33E7}" dt="2022-10-13T02:32:45.591" v="58"/>
          <ac:spMkLst>
            <pc:docMk/>
            <pc:sldMk cId="2662702416" sldId="261"/>
            <ac:spMk id="10" creationId="{CFE45BF0-46DB-408C-B5F7-7B11716805D4}"/>
          </ac:spMkLst>
        </pc:spChg>
        <pc:spChg chg="add">
          <ac:chgData name="Kristina Elen" userId="S::kelen@herzing.ca::79a21bbd-83f7-4e16-a863-8531c314eb69" providerId="AD" clId="Web-{70B44173-FB20-AE18-4306-27DD085E33E7}" dt="2022-10-13T02:33:01.654" v="63"/>
          <ac:spMkLst>
            <pc:docMk/>
            <pc:sldMk cId="2662702416" sldId="261"/>
            <ac:spMk id="11" creationId="{7A62E32F-BB65-43A8-8EB5-92346890E549}"/>
          </ac:spMkLst>
        </pc:spChg>
        <pc:spChg chg="add del">
          <ac:chgData name="Kristina Elen" userId="S::kelen@herzing.ca::79a21bbd-83f7-4e16-a863-8531c314eb69" providerId="AD" clId="Web-{70B44173-FB20-AE18-4306-27DD085E33E7}" dt="2022-10-13T02:32:45.591" v="58"/>
          <ac:spMkLst>
            <pc:docMk/>
            <pc:sldMk cId="2662702416" sldId="261"/>
            <ac:spMk id="12" creationId="{2AEBC8F2-97B1-41B4-93F1-2D289E197FBA}"/>
          </ac:spMkLst>
        </pc:spChg>
        <pc:spChg chg="add">
          <ac:chgData name="Kristina Elen" userId="S::kelen@herzing.ca::79a21bbd-83f7-4e16-a863-8531c314eb69" providerId="AD" clId="Web-{70B44173-FB20-AE18-4306-27DD085E33E7}" dt="2022-10-13T02:33:01.654" v="63"/>
          <ac:spMkLst>
            <pc:docMk/>
            <pc:sldMk cId="2662702416" sldId="261"/>
            <ac:spMk id="13" creationId="{14E91B64-9FCC-451E-AFB4-A827D6329367}"/>
          </ac:spMkLst>
        </pc:spChg>
        <pc:spChg chg="add del">
          <ac:chgData name="Kristina Elen" userId="S::kelen@herzing.ca::79a21bbd-83f7-4e16-a863-8531c314eb69" providerId="AD" clId="Web-{70B44173-FB20-AE18-4306-27DD085E33E7}" dt="2022-10-13T02:32:45.591" v="58"/>
          <ac:spMkLst>
            <pc:docMk/>
            <pc:sldMk cId="2662702416" sldId="261"/>
            <ac:spMk id="14" creationId="{472E3A19-F5D5-48FC-BB9C-48C2F68F598B}"/>
          </ac:spMkLst>
        </pc:spChg>
        <pc:spChg chg="add del">
          <ac:chgData name="Kristina Elen" userId="S::kelen@herzing.ca::79a21bbd-83f7-4e16-a863-8531c314eb69" providerId="AD" clId="Web-{70B44173-FB20-AE18-4306-27DD085E33E7}" dt="2022-10-13T02:32:45.591" v="58"/>
          <ac:spMkLst>
            <pc:docMk/>
            <pc:sldMk cId="2662702416" sldId="261"/>
            <ac:spMk id="16" creationId="{7A62E32F-BB65-43A8-8EB5-92346890E549}"/>
          </ac:spMkLst>
        </pc:spChg>
        <pc:spChg chg="add del">
          <ac:chgData name="Kristina Elen" userId="S::kelen@herzing.ca::79a21bbd-83f7-4e16-a863-8531c314eb69" providerId="AD" clId="Web-{70B44173-FB20-AE18-4306-27DD085E33E7}" dt="2022-10-13T02:32:45.591" v="58"/>
          <ac:spMkLst>
            <pc:docMk/>
            <pc:sldMk cId="2662702416" sldId="261"/>
            <ac:spMk id="18" creationId="{14E91B64-9FCC-451E-AFB4-A827D6329367}"/>
          </ac:spMkLst>
        </pc:spChg>
      </pc:sldChg>
      <pc:sldChg chg="add del">
        <pc:chgData name="Kristina Elen" userId="S::kelen@herzing.ca::79a21bbd-83f7-4e16-a863-8531c314eb69" providerId="AD" clId="Web-{70B44173-FB20-AE18-4306-27DD085E33E7}" dt="2022-10-13T02:31:05.527" v="31"/>
        <pc:sldMkLst>
          <pc:docMk/>
          <pc:sldMk cId="2789360367" sldId="262"/>
        </pc:sldMkLst>
      </pc:sldChg>
      <pc:sldChg chg="addSp delSp modSp add mod setBg">
        <pc:chgData name="Kristina Elen" userId="S::kelen@herzing.ca::79a21bbd-83f7-4e16-a863-8531c314eb69" providerId="AD" clId="Web-{70B44173-FB20-AE18-4306-27DD085E33E7}" dt="2022-10-13T02:32:58.779" v="62"/>
        <pc:sldMkLst>
          <pc:docMk/>
          <pc:sldMk cId="3837141521" sldId="262"/>
        </pc:sldMkLst>
        <pc:spChg chg="mod">
          <ac:chgData name="Kristina Elen" userId="S::kelen@herzing.ca::79a21bbd-83f7-4e16-a863-8531c314eb69" providerId="AD" clId="Web-{70B44173-FB20-AE18-4306-27DD085E33E7}" dt="2022-10-13T02:32:58.779" v="62"/>
          <ac:spMkLst>
            <pc:docMk/>
            <pc:sldMk cId="3837141521" sldId="262"/>
            <ac:spMk id="2" creationId="{00000000-0000-0000-0000-000000000000}"/>
          </ac:spMkLst>
        </pc:spChg>
        <pc:spChg chg="add del mod">
          <ac:chgData name="Kristina Elen" userId="S::kelen@herzing.ca::79a21bbd-83f7-4e16-a863-8531c314eb69" providerId="AD" clId="Web-{70B44173-FB20-AE18-4306-27DD085E33E7}" dt="2022-10-13T02:32:58.779" v="62"/>
          <ac:spMkLst>
            <pc:docMk/>
            <pc:sldMk cId="3837141521" sldId="262"/>
            <ac:spMk id="3" creationId="{00000000-0000-0000-0000-000000000000}"/>
          </ac:spMkLst>
        </pc:spChg>
        <pc:spChg chg="add">
          <ac:chgData name="Kristina Elen" userId="S::kelen@herzing.ca::79a21bbd-83f7-4e16-a863-8531c314eb69" providerId="AD" clId="Web-{70B44173-FB20-AE18-4306-27DD085E33E7}" dt="2022-10-13T02:32:58.779" v="62"/>
          <ac:spMkLst>
            <pc:docMk/>
            <pc:sldMk cId="3837141521" sldId="262"/>
            <ac:spMk id="8" creationId="{827B839B-9ADE-406B-8590-F1CAEDED45A1}"/>
          </ac:spMkLst>
        </pc:spChg>
        <pc:spChg chg="add">
          <ac:chgData name="Kristina Elen" userId="S::kelen@herzing.ca::79a21bbd-83f7-4e16-a863-8531c314eb69" providerId="AD" clId="Web-{70B44173-FB20-AE18-4306-27DD085E33E7}" dt="2022-10-13T02:32:58.779" v="62"/>
          <ac:spMkLst>
            <pc:docMk/>
            <pc:sldMk cId="3837141521" sldId="262"/>
            <ac:spMk id="10" creationId="{CFE45BF0-46DB-408C-B5F7-7B11716805D4}"/>
          </ac:spMkLst>
        </pc:spChg>
        <pc:spChg chg="add">
          <ac:chgData name="Kristina Elen" userId="S::kelen@herzing.ca::79a21bbd-83f7-4e16-a863-8531c314eb69" providerId="AD" clId="Web-{70B44173-FB20-AE18-4306-27DD085E33E7}" dt="2022-10-13T02:32:58.779" v="62"/>
          <ac:spMkLst>
            <pc:docMk/>
            <pc:sldMk cId="3837141521" sldId="262"/>
            <ac:spMk id="12" creationId="{2AEBC8F2-97B1-41B4-93F1-2D289E197FBA}"/>
          </ac:spMkLst>
        </pc:spChg>
        <pc:spChg chg="add">
          <ac:chgData name="Kristina Elen" userId="S::kelen@herzing.ca::79a21bbd-83f7-4e16-a863-8531c314eb69" providerId="AD" clId="Web-{70B44173-FB20-AE18-4306-27DD085E33E7}" dt="2022-10-13T02:32:58.779" v="62"/>
          <ac:spMkLst>
            <pc:docMk/>
            <pc:sldMk cId="3837141521" sldId="262"/>
            <ac:spMk id="14" creationId="{472E3A19-F5D5-48FC-BB9C-48C2F68F598B}"/>
          </ac:spMkLst>
        </pc:spChg>
        <pc:spChg chg="add">
          <ac:chgData name="Kristina Elen" userId="S::kelen@herzing.ca::79a21bbd-83f7-4e16-a863-8531c314eb69" providerId="AD" clId="Web-{70B44173-FB20-AE18-4306-27DD085E33E7}" dt="2022-10-13T02:32:58.779" v="62"/>
          <ac:spMkLst>
            <pc:docMk/>
            <pc:sldMk cId="3837141521" sldId="262"/>
            <ac:spMk id="16" creationId="{7A62E32F-BB65-43A8-8EB5-92346890E549}"/>
          </ac:spMkLst>
        </pc:spChg>
        <pc:spChg chg="add">
          <ac:chgData name="Kristina Elen" userId="S::kelen@herzing.ca::79a21bbd-83f7-4e16-a863-8531c314eb69" providerId="AD" clId="Web-{70B44173-FB20-AE18-4306-27DD085E33E7}" dt="2022-10-13T02:32:58.779" v="62"/>
          <ac:spMkLst>
            <pc:docMk/>
            <pc:sldMk cId="3837141521" sldId="262"/>
            <ac:spMk id="18" creationId="{14E91B64-9FCC-451E-AFB4-A827D6329367}"/>
          </ac:spMkLst>
        </pc:spChg>
        <pc:graphicFrameChg chg="add del">
          <ac:chgData name="Kristina Elen" userId="S::kelen@herzing.ca::79a21bbd-83f7-4e16-a863-8531c314eb69" providerId="AD" clId="Web-{70B44173-FB20-AE18-4306-27DD085E33E7}" dt="2022-10-13T02:32:48.310" v="59"/>
          <ac:graphicFrameMkLst>
            <pc:docMk/>
            <pc:sldMk cId="3837141521" sldId="262"/>
            <ac:graphicFrameMk id="5" creationId="{B553ADFD-DAD7-B21C-5D62-9CAC7869F545}"/>
          </ac:graphicFrameMkLst>
        </pc:graphicFrameChg>
      </pc:sldChg>
      <pc:sldChg chg="addSp delSp modSp add mod setBg">
        <pc:chgData name="Kristina Elen" userId="S::kelen@herzing.ca::79a21bbd-83f7-4e16-a863-8531c314eb69" providerId="AD" clId="Web-{70B44173-FB20-AE18-4306-27DD085E33E7}" dt="2022-10-13T02:32:55.747" v="61"/>
        <pc:sldMkLst>
          <pc:docMk/>
          <pc:sldMk cId="376456782" sldId="263"/>
        </pc:sldMkLst>
        <pc:spChg chg="mod">
          <ac:chgData name="Kristina Elen" userId="S::kelen@herzing.ca::79a21bbd-83f7-4e16-a863-8531c314eb69" providerId="AD" clId="Web-{70B44173-FB20-AE18-4306-27DD085E33E7}" dt="2022-10-13T02:32:55.747" v="61"/>
          <ac:spMkLst>
            <pc:docMk/>
            <pc:sldMk cId="376456782" sldId="263"/>
            <ac:spMk id="2" creationId="{00000000-0000-0000-0000-000000000000}"/>
          </ac:spMkLst>
        </pc:spChg>
        <pc:spChg chg="add del mod">
          <ac:chgData name="Kristina Elen" userId="S::kelen@herzing.ca::79a21bbd-83f7-4e16-a863-8531c314eb69" providerId="AD" clId="Web-{70B44173-FB20-AE18-4306-27DD085E33E7}" dt="2022-10-13T02:32:55.747" v="61"/>
          <ac:spMkLst>
            <pc:docMk/>
            <pc:sldMk cId="376456782" sldId="263"/>
            <ac:spMk id="3" creationId="{00000000-0000-0000-0000-000000000000}"/>
          </ac:spMkLst>
        </pc:spChg>
        <pc:spChg chg="add">
          <ac:chgData name="Kristina Elen" userId="S::kelen@herzing.ca::79a21bbd-83f7-4e16-a863-8531c314eb69" providerId="AD" clId="Web-{70B44173-FB20-AE18-4306-27DD085E33E7}" dt="2022-10-13T02:32:55.747" v="61"/>
          <ac:spMkLst>
            <pc:docMk/>
            <pc:sldMk cId="376456782" sldId="263"/>
            <ac:spMk id="8" creationId="{827B839B-9ADE-406B-8590-F1CAEDED45A1}"/>
          </ac:spMkLst>
        </pc:spChg>
        <pc:spChg chg="add">
          <ac:chgData name="Kristina Elen" userId="S::kelen@herzing.ca::79a21bbd-83f7-4e16-a863-8531c314eb69" providerId="AD" clId="Web-{70B44173-FB20-AE18-4306-27DD085E33E7}" dt="2022-10-13T02:32:55.747" v="61"/>
          <ac:spMkLst>
            <pc:docMk/>
            <pc:sldMk cId="376456782" sldId="263"/>
            <ac:spMk id="10" creationId="{CFE45BF0-46DB-408C-B5F7-7B11716805D4}"/>
          </ac:spMkLst>
        </pc:spChg>
        <pc:spChg chg="add">
          <ac:chgData name="Kristina Elen" userId="S::kelen@herzing.ca::79a21bbd-83f7-4e16-a863-8531c314eb69" providerId="AD" clId="Web-{70B44173-FB20-AE18-4306-27DD085E33E7}" dt="2022-10-13T02:32:55.747" v="61"/>
          <ac:spMkLst>
            <pc:docMk/>
            <pc:sldMk cId="376456782" sldId="263"/>
            <ac:spMk id="12" creationId="{2AEBC8F2-97B1-41B4-93F1-2D289E197FBA}"/>
          </ac:spMkLst>
        </pc:spChg>
        <pc:spChg chg="add">
          <ac:chgData name="Kristina Elen" userId="S::kelen@herzing.ca::79a21bbd-83f7-4e16-a863-8531c314eb69" providerId="AD" clId="Web-{70B44173-FB20-AE18-4306-27DD085E33E7}" dt="2022-10-13T02:32:55.747" v="61"/>
          <ac:spMkLst>
            <pc:docMk/>
            <pc:sldMk cId="376456782" sldId="263"/>
            <ac:spMk id="14" creationId="{472E3A19-F5D5-48FC-BB9C-48C2F68F598B}"/>
          </ac:spMkLst>
        </pc:spChg>
        <pc:spChg chg="add">
          <ac:chgData name="Kristina Elen" userId="S::kelen@herzing.ca::79a21bbd-83f7-4e16-a863-8531c314eb69" providerId="AD" clId="Web-{70B44173-FB20-AE18-4306-27DD085E33E7}" dt="2022-10-13T02:32:55.747" v="61"/>
          <ac:spMkLst>
            <pc:docMk/>
            <pc:sldMk cId="376456782" sldId="263"/>
            <ac:spMk id="16" creationId="{7A62E32F-BB65-43A8-8EB5-92346890E549}"/>
          </ac:spMkLst>
        </pc:spChg>
        <pc:spChg chg="add">
          <ac:chgData name="Kristina Elen" userId="S::kelen@herzing.ca::79a21bbd-83f7-4e16-a863-8531c314eb69" providerId="AD" clId="Web-{70B44173-FB20-AE18-4306-27DD085E33E7}" dt="2022-10-13T02:32:55.747" v="61"/>
          <ac:spMkLst>
            <pc:docMk/>
            <pc:sldMk cId="376456782" sldId="263"/>
            <ac:spMk id="18" creationId="{14E91B64-9FCC-451E-AFB4-A827D6329367}"/>
          </ac:spMkLst>
        </pc:spChg>
        <pc:graphicFrameChg chg="add del">
          <ac:chgData name="Kristina Elen" userId="S::kelen@herzing.ca::79a21bbd-83f7-4e16-a863-8531c314eb69" providerId="AD" clId="Web-{70B44173-FB20-AE18-4306-27DD085E33E7}" dt="2022-10-13T02:32:50.747" v="60"/>
          <ac:graphicFrameMkLst>
            <pc:docMk/>
            <pc:sldMk cId="376456782" sldId="263"/>
            <ac:graphicFrameMk id="5" creationId="{74E36160-F96A-745E-60F0-1745F23D190E}"/>
          </ac:graphicFrameMkLst>
        </pc:graphicFrameChg>
      </pc:sldChg>
      <pc:sldChg chg="add del">
        <pc:chgData name="Kristina Elen" userId="S::kelen@herzing.ca::79a21bbd-83f7-4e16-a863-8531c314eb69" providerId="AD" clId="Web-{70B44173-FB20-AE18-4306-27DD085E33E7}" dt="2022-10-13T02:31:05.527" v="32"/>
        <pc:sldMkLst>
          <pc:docMk/>
          <pc:sldMk cId="3475326449" sldId="263"/>
        </pc:sldMkLst>
      </pc:sldChg>
      <pc:sldChg chg="add del">
        <pc:chgData name="Kristina Elen" userId="S::kelen@herzing.ca::79a21bbd-83f7-4e16-a863-8531c314eb69" providerId="AD" clId="Web-{70B44173-FB20-AE18-4306-27DD085E33E7}" dt="2022-10-13T02:31:05.527" v="33"/>
        <pc:sldMkLst>
          <pc:docMk/>
          <pc:sldMk cId="199114608" sldId="264"/>
        </pc:sldMkLst>
      </pc:sldChg>
      <pc:sldChg chg="addSp modSp add mod setBg">
        <pc:chgData name="Kristina Elen" userId="S::kelen@herzing.ca::79a21bbd-83f7-4e16-a863-8531c314eb69" providerId="AD" clId="Web-{70B44173-FB20-AE18-4306-27DD085E33E7}" dt="2022-10-13T02:31:45.090" v="54"/>
        <pc:sldMkLst>
          <pc:docMk/>
          <pc:sldMk cId="1506283040" sldId="264"/>
        </pc:sldMkLst>
        <pc:spChg chg="mod">
          <ac:chgData name="Kristina Elen" userId="S::kelen@herzing.ca::79a21bbd-83f7-4e16-a863-8531c314eb69" providerId="AD" clId="Web-{70B44173-FB20-AE18-4306-27DD085E33E7}" dt="2022-10-13T02:31:45.090" v="54"/>
          <ac:spMkLst>
            <pc:docMk/>
            <pc:sldMk cId="1506283040" sldId="264"/>
            <ac:spMk id="2" creationId="{00000000-0000-0000-0000-000000000000}"/>
          </ac:spMkLst>
        </pc:spChg>
        <pc:spChg chg="mod">
          <ac:chgData name="Kristina Elen" userId="S::kelen@herzing.ca::79a21bbd-83f7-4e16-a863-8531c314eb69" providerId="AD" clId="Web-{70B44173-FB20-AE18-4306-27DD085E33E7}" dt="2022-10-13T02:31:45.090" v="54"/>
          <ac:spMkLst>
            <pc:docMk/>
            <pc:sldMk cId="1506283040" sldId="264"/>
            <ac:spMk id="3" creationId="{00000000-0000-0000-0000-000000000000}"/>
          </ac:spMkLst>
        </pc:spChg>
        <pc:spChg chg="add">
          <ac:chgData name="Kristina Elen" userId="S::kelen@herzing.ca::79a21bbd-83f7-4e16-a863-8531c314eb69" providerId="AD" clId="Web-{70B44173-FB20-AE18-4306-27DD085E33E7}" dt="2022-10-13T02:31:45.090" v="54"/>
          <ac:spMkLst>
            <pc:docMk/>
            <pc:sldMk cId="1506283040" sldId="264"/>
            <ac:spMk id="8" creationId="{6A1473A6-3F22-483E-8A30-80B9D2B14592}"/>
          </ac:spMkLst>
        </pc:spChg>
        <pc:grpChg chg="add">
          <ac:chgData name="Kristina Elen" userId="S::kelen@herzing.ca::79a21bbd-83f7-4e16-a863-8531c314eb69" providerId="AD" clId="Web-{70B44173-FB20-AE18-4306-27DD085E33E7}" dt="2022-10-13T02:31:45.090" v="54"/>
          <ac:grpSpMkLst>
            <pc:docMk/>
            <pc:sldMk cId="1506283040" sldId="264"/>
            <ac:grpSpMk id="10" creationId="{AA1375E3-3E53-4D75-BAB7-E5929BFCB25F}"/>
          </ac:grpSpMkLst>
        </pc:grpChg>
      </pc:sldChg>
      <pc:sldChg chg="add del">
        <pc:chgData name="Kristina Elen" userId="S::kelen@herzing.ca::79a21bbd-83f7-4e16-a863-8531c314eb69" providerId="AD" clId="Web-{70B44173-FB20-AE18-4306-27DD085E33E7}" dt="2022-10-13T02:31:05.527" v="34"/>
        <pc:sldMkLst>
          <pc:docMk/>
          <pc:sldMk cId="1559259348" sldId="265"/>
        </pc:sldMkLst>
      </pc:sldChg>
      <pc:sldChg chg="addSp modSp add mod setBg">
        <pc:chgData name="Kristina Elen" userId="S::kelen@herzing.ca::79a21bbd-83f7-4e16-a863-8531c314eb69" providerId="AD" clId="Web-{70B44173-FB20-AE18-4306-27DD085E33E7}" dt="2022-10-13T02:31:41.825" v="53"/>
        <pc:sldMkLst>
          <pc:docMk/>
          <pc:sldMk cId="4267787033" sldId="265"/>
        </pc:sldMkLst>
        <pc:spChg chg="mod">
          <ac:chgData name="Kristina Elen" userId="S::kelen@herzing.ca::79a21bbd-83f7-4e16-a863-8531c314eb69" providerId="AD" clId="Web-{70B44173-FB20-AE18-4306-27DD085E33E7}" dt="2022-10-13T02:31:41.825" v="53"/>
          <ac:spMkLst>
            <pc:docMk/>
            <pc:sldMk cId="4267787033" sldId="265"/>
            <ac:spMk id="2" creationId="{00000000-0000-0000-0000-000000000000}"/>
          </ac:spMkLst>
        </pc:spChg>
        <pc:spChg chg="mod">
          <ac:chgData name="Kristina Elen" userId="S::kelen@herzing.ca::79a21bbd-83f7-4e16-a863-8531c314eb69" providerId="AD" clId="Web-{70B44173-FB20-AE18-4306-27DD085E33E7}" dt="2022-10-13T02:31:41.825" v="53"/>
          <ac:spMkLst>
            <pc:docMk/>
            <pc:sldMk cId="4267787033" sldId="265"/>
            <ac:spMk id="3" creationId="{00000000-0000-0000-0000-000000000000}"/>
          </ac:spMkLst>
        </pc:spChg>
        <pc:spChg chg="add">
          <ac:chgData name="Kristina Elen" userId="S::kelen@herzing.ca::79a21bbd-83f7-4e16-a863-8531c314eb69" providerId="AD" clId="Web-{70B44173-FB20-AE18-4306-27DD085E33E7}" dt="2022-10-13T02:31:41.825" v="53"/>
          <ac:spMkLst>
            <pc:docMk/>
            <pc:sldMk cId="4267787033" sldId="265"/>
            <ac:spMk id="8" creationId="{6A1473A6-3F22-483E-8A30-80B9D2B14592}"/>
          </ac:spMkLst>
        </pc:spChg>
        <pc:grpChg chg="add">
          <ac:chgData name="Kristina Elen" userId="S::kelen@herzing.ca::79a21bbd-83f7-4e16-a863-8531c314eb69" providerId="AD" clId="Web-{70B44173-FB20-AE18-4306-27DD085E33E7}" dt="2022-10-13T02:31:41.825" v="53"/>
          <ac:grpSpMkLst>
            <pc:docMk/>
            <pc:sldMk cId="4267787033" sldId="265"/>
            <ac:grpSpMk id="10" creationId="{AA1375E3-3E53-4D75-BAB7-E5929BFCB25F}"/>
          </ac:grpSpMkLst>
        </pc:grpChg>
      </pc:sldChg>
      <pc:sldChg chg="add del">
        <pc:chgData name="Kristina Elen" userId="S::kelen@herzing.ca::79a21bbd-83f7-4e16-a863-8531c314eb69" providerId="AD" clId="Web-{70B44173-FB20-AE18-4306-27DD085E33E7}" dt="2022-10-13T02:31:05.543" v="35"/>
        <pc:sldMkLst>
          <pc:docMk/>
          <pc:sldMk cId="1252678658" sldId="266"/>
        </pc:sldMkLst>
      </pc:sldChg>
      <pc:sldChg chg="addSp modSp add mod setBg">
        <pc:chgData name="Kristina Elen" userId="S::kelen@herzing.ca::79a21bbd-83f7-4e16-a863-8531c314eb69" providerId="AD" clId="Web-{70B44173-FB20-AE18-4306-27DD085E33E7}" dt="2022-10-13T02:31:38.731" v="52"/>
        <pc:sldMkLst>
          <pc:docMk/>
          <pc:sldMk cId="3213335030" sldId="266"/>
        </pc:sldMkLst>
        <pc:spChg chg="mod">
          <ac:chgData name="Kristina Elen" userId="S::kelen@herzing.ca::79a21bbd-83f7-4e16-a863-8531c314eb69" providerId="AD" clId="Web-{70B44173-FB20-AE18-4306-27DD085E33E7}" dt="2022-10-13T02:31:38.731" v="52"/>
          <ac:spMkLst>
            <pc:docMk/>
            <pc:sldMk cId="3213335030" sldId="266"/>
            <ac:spMk id="2" creationId="{00000000-0000-0000-0000-000000000000}"/>
          </ac:spMkLst>
        </pc:spChg>
        <pc:spChg chg="mod">
          <ac:chgData name="Kristina Elen" userId="S::kelen@herzing.ca::79a21bbd-83f7-4e16-a863-8531c314eb69" providerId="AD" clId="Web-{70B44173-FB20-AE18-4306-27DD085E33E7}" dt="2022-10-13T02:31:38.731" v="52"/>
          <ac:spMkLst>
            <pc:docMk/>
            <pc:sldMk cId="3213335030" sldId="266"/>
            <ac:spMk id="3" creationId="{00000000-0000-0000-0000-000000000000}"/>
          </ac:spMkLst>
        </pc:spChg>
        <pc:spChg chg="add">
          <ac:chgData name="Kristina Elen" userId="S::kelen@herzing.ca::79a21bbd-83f7-4e16-a863-8531c314eb69" providerId="AD" clId="Web-{70B44173-FB20-AE18-4306-27DD085E33E7}" dt="2022-10-13T02:31:38.731" v="52"/>
          <ac:spMkLst>
            <pc:docMk/>
            <pc:sldMk cId="3213335030" sldId="266"/>
            <ac:spMk id="8" creationId="{6A1473A6-3F22-483E-8A30-80B9D2B14592}"/>
          </ac:spMkLst>
        </pc:spChg>
        <pc:grpChg chg="add">
          <ac:chgData name="Kristina Elen" userId="S::kelen@herzing.ca::79a21bbd-83f7-4e16-a863-8531c314eb69" providerId="AD" clId="Web-{70B44173-FB20-AE18-4306-27DD085E33E7}" dt="2022-10-13T02:31:38.731" v="52"/>
          <ac:grpSpMkLst>
            <pc:docMk/>
            <pc:sldMk cId="3213335030" sldId="266"/>
            <ac:grpSpMk id="10" creationId="{AA1375E3-3E53-4D75-BAB7-E5929BFCB25F}"/>
          </ac:grpSpMkLst>
        </pc:grpChg>
      </pc:sldChg>
      <pc:sldChg chg="add del">
        <pc:chgData name="Kristina Elen" userId="S::kelen@herzing.ca::79a21bbd-83f7-4e16-a863-8531c314eb69" providerId="AD" clId="Web-{70B44173-FB20-AE18-4306-27DD085E33E7}" dt="2022-10-13T02:31:05.543" v="36"/>
        <pc:sldMkLst>
          <pc:docMk/>
          <pc:sldMk cId="3979792201" sldId="267"/>
        </pc:sldMkLst>
      </pc:sldChg>
      <pc:sldChg chg="add del">
        <pc:chgData name="Kristina Elen" userId="S::kelen@herzing.ca::79a21bbd-83f7-4e16-a863-8531c314eb69" providerId="AD" clId="Web-{70B44173-FB20-AE18-4306-27DD085E33E7}" dt="2022-10-13T02:31:05.543" v="37"/>
        <pc:sldMkLst>
          <pc:docMk/>
          <pc:sldMk cId="3644526947" sldId="268"/>
        </pc:sldMkLst>
      </pc:sldChg>
      <pc:sldChg chg="add del">
        <pc:chgData name="Kristina Elen" userId="S::kelen@herzing.ca::79a21bbd-83f7-4e16-a863-8531c314eb69" providerId="AD" clId="Web-{70B44173-FB20-AE18-4306-27DD085E33E7}" dt="2022-10-13T02:31:05.543" v="38"/>
        <pc:sldMkLst>
          <pc:docMk/>
          <pc:sldMk cId="1068449965" sldId="269"/>
        </pc:sldMkLst>
      </pc:sldChg>
      <pc:sldChg chg="add del">
        <pc:chgData name="Kristina Elen" userId="S::kelen@herzing.ca::79a21bbd-83f7-4e16-a863-8531c314eb69" providerId="AD" clId="Web-{70B44173-FB20-AE18-4306-27DD085E33E7}" dt="2022-10-13T02:31:05.543" v="39"/>
        <pc:sldMkLst>
          <pc:docMk/>
          <pc:sldMk cId="1843903766" sldId="270"/>
        </pc:sldMkLst>
      </pc:sldChg>
      <pc:sldChg chg="add del">
        <pc:chgData name="Kristina Elen" userId="S::kelen@herzing.ca::79a21bbd-83f7-4e16-a863-8531c314eb69" providerId="AD" clId="Web-{70B44173-FB20-AE18-4306-27DD085E33E7}" dt="2022-10-13T02:31:05.543" v="40"/>
        <pc:sldMkLst>
          <pc:docMk/>
          <pc:sldMk cId="1880493364" sldId="271"/>
        </pc:sldMkLst>
      </pc:sldChg>
      <pc:sldChg chg="add del">
        <pc:chgData name="Kristina Elen" userId="S::kelen@herzing.ca::79a21bbd-83f7-4e16-a863-8531c314eb69" providerId="AD" clId="Web-{70B44173-FB20-AE18-4306-27DD085E33E7}" dt="2022-10-13T02:31:05.543" v="41"/>
        <pc:sldMkLst>
          <pc:docMk/>
          <pc:sldMk cId="1282888823" sldId="272"/>
        </pc:sldMkLst>
      </pc:sldChg>
      <pc:sldChg chg="add del">
        <pc:chgData name="Kristina Elen" userId="S::kelen@herzing.ca::79a21bbd-83f7-4e16-a863-8531c314eb69" providerId="AD" clId="Web-{70B44173-FB20-AE18-4306-27DD085E33E7}" dt="2022-10-13T02:31:05.543" v="42"/>
        <pc:sldMkLst>
          <pc:docMk/>
          <pc:sldMk cId="543427545" sldId="273"/>
        </pc:sldMkLst>
      </pc:sldChg>
      <pc:sldMasterChg chg="replId modSldLayout">
        <pc:chgData name="Kristina Elen" userId="S::kelen@herzing.ca::79a21bbd-83f7-4e16-a863-8531c314eb69" providerId="AD" clId="Web-{70B44173-FB20-AE18-4306-27DD085E33E7}" dt="2022-10-13T02:31:19.762" v="43"/>
        <pc:sldMasterMkLst>
          <pc:docMk/>
          <pc:sldMasterMk cId="2772128750" sldId="2147483720"/>
        </pc:sldMasterMkLst>
        <pc:sldLayoutChg chg="replId">
          <pc:chgData name="Kristina Elen" userId="S::kelen@herzing.ca::79a21bbd-83f7-4e16-a863-8531c314eb69" providerId="AD" clId="Web-{70B44173-FB20-AE18-4306-27DD085E33E7}" dt="2022-10-13T02:31:19.762" v="43"/>
          <pc:sldLayoutMkLst>
            <pc:docMk/>
            <pc:sldMasterMk cId="2772128750" sldId="2147483720"/>
            <pc:sldLayoutMk cId="2593489661" sldId="2147483721"/>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1483591757" sldId="2147483722"/>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3557183238" sldId="2147483723"/>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1498910901" sldId="2147483724"/>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733030966" sldId="2147483725"/>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1443843658" sldId="2147483726"/>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2086819936" sldId="2147483727"/>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2483276151" sldId="2147483728"/>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3844973949" sldId="2147483729"/>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2257224223" sldId="2147483730"/>
          </pc:sldLayoutMkLst>
        </pc:sldLayoutChg>
        <pc:sldLayoutChg chg="replId">
          <pc:chgData name="Kristina Elen" userId="S::kelen@herzing.ca::79a21bbd-83f7-4e16-a863-8531c314eb69" providerId="AD" clId="Web-{70B44173-FB20-AE18-4306-27DD085E33E7}" dt="2022-10-13T02:31:19.762" v="43"/>
          <pc:sldLayoutMkLst>
            <pc:docMk/>
            <pc:sldMasterMk cId="2772128750" sldId="2147483720"/>
            <pc:sldLayoutMk cId="3361589065" sldId="2147483731"/>
          </pc:sldLayoutMkLst>
        </pc:sldLayoutChg>
      </pc:sldMasterChg>
      <pc:sldMasterChg chg="add addSldLayout">
        <pc:chgData name="Kristina Elen" userId="S::kelen@herzing.ca::79a21bbd-83f7-4e16-a863-8531c314eb69" providerId="AD" clId="Web-{70B44173-FB20-AE18-4306-27DD085E33E7}" dt="2022-10-13T02:31:19.762" v="43"/>
        <pc:sldMasterMkLst>
          <pc:docMk/>
          <pc:sldMasterMk cId="1938219788" sldId="2147483732"/>
        </pc:sldMasterMkLst>
        <pc:sldLayoutChg chg="add">
          <pc:chgData name="Kristina Elen" userId="S::kelen@herzing.ca::79a21bbd-83f7-4e16-a863-8531c314eb69" providerId="AD" clId="Web-{70B44173-FB20-AE18-4306-27DD085E33E7}" dt="2022-10-13T02:31:19.762" v="43"/>
          <pc:sldLayoutMkLst>
            <pc:docMk/>
            <pc:sldMasterMk cId="1938219788" sldId="2147483732"/>
            <pc:sldLayoutMk cId="3265827681" sldId="2147483733"/>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1925792588" sldId="2147483734"/>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3829522696" sldId="2147483735"/>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2176458474" sldId="2147483736"/>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2538852769" sldId="2147483737"/>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1262995830" sldId="2147483738"/>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3277856646" sldId="2147483739"/>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3265935083" sldId="2147483740"/>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728536063" sldId="2147483741"/>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2887407939" sldId="2147483742"/>
          </pc:sldLayoutMkLst>
        </pc:sldLayoutChg>
        <pc:sldLayoutChg chg="add">
          <pc:chgData name="Kristina Elen" userId="S::kelen@herzing.ca::79a21bbd-83f7-4e16-a863-8531c314eb69" providerId="AD" clId="Web-{70B44173-FB20-AE18-4306-27DD085E33E7}" dt="2022-10-13T02:31:19.762" v="43"/>
          <pc:sldLayoutMkLst>
            <pc:docMk/>
            <pc:sldMasterMk cId="1938219788" sldId="2147483732"/>
            <pc:sldLayoutMk cId="1208935301" sldId="2147483743"/>
          </pc:sldLayoutMkLst>
        </pc:sldLayoutChg>
      </pc:sldMasterChg>
    </pc:docChg>
  </pc:docChgLst>
  <pc:docChgLst>
    <pc:chgData name="Kristina Elen" userId="S::kelen@herzing.ca::79a21bbd-83f7-4e16-a863-8531c314eb69" providerId="AD" clId="Web-{D9D6E36E-AA37-906F-849D-FB21A9186404}"/>
    <pc:docChg chg="addSld delSld modSld addMainMaster modMainMaster">
      <pc:chgData name="Kristina Elen" userId="S::kelen@herzing.ca::79a21bbd-83f7-4e16-a863-8531c314eb69" providerId="AD" clId="Web-{D9D6E36E-AA37-906F-849D-FB21A9186404}" dt="2022-10-11T10:44:35.386" v="94"/>
      <pc:docMkLst>
        <pc:docMk/>
      </pc:docMkLst>
      <pc:sldChg chg="addSp modSp add mod setBg">
        <pc:chgData name="Kristina Elen" userId="S::kelen@herzing.ca::79a21bbd-83f7-4e16-a863-8531c314eb69" providerId="AD" clId="Web-{D9D6E36E-AA37-906F-849D-FB21A9186404}" dt="2022-10-11T10:44:35.386" v="94"/>
        <pc:sldMkLst>
          <pc:docMk/>
          <pc:sldMk cId="3478469596" sldId="258"/>
        </pc:sldMkLst>
        <pc:spChg chg="mod">
          <ac:chgData name="Kristina Elen" userId="S::kelen@herzing.ca::79a21bbd-83f7-4e16-a863-8531c314eb69" providerId="AD" clId="Web-{D9D6E36E-AA37-906F-849D-FB21A9186404}" dt="2022-10-11T10:44:35.386" v="94"/>
          <ac:spMkLst>
            <pc:docMk/>
            <pc:sldMk cId="3478469596" sldId="258"/>
            <ac:spMk id="2" creationId="{00000000-0000-0000-0000-000000000000}"/>
          </ac:spMkLst>
        </pc:spChg>
        <pc:spChg chg="mod">
          <ac:chgData name="Kristina Elen" userId="S::kelen@herzing.ca::79a21bbd-83f7-4e16-a863-8531c314eb69" providerId="AD" clId="Web-{D9D6E36E-AA37-906F-849D-FB21A9186404}" dt="2022-10-11T10:44:35.386" v="94"/>
          <ac:spMkLst>
            <pc:docMk/>
            <pc:sldMk cId="3478469596" sldId="258"/>
            <ac:spMk id="3" creationId="{00000000-0000-0000-0000-000000000000}"/>
          </ac:spMkLst>
        </pc:spChg>
        <pc:spChg chg="add">
          <ac:chgData name="Kristina Elen" userId="S::kelen@herzing.ca::79a21bbd-83f7-4e16-a863-8531c314eb69" providerId="AD" clId="Web-{D9D6E36E-AA37-906F-849D-FB21A9186404}" dt="2022-10-11T10:44:35.386" v="94"/>
          <ac:spMkLst>
            <pc:docMk/>
            <pc:sldMk cId="3478469596" sldId="258"/>
            <ac:spMk id="8" creationId="{827B839B-9ADE-406B-8590-F1CAEDED45A1}"/>
          </ac:spMkLst>
        </pc:spChg>
        <pc:spChg chg="add">
          <ac:chgData name="Kristina Elen" userId="S::kelen@herzing.ca::79a21bbd-83f7-4e16-a863-8531c314eb69" providerId="AD" clId="Web-{D9D6E36E-AA37-906F-849D-FB21A9186404}" dt="2022-10-11T10:44:35.386" v="94"/>
          <ac:spMkLst>
            <pc:docMk/>
            <pc:sldMk cId="3478469596" sldId="258"/>
            <ac:spMk id="10" creationId="{CFE45BF0-46DB-408C-B5F7-7B11716805D4}"/>
          </ac:spMkLst>
        </pc:spChg>
        <pc:spChg chg="add">
          <ac:chgData name="Kristina Elen" userId="S::kelen@herzing.ca::79a21bbd-83f7-4e16-a863-8531c314eb69" providerId="AD" clId="Web-{D9D6E36E-AA37-906F-849D-FB21A9186404}" dt="2022-10-11T10:44:35.386" v="94"/>
          <ac:spMkLst>
            <pc:docMk/>
            <pc:sldMk cId="3478469596" sldId="258"/>
            <ac:spMk id="12" creationId="{2AEBC8F2-97B1-41B4-93F1-2D289E197FBA}"/>
          </ac:spMkLst>
        </pc:spChg>
        <pc:spChg chg="add">
          <ac:chgData name="Kristina Elen" userId="S::kelen@herzing.ca::79a21bbd-83f7-4e16-a863-8531c314eb69" providerId="AD" clId="Web-{D9D6E36E-AA37-906F-849D-FB21A9186404}" dt="2022-10-11T10:44:35.386" v="94"/>
          <ac:spMkLst>
            <pc:docMk/>
            <pc:sldMk cId="3478469596" sldId="258"/>
            <ac:spMk id="14" creationId="{472E3A19-F5D5-48FC-BB9C-48C2F68F598B}"/>
          </ac:spMkLst>
        </pc:spChg>
        <pc:spChg chg="add">
          <ac:chgData name="Kristina Elen" userId="S::kelen@herzing.ca::79a21bbd-83f7-4e16-a863-8531c314eb69" providerId="AD" clId="Web-{D9D6E36E-AA37-906F-849D-FB21A9186404}" dt="2022-10-11T10:44:35.386" v="94"/>
          <ac:spMkLst>
            <pc:docMk/>
            <pc:sldMk cId="3478469596" sldId="258"/>
            <ac:spMk id="16" creationId="{7A62E32F-BB65-43A8-8EB5-92346890E549}"/>
          </ac:spMkLst>
        </pc:spChg>
        <pc:spChg chg="add">
          <ac:chgData name="Kristina Elen" userId="S::kelen@herzing.ca::79a21bbd-83f7-4e16-a863-8531c314eb69" providerId="AD" clId="Web-{D9D6E36E-AA37-906F-849D-FB21A9186404}" dt="2022-10-11T10:44:35.386" v="94"/>
          <ac:spMkLst>
            <pc:docMk/>
            <pc:sldMk cId="3478469596" sldId="258"/>
            <ac:spMk id="18" creationId="{14E91B64-9FCC-451E-AFB4-A827D6329367}"/>
          </ac:spMkLst>
        </pc:spChg>
      </pc:sldChg>
      <pc:sldChg chg="addSp modSp add mod setBg">
        <pc:chgData name="Kristina Elen" userId="S::kelen@herzing.ca::79a21bbd-83f7-4e16-a863-8531c314eb69" providerId="AD" clId="Web-{D9D6E36E-AA37-906F-849D-FB21A9186404}" dt="2022-10-11T10:44:09.261" v="89"/>
        <pc:sldMkLst>
          <pc:docMk/>
          <pc:sldMk cId="3784937640" sldId="259"/>
        </pc:sldMkLst>
        <pc:spChg chg="mod">
          <ac:chgData name="Kristina Elen" userId="S::kelen@herzing.ca::79a21bbd-83f7-4e16-a863-8531c314eb69" providerId="AD" clId="Web-{D9D6E36E-AA37-906F-849D-FB21A9186404}" dt="2022-10-11T10:44:09.261" v="89"/>
          <ac:spMkLst>
            <pc:docMk/>
            <pc:sldMk cId="3784937640" sldId="259"/>
            <ac:spMk id="2" creationId="{00000000-0000-0000-0000-000000000000}"/>
          </ac:spMkLst>
        </pc:spChg>
        <pc:spChg chg="mod">
          <ac:chgData name="Kristina Elen" userId="S::kelen@herzing.ca::79a21bbd-83f7-4e16-a863-8531c314eb69" providerId="AD" clId="Web-{D9D6E36E-AA37-906F-849D-FB21A9186404}" dt="2022-10-11T10:44:09.261" v="89"/>
          <ac:spMkLst>
            <pc:docMk/>
            <pc:sldMk cId="3784937640" sldId="259"/>
            <ac:spMk id="3" creationId="{00000000-0000-0000-0000-000000000000}"/>
          </ac:spMkLst>
        </pc:spChg>
        <pc:spChg chg="add">
          <ac:chgData name="Kristina Elen" userId="S::kelen@herzing.ca::79a21bbd-83f7-4e16-a863-8531c314eb69" providerId="AD" clId="Web-{D9D6E36E-AA37-906F-849D-FB21A9186404}" dt="2022-10-11T10:44:09.261" v="89"/>
          <ac:spMkLst>
            <pc:docMk/>
            <pc:sldMk cId="3784937640" sldId="259"/>
            <ac:spMk id="8" creationId="{827B839B-9ADE-406B-8590-F1CAEDED45A1}"/>
          </ac:spMkLst>
        </pc:spChg>
        <pc:spChg chg="add">
          <ac:chgData name="Kristina Elen" userId="S::kelen@herzing.ca::79a21bbd-83f7-4e16-a863-8531c314eb69" providerId="AD" clId="Web-{D9D6E36E-AA37-906F-849D-FB21A9186404}" dt="2022-10-11T10:44:09.261" v="89"/>
          <ac:spMkLst>
            <pc:docMk/>
            <pc:sldMk cId="3784937640" sldId="259"/>
            <ac:spMk id="10" creationId="{CFE45BF0-46DB-408C-B5F7-7B11716805D4}"/>
          </ac:spMkLst>
        </pc:spChg>
        <pc:spChg chg="add">
          <ac:chgData name="Kristina Elen" userId="S::kelen@herzing.ca::79a21bbd-83f7-4e16-a863-8531c314eb69" providerId="AD" clId="Web-{D9D6E36E-AA37-906F-849D-FB21A9186404}" dt="2022-10-11T10:44:09.261" v="89"/>
          <ac:spMkLst>
            <pc:docMk/>
            <pc:sldMk cId="3784937640" sldId="259"/>
            <ac:spMk id="12" creationId="{2AEBC8F2-97B1-41B4-93F1-2D289E197FBA}"/>
          </ac:spMkLst>
        </pc:spChg>
        <pc:spChg chg="add">
          <ac:chgData name="Kristina Elen" userId="S::kelen@herzing.ca::79a21bbd-83f7-4e16-a863-8531c314eb69" providerId="AD" clId="Web-{D9D6E36E-AA37-906F-849D-FB21A9186404}" dt="2022-10-11T10:44:09.261" v="89"/>
          <ac:spMkLst>
            <pc:docMk/>
            <pc:sldMk cId="3784937640" sldId="259"/>
            <ac:spMk id="14" creationId="{472E3A19-F5D5-48FC-BB9C-48C2F68F598B}"/>
          </ac:spMkLst>
        </pc:spChg>
        <pc:spChg chg="add">
          <ac:chgData name="Kristina Elen" userId="S::kelen@herzing.ca::79a21bbd-83f7-4e16-a863-8531c314eb69" providerId="AD" clId="Web-{D9D6E36E-AA37-906F-849D-FB21A9186404}" dt="2022-10-11T10:44:09.261" v="89"/>
          <ac:spMkLst>
            <pc:docMk/>
            <pc:sldMk cId="3784937640" sldId="259"/>
            <ac:spMk id="16" creationId="{7A62E32F-BB65-43A8-8EB5-92346890E549}"/>
          </ac:spMkLst>
        </pc:spChg>
        <pc:spChg chg="add">
          <ac:chgData name="Kristina Elen" userId="S::kelen@herzing.ca::79a21bbd-83f7-4e16-a863-8531c314eb69" providerId="AD" clId="Web-{D9D6E36E-AA37-906F-849D-FB21A9186404}" dt="2022-10-11T10:44:09.261" v="89"/>
          <ac:spMkLst>
            <pc:docMk/>
            <pc:sldMk cId="3784937640" sldId="259"/>
            <ac:spMk id="18" creationId="{14E91B64-9FCC-451E-AFB4-A827D6329367}"/>
          </ac:spMkLst>
        </pc:spChg>
      </pc:sldChg>
      <pc:sldChg chg="addSp delSp add">
        <pc:chgData name="Kristina Elen" userId="S::kelen@herzing.ca::79a21bbd-83f7-4e16-a863-8531c314eb69" providerId="AD" clId="Web-{D9D6E36E-AA37-906F-849D-FB21A9186404}" dt="2022-10-11T10:43:23.229" v="88"/>
        <pc:sldMkLst>
          <pc:docMk/>
          <pc:sldMk cId="1675596478" sldId="260"/>
        </pc:sldMkLst>
        <pc:spChg chg="del">
          <ac:chgData name="Kristina Elen" userId="S::kelen@herzing.ca::79a21bbd-83f7-4e16-a863-8531c314eb69" providerId="AD" clId="Web-{D9D6E36E-AA37-906F-849D-FB21A9186404}" dt="2022-10-11T10:43:23.229" v="88"/>
          <ac:spMkLst>
            <pc:docMk/>
            <pc:sldMk cId="1675596478" sldId="260"/>
            <ac:spMk id="3" creationId="{00000000-0000-0000-0000-000000000000}"/>
          </ac:spMkLst>
        </pc:spChg>
        <pc:graphicFrameChg chg="add">
          <ac:chgData name="Kristina Elen" userId="S::kelen@herzing.ca::79a21bbd-83f7-4e16-a863-8531c314eb69" providerId="AD" clId="Web-{D9D6E36E-AA37-906F-849D-FB21A9186404}" dt="2022-10-11T10:43:23.229" v="88"/>
          <ac:graphicFrameMkLst>
            <pc:docMk/>
            <pc:sldMk cId="1675596478" sldId="260"/>
            <ac:graphicFrameMk id="5" creationId="{00EBF5D7-2F1B-750F-BEE8-79CBC3549A7A}"/>
          </ac:graphicFrameMkLst>
        </pc:graphicFrameChg>
      </pc:sldChg>
      <pc:sldChg chg="del">
        <pc:chgData name="Kristina Elen" userId="S::kelen@herzing.ca::79a21bbd-83f7-4e16-a863-8531c314eb69" providerId="AD" clId="Web-{D9D6E36E-AA37-906F-849D-FB21A9186404}" dt="2022-10-11T10:38:31.807" v="3"/>
        <pc:sldMkLst>
          <pc:docMk/>
          <pc:sldMk cId="2030697219" sldId="260"/>
        </pc:sldMkLst>
      </pc:sldChg>
      <pc:sldChg chg="addSp delSp add">
        <pc:chgData name="Kristina Elen" userId="S::kelen@herzing.ca::79a21bbd-83f7-4e16-a863-8531c314eb69" providerId="AD" clId="Web-{D9D6E36E-AA37-906F-849D-FB21A9186404}" dt="2022-10-11T10:43:13.214" v="87"/>
        <pc:sldMkLst>
          <pc:docMk/>
          <pc:sldMk cId="616372991" sldId="261"/>
        </pc:sldMkLst>
        <pc:spChg chg="add del">
          <ac:chgData name="Kristina Elen" userId="S::kelen@herzing.ca::79a21bbd-83f7-4e16-a863-8531c314eb69" providerId="AD" clId="Web-{D9D6E36E-AA37-906F-849D-FB21A9186404}" dt="2022-10-11T10:43:13.214" v="87"/>
          <ac:spMkLst>
            <pc:docMk/>
            <pc:sldMk cId="616372991" sldId="261"/>
            <ac:spMk id="3" creationId="{00000000-0000-0000-0000-000000000000}"/>
          </ac:spMkLst>
        </pc:spChg>
        <pc:graphicFrameChg chg="add del">
          <ac:chgData name="Kristina Elen" userId="S::kelen@herzing.ca::79a21bbd-83f7-4e16-a863-8531c314eb69" providerId="AD" clId="Web-{D9D6E36E-AA37-906F-849D-FB21A9186404}" dt="2022-10-11T10:43:13.198" v="86"/>
          <ac:graphicFrameMkLst>
            <pc:docMk/>
            <pc:sldMk cId="616372991" sldId="261"/>
            <ac:graphicFrameMk id="5" creationId="{10A3E501-0086-F649-50EC-288BDEA20B46}"/>
          </ac:graphicFrameMkLst>
        </pc:graphicFrameChg>
        <pc:graphicFrameChg chg="add">
          <ac:chgData name="Kristina Elen" userId="S::kelen@herzing.ca::79a21bbd-83f7-4e16-a863-8531c314eb69" providerId="AD" clId="Web-{D9D6E36E-AA37-906F-849D-FB21A9186404}" dt="2022-10-11T10:43:13.214" v="87"/>
          <ac:graphicFrameMkLst>
            <pc:docMk/>
            <pc:sldMk cId="616372991" sldId="261"/>
            <ac:graphicFrameMk id="7" creationId="{A596D558-F5E7-509D-12B6-5A6C9869D753}"/>
          </ac:graphicFrameMkLst>
        </pc:graphicFrameChg>
      </pc:sldChg>
      <pc:sldChg chg="del">
        <pc:chgData name="Kristina Elen" userId="S::kelen@herzing.ca::79a21bbd-83f7-4e16-a863-8531c314eb69" providerId="AD" clId="Web-{D9D6E36E-AA37-906F-849D-FB21A9186404}" dt="2022-10-11T10:38:32.588" v="4"/>
        <pc:sldMkLst>
          <pc:docMk/>
          <pc:sldMk cId="700623149" sldId="261"/>
        </pc:sldMkLst>
      </pc:sldChg>
      <pc:sldChg chg="addSp modSp add mod setBg">
        <pc:chgData name="Kristina Elen" userId="S::kelen@herzing.ca::79a21bbd-83f7-4e16-a863-8531c314eb69" providerId="AD" clId="Web-{D9D6E36E-AA37-906F-849D-FB21A9186404}" dt="2022-10-11T10:42:57.464" v="84"/>
        <pc:sldMkLst>
          <pc:docMk/>
          <pc:sldMk cId="3195413128" sldId="262"/>
        </pc:sldMkLst>
        <pc:spChg chg="mod">
          <ac:chgData name="Kristina Elen" userId="S::kelen@herzing.ca::79a21bbd-83f7-4e16-a863-8531c314eb69" providerId="AD" clId="Web-{D9D6E36E-AA37-906F-849D-FB21A9186404}" dt="2022-10-11T10:42:57.464" v="84"/>
          <ac:spMkLst>
            <pc:docMk/>
            <pc:sldMk cId="3195413128" sldId="262"/>
            <ac:spMk id="2" creationId="{00000000-0000-0000-0000-000000000000}"/>
          </ac:spMkLst>
        </pc:spChg>
        <pc:spChg chg="mod">
          <ac:chgData name="Kristina Elen" userId="S::kelen@herzing.ca::79a21bbd-83f7-4e16-a863-8531c314eb69" providerId="AD" clId="Web-{D9D6E36E-AA37-906F-849D-FB21A9186404}" dt="2022-10-11T10:42:57.464" v="84"/>
          <ac:spMkLst>
            <pc:docMk/>
            <pc:sldMk cId="3195413128" sldId="262"/>
            <ac:spMk id="3" creationId="{00000000-0000-0000-0000-000000000000}"/>
          </ac:spMkLst>
        </pc:spChg>
        <pc:spChg chg="add">
          <ac:chgData name="Kristina Elen" userId="S::kelen@herzing.ca::79a21bbd-83f7-4e16-a863-8531c314eb69" providerId="AD" clId="Web-{D9D6E36E-AA37-906F-849D-FB21A9186404}" dt="2022-10-11T10:42:57.464" v="84"/>
          <ac:spMkLst>
            <pc:docMk/>
            <pc:sldMk cId="3195413128" sldId="262"/>
            <ac:spMk id="8" creationId="{827B839B-9ADE-406B-8590-F1CAEDED45A1}"/>
          </ac:spMkLst>
        </pc:spChg>
        <pc:spChg chg="add">
          <ac:chgData name="Kristina Elen" userId="S::kelen@herzing.ca::79a21bbd-83f7-4e16-a863-8531c314eb69" providerId="AD" clId="Web-{D9D6E36E-AA37-906F-849D-FB21A9186404}" dt="2022-10-11T10:42:57.464" v="84"/>
          <ac:spMkLst>
            <pc:docMk/>
            <pc:sldMk cId="3195413128" sldId="262"/>
            <ac:spMk id="10" creationId="{CFE45BF0-46DB-408C-B5F7-7B11716805D4}"/>
          </ac:spMkLst>
        </pc:spChg>
        <pc:spChg chg="add">
          <ac:chgData name="Kristina Elen" userId="S::kelen@herzing.ca::79a21bbd-83f7-4e16-a863-8531c314eb69" providerId="AD" clId="Web-{D9D6E36E-AA37-906F-849D-FB21A9186404}" dt="2022-10-11T10:42:57.464" v="84"/>
          <ac:spMkLst>
            <pc:docMk/>
            <pc:sldMk cId="3195413128" sldId="262"/>
            <ac:spMk id="12" creationId="{2AEBC8F2-97B1-41B4-93F1-2D289E197FBA}"/>
          </ac:spMkLst>
        </pc:spChg>
        <pc:spChg chg="add">
          <ac:chgData name="Kristina Elen" userId="S::kelen@herzing.ca::79a21bbd-83f7-4e16-a863-8531c314eb69" providerId="AD" clId="Web-{D9D6E36E-AA37-906F-849D-FB21A9186404}" dt="2022-10-11T10:42:57.464" v="84"/>
          <ac:spMkLst>
            <pc:docMk/>
            <pc:sldMk cId="3195413128" sldId="262"/>
            <ac:spMk id="14" creationId="{472E3A19-F5D5-48FC-BB9C-48C2F68F598B}"/>
          </ac:spMkLst>
        </pc:spChg>
        <pc:spChg chg="add">
          <ac:chgData name="Kristina Elen" userId="S::kelen@herzing.ca::79a21bbd-83f7-4e16-a863-8531c314eb69" providerId="AD" clId="Web-{D9D6E36E-AA37-906F-849D-FB21A9186404}" dt="2022-10-11T10:42:57.464" v="84"/>
          <ac:spMkLst>
            <pc:docMk/>
            <pc:sldMk cId="3195413128" sldId="262"/>
            <ac:spMk id="16" creationId="{7A62E32F-BB65-43A8-8EB5-92346890E549}"/>
          </ac:spMkLst>
        </pc:spChg>
        <pc:spChg chg="add">
          <ac:chgData name="Kristina Elen" userId="S::kelen@herzing.ca::79a21bbd-83f7-4e16-a863-8531c314eb69" providerId="AD" clId="Web-{D9D6E36E-AA37-906F-849D-FB21A9186404}" dt="2022-10-11T10:42:57.464" v="84"/>
          <ac:spMkLst>
            <pc:docMk/>
            <pc:sldMk cId="3195413128" sldId="262"/>
            <ac:spMk id="18" creationId="{14E91B64-9FCC-451E-AFB4-A827D6329367}"/>
          </ac:spMkLst>
        </pc:spChg>
      </pc:sldChg>
      <pc:sldChg chg="addSp modSp add mod setBg">
        <pc:chgData name="Kristina Elen" userId="S::kelen@herzing.ca::79a21bbd-83f7-4e16-a863-8531c314eb69" providerId="AD" clId="Web-{D9D6E36E-AA37-906F-849D-FB21A9186404}" dt="2022-10-11T10:42:54.057" v="83"/>
        <pc:sldMkLst>
          <pc:docMk/>
          <pc:sldMk cId="4253031453" sldId="263"/>
        </pc:sldMkLst>
        <pc:spChg chg="mod">
          <ac:chgData name="Kristina Elen" userId="S::kelen@herzing.ca::79a21bbd-83f7-4e16-a863-8531c314eb69" providerId="AD" clId="Web-{D9D6E36E-AA37-906F-849D-FB21A9186404}" dt="2022-10-11T10:42:54.057" v="83"/>
          <ac:spMkLst>
            <pc:docMk/>
            <pc:sldMk cId="4253031453" sldId="263"/>
            <ac:spMk id="2" creationId="{00000000-0000-0000-0000-000000000000}"/>
          </ac:spMkLst>
        </pc:spChg>
        <pc:spChg chg="mod">
          <ac:chgData name="Kristina Elen" userId="S::kelen@herzing.ca::79a21bbd-83f7-4e16-a863-8531c314eb69" providerId="AD" clId="Web-{D9D6E36E-AA37-906F-849D-FB21A9186404}" dt="2022-10-11T10:42:54.057" v="83"/>
          <ac:spMkLst>
            <pc:docMk/>
            <pc:sldMk cId="4253031453" sldId="263"/>
            <ac:spMk id="3" creationId="{00000000-0000-0000-0000-000000000000}"/>
          </ac:spMkLst>
        </pc:spChg>
        <pc:spChg chg="add">
          <ac:chgData name="Kristina Elen" userId="S::kelen@herzing.ca::79a21bbd-83f7-4e16-a863-8531c314eb69" providerId="AD" clId="Web-{D9D6E36E-AA37-906F-849D-FB21A9186404}" dt="2022-10-11T10:42:54.057" v="83"/>
          <ac:spMkLst>
            <pc:docMk/>
            <pc:sldMk cId="4253031453" sldId="263"/>
            <ac:spMk id="8" creationId="{827B839B-9ADE-406B-8590-F1CAEDED45A1}"/>
          </ac:spMkLst>
        </pc:spChg>
        <pc:spChg chg="add">
          <ac:chgData name="Kristina Elen" userId="S::kelen@herzing.ca::79a21bbd-83f7-4e16-a863-8531c314eb69" providerId="AD" clId="Web-{D9D6E36E-AA37-906F-849D-FB21A9186404}" dt="2022-10-11T10:42:54.057" v="83"/>
          <ac:spMkLst>
            <pc:docMk/>
            <pc:sldMk cId="4253031453" sldId="263"/>
            <ac:spMk id="10" creationId="{CFE45BF0-46DB-408C-B5F7-7B11716805D4}"/>
          </ac:spMkLst>
        </pc:spChg>
        <pc:spChg chg="add">
          <ac:chgData name="Kristina Elen" userId="S::kelen@herzing.ca::79a21bbd-83f7-4e16-a863-8531c314eb69" providerId="AD" clId="Web-{D9D6E36E-AA37-906F-849D-FB21A9186404}" dt="2022-10-11T10:42:54.057" v="83"/>
          <ac:spMkLst>
            <pc:docMk/>
            <pc:sldMk cId="4253031453" sldId="263"/>
            <ac:spMk id="12" creationId="{2AEBC8F2-97B1-41B4-93F1-2D289E197FBA}"/>
          </ac:spMkLst>
        </pc:spChg>
        <pc:spChg chg="add">
          <ac:chgData name="Kristina Elen" userId="S::kelen@herzing.ca::79a21bbd-83f7-4e16-a863-8531c314eb69" providerId="AD" clId="Web-{D9D6E36E-AA37-906F-849D-FB21A9186404}" dt="2022-10-11T10:42:54.057" v="83"/>
          <ac:spMkLst>
            <pc:docMk/>
            <pc:sldMk cId="4253031453" sldId="263"/>
            <ac:spMk id="14" creationId="{472E3A19-F5D5-48FC-BB9C-48C2F68F598B}"/>
          </ac:spMkLst>
        </pc:spChg>
        <pc:spChg chg="add">
          <ac:chgData name="Kristina Elen" userId="S::kelen@herzing.ca::79a21bbd-83f7-4e16-a863-8531c314eb69" providerId="AD" clId="Web-{D9D6E36E-AA37-906F-849D-FB21A9186404}" dt="2022-10-11T10:42:54.057" v="83"/>
          <ac:spMkLst>
            <pc:docMk/>
            <pc:sldMk cId="4253031453" sldId="263"/>
            <ac:spMk id="16" creationId="{7A62E32F-BB65-43A8-8EB5-92346890E549}"/>
          </ac:spMkLst>
        </pc:spChg>
        <pc:spChg chg="add">
          <ac:chgData name="Kristina Elen" userId="S::kelen@herzing.ca::79a21bbd-83f7-4e16-a863-8531c314eb69" providerId="AD" clId="Web-{D9D6E36E-AA37-906F-849D-FB21A9186404}" dt="2022-10-11T10:42:54.057" v="83"/>
          <ac:spMkLst>
            <pc:docMk/>
            <pc:sldMk cId="4253031453" sldId="263"/>
            <ac:spMk id="18" creationId="{14E91B64-9FCC-451E-AFB4-A827D6329367}"/>
          </ac:spMkLst>
        </pc:spChg>
      </pc:sldChg>
      <pc:sldChg chg="addSp modSp add mod setBg">
        <pc:chgData name="Kristina Elen" userId="S::kelen@herzing.ca::79a21bbd-83f7-4e16-a863-8531c314eb69" providerId="AD" clId="Web-{D9D6E36E-AA37-906F-849D-FB21A9186404}" dt="2022-10-11T10:42:50.808" v="82"/>
        <pc:sldMkLst>
          <pc:docMk/>
          <pc:sldMk cId="1058235036" sldId="264"/>
        </pc:sldMkLst>
        <pc:spChg chg="mod">
          <ac:chgData name="Kristina Elen" userId="S::kelen@herzing.ca::79a21bbd-83f7-4e16-a863-8531c314eb69" providerId="AD" clId="Web-{D9D6E36E-AA37-906F-849D-FB21A9186404}" dt="2022-10-11T10:42:50.808" v="82"/>
          <ac:spMkLst>
            <pc:docMk/>
            <pc:sldMk cId="1058235036" sldId="264"/>
            <ac:spMk id="2" creationId="{00000000-0000-0000-0000-000000000000}"/>
          </ac:spMkLst>
        </pc:spChg>
        <pc:spChg chg="mod">
          <ac:chgData name="Kristina Elen" userId="S::kelen@herzing.ca::79a21bbd-83f7-4e16-a863-8531c314eb69" providerId="AD" clId="Web-{D9D6E36E-AA37-906F-849D-FB21A9186404}" dt="2022-10-11T10:42:50.808" v="82"/>
          <ac:spMkLst>
            <pc:docMk/>
            <pc:sldMk cId="1058235036" sldId="264"/>
            <ac:spMk id="3" creationId="{00000000-0000-0000-0000-000000000000}"/>
          </ac:spMkLst>
        </pc:spChg>
        <pc:spChg chg="add">
          <ac:chgData name="Kristina Elen" userId="S::kelen@herzing.ca::79a21bbd-83f7-4e16-a863-8531c314eb69" providerId="AD" clId="Web-{D9D6E36E-AA37-906F-849D-FB21A9186404}" dt="2022-10-11T10:42:50.808" v="82"/>
          <ac:spMkLst>
            <pc:docMk/>
            <pc:sldMk cId="1058235036" sldId="264"/>
            <ac:spMk id="8" creationId="{827B839B-9ADE-406B-8590-F1CAEDED45A1}"/>
          </ac:spMkLst>
        </pc:spChg>
        <pc:spChg chg="add">
          <ac:chgData name="Kristina Elen" userId="S::kelen@herzing.ca::79a21bbd-83f7-4e16-a863-8531c314eb69" providerId="AD" clId="Web-{D9D6E36E-AA37-906F-849D-FB21A9186404}" dt="2022-10-11T10:42:50.808" v="82"/>
          <ac:spMkLst>
            <pc:docMk/>
            <pc:sldMk cId="1058235036" sldId="264"/>
            <ac:spMk id="10" creationId="{CFE45BF0-46DB-408C-B5F7-7B11716805D4}"/>
          </ac:spMkLst>
        </pc:spChg>
        <pc:spChg chg="add">
          <ac:chgData name="Kristina Elen" userId="S::kelen@herzing.ca::79a21bbd-83f7-4e16-a863-8531c314eb69" providerId="AD" clId="Web-{D9D6E36E-AA37-906F-849D-FB21A9186404}" dt="2022-10-11T10:42:50.808" v="82"/>
          <ac:spMkLst>
            <pc:docMk/>
            <pc:sldMk cId="1058235036" sldId="264"/>
            <ac:spMk id="12" creationId="{2AEBC8F2-97B1-41B4-93F1-2D289E197FBA}"/>
          </ac:spMkLst>
        </pc:spChg>
        <pc:spChg chg="add">
          <ac:chgData name="Kristina Elen" userId="S::kelen@herzing.ca::79a21bbd-83f7-4e16-a863-8531c314eb69" providerId="AD" clId="Web-{D9D6E36E-AA37-906F-849D-FB21A9186404}" dt="2022-10-11T10:42:50.808" v="82"/>
          <ac:spMkLst>
            <pc:docMk/>
            <pc:sldMk cId="1058235036" sldId="264"/>
            <ac:spMk id="14" creationId="{472E3A19-F5D5-48FC-BB9C-48C2F68F598B}"/>
          </ac:spMkLst>
        </pc:spChg>
        <pc:spChg chg="add">
          <ac:chgData name="Kristina Elen" userId="S::kelen@herzing.ca::79a21bbd-83f7-4e16-a863-8531c314eb69" providerId="AD" clId="Web-{D9D6E36E-AA37-906F-849D-FB21A9186404}" dt="2022-10-11T10:42:50.808" v="82"/>
          <ac:spMkLst>
            <pc:docMk/>
            <pc:sldMk cId="1058235036" sldId="264"/>
            <ac:spMk id="16" creationId="{7A62E32F-BB65-43A8-8EB5-92346890E549}"/>
          </ac:spMkLst>
        </pc:spChg>
        <pc:spChg chg="add">
          <ac:chgData name="Kristina Elen" userId="S::kelen@herzing.ca::79a21bbd-83f7-4e16-a863-8531c314eb69" providerId="AD" clId="Web-{D9D6E36E-AA37-906F-849D-FB21A9186404}" dt="2022-10-11T10:42:50.808" v="82"/>
          <ac:spMkLst>
            <pc:docMk/>
            <pc:sldMk cId="1058235036" sldId="264"/>
            <ac:spMk id="18" creationId="{14E91B64-9FCC-451E-AFB4-A827D6329367}"/>
          </ac:spMkLst>
        </pc:spChg>
      </pc:sldChg>
      <pc:sldChg chg="addSp modSp add mod setBg">
        <pc:chgData name="Kristina Elen" userId="S::kelen@herzing.ca::79a21bbd-83f7-4e16-a863-8531c314eb69" providerId="AD" clId="Web-{D9D6E36E-AA37-906F-849D-FB21A9186404}" dt="2022-10-11T10:42:47.573" v="81"/>
        <pc:sldMkLst>
          <pc:docMk/>
          <pc:sldMk cId="2630998375" sldId="265"/>
        </pc:sldMkLst>
        <pc:spChg chg="mod">
          <ac:chgData name="Kristina Elen" userId="S::kelen@herzing.ca::79a21bbd-83f7-4e16-a863-8531c314eb69" providerId="AD" clId="Web-{D9D6E36E-AA37-906F-849D-FB21A9186404}" dt="2022-10-11T10:42:47.573" v="81"/>
          <ac:spMkLst>
            <pc:docMk/>
            <pc:sldMk cId="2630998375" sldId="265"/>
            <ac:spMk id="2" creationId="{00000000-0000-0000-0000-000000000000}"/>
          </ac:spMkLst>
        </pc:spChg>
        <pc:spChg chg="mod">
          <ac:chgData name="Kristina Elen" userId="S::kelen@herzing.ca::79a21bbd-83f7-4e16-a863-8531c314eb69" providerId="AD" clId="Web-{D9D6E36E-AA37-906F-849D-FB21A9186404}" dt="2022-10-11T10:42:47.573" v="81"/>
          <ac:spMkLst>
            <pc:docMk/>
            <pc:sldMk cId="2630998375" sldId="265"/>
            <ac:spMk id="3" creationId="{00000000-0000-0000-0000-000000000000}"/>
          </ac:spMkLst>
        </pc:spChg>
        <pc:spChg chg="add">
          <ac:chgData name="Kristina Elen" userId="S::kelen@herzing.ca::79a21bbd-83f7-4e16-a863-8531c314eb69" providerId="AD" clId="Web-{D9D6E36E-AA37-906F-849D-FB21A9186404}" dt="2022-10-11T10:42:47.573" v="81"/>
          <ac:spMkLst>
            <pc:docMk/>
            <pc:sldMk cId="2630998375" sldId="265"/>
            <ac:spMk id="8" creationId="{827B839B-9ADE-406B-8590-F1CAEDED45A1}"/>
          </ac:spMkLst>
        </pc:spChg>
        <pc:spChg chg="add">
          <ac:chgData name="Kristina Elen" userId="S::kelen@herzing.ca::79a21bbd-83f7-4e16-a863-8531c314eb69" providerId="AD" clId="Web-{D9D6E36E-AA37-906F-849D-FB21A9186404}" dt="2022-10-11T10:42:47.573" v="81"/>
          <ac:spMkLst>
            <pc:docMk/>
            <pc:sldMk cId="2630998375" sldId="265"/>
            <ac:spMk id="10" creationId="{CFE45BF0-46DB-408C-B5F7-7B11716805D4}"/>
          </ac:spMkLst>
        </pc:spChg>
        <pc:spChg chg="add">
          <ac:chgData name="Kristina Elen" userId="S::kelen@herzing.ca::79a21bbd-83f7-4e16-a863-8531c314eb69" providerId="AD" clId="Web-{D9D6E36E-AA37-906F-849D-FB21A9186404}" dt="2022-10-11T10:42:47.573" v="81"/>
          <ac:spMkLst>
            <pc:docMk/>
            <pc:sldMk cId="2630998375" sldId="265"/>
            <ac:spMk id="12" creationId="{2AEBC8F2-97B1-41B4-93F1-2D289E197FBA}"/>
          </ac:spMkLst>
        </pc:spChg>
        <pc:spChg chg="add">
          <ac:chgData name="Kristina Elen" userId="S::kelen@herzing.ca::79a21bbd-83f7-4e16-a863-8531c314eb69" providerId="AD" clId="Web-{D9D6E36E-AA37-906F-849D-FB21A9186404}" dt="2022-10-11T10:42:47.573" v="81"/>
          <ac:spMkLst>
            <pc:docMk/>
            <pc:sldMk cId="2630998375" sldId="265"/>
            <ac:spMk id="14" creationId="{472E3A19-F5D5-48FC-BB9C-48C2F68F598B}"/>
          </ac:spMkLst>
        </pc:spChg>
        <pc:spChg chg="add">
          <ac:chgData name="Kristina Elen" userId="S::kelen@herzing.ca::79a21bbd-83f7-4e16-a863-8531c314eb69" providerId="AD" clId="Web-{D9D6E36E-AA37-906F-849D-FB21A9186404}" dt="2022-10-11T10:42:47.573" v="81"/>
          <ac:spMkLst>
            <pc:docMk/>
            <pc:sldMk cId="2630998375" sldId="265"/>
            <ac:spMk id="16" creationId="{7A62E32F-BB65-43A8-8EB5-92346890E549}"/>
          </ac:spMkLst>
        </pc:spChg>
        <pc:spChg chg="add">
          <ac:chgData name="Kristina Elen" userId="S::kelen@herzing.ca::79a21bbd-83f7-4e16-a863-8531c314eb69" providerId="AD" clId="Web-{D9D6E36E-AA37-906F-849D-FB21A9186404}" dt="2022-10-11T10:42:47.573" v="81"/>
          <ac:spMkLst>
            <pc:docMk/>
            <pc:sldMk cId="2630998375" sldId="265"/>
            <ac:spMk id="18" creationId="{14E91B64-9FCC-451E-AFB4-A827D6329367}"/>
          </ac:spMkLst>
        </pc:spChg>
      </pc:sldChg>
      <pc:sldChg chg="addSp modSp add mod setBg">
        <pc:chgData name="Kristina Elen" userId="S::kelen@herzing.ca::79a21bbd-83f7-4e16-a863-8531c314eb69" providerId="AD" clId="Web-{D9D6E36E-AA37-906F-849D-FB21A9186404}" dt="2022-10-11T10:42:36.776" v="80"/>
        <pc:sldMkLst>
          <pc:docMk/>
          <pc:sldMk cId="1593125758" sldId="266"/>
        </pc:sldMkLst>
        <pc:spChg chg="mod">
          <ac:chgData name="Kristina Elen" userId="S::kelen@herzing.ca::79a21bbd-83f7-4e16-a863-8531c314eb69" providerId="AD" clId="Web-{D9D6E36E-AA37-906F-849D-FB21A9186404}" dt="2022-10-11T10:42:36.776" v="80"/>
          <ac:spMkLst>
            <pc:docMk/>
            <pc:sldMk cId="1593125758" sldId="266"/>
            <ac:spMk id="2" creationId="{00000000-0000-0000-0000-000000000000}"/>
          </ac:spMkLst>
        </pc:spChg>
        <pc:spChg chg="mod">
          <ac:chgData name="Kristina Elen" userId="S::kelen@herzing.ca::79a21bbd-83f7-4e16-a863-8531c314eb69" providerId="AD" clId="Web-{D9D6E36E-AA37-906F-849D-FB21A9186404}" dt="2022-10-11T10:42:36.776" v="80"/>
          <ac:spMkLst>
            <pc:docMk/>
            <pc:sldMk cId="1593125758" sldId="266"/>
            <ac:spMk id="3" creationId="{00000000-0000-0000-0000-000000000000}"/>
          </ac:spMkLst>
        </pc:spChg>
        <pc:spChg chg="add">
          <ac:chgData name="Kristina Elen" userId="S::kelen@herzing.ca::79a21bbd-83f7-4e16-a863-8531c314eb69" providerId="AD" clId="Web-{D9D6E36E-AA37-906F-849D-FB21A9186404}" dt="2022-10-11T10:42:36.776" v="80"/>
          <ac:spMkLst>
            <pc:docMk/>
            <pc:sldMk cId="1593125758" sldId="266"/>
            <ac:spMk id="8" creationId="{76EFD3D9-44F0-4267-BCC1-1613E79D8274}"/>
          </ac:spMkLst>
        </pc:spChg>
        <pc:spChg chg="add">
          <ac:chgData name="Kristina Elen" userId="S::kelen@herzing.ca::79a21bbd-83f7-4e16-a863-8531c314eb69" providerId="AD" clId="Web-{D9D6E36E-AA37-906F-849D-FB21A9186404}" dt="2022-10-11T10:42:36.776" v="80"/>
          <ac:spMkLst>
            <pc:docMk/>
            <pc:sldMk cId="1593125758" sldId="266"/>
            <ac:spMk id="10" creationId="{A779A851-95D6-41AF-937A-B0E4B7F6FA8D}"/>
          </ac:spMkLst>
        </pc:spChg>
        <pc:spChg chg="add">
          <ac:chgData name="Kristina Elen" userId="S::kelen@herzing.ca::79a21bbd-83f7-4e16-a863-8531c314eb69" providerId="AD" clId="Web-{D9D6E36E-AA37-906F-849D-FB21A9186404}" dt="2022-10-11T10:42:36.776" v="80"/>
          <ac:spMkLst>
            <pc:docMk/>
            <pc:sldMk cId="1593125758" sldId="266"/>
            <ac:spMk id="12" creationId="{953FB2E7-B6CB-429C-81EB-D9516D6D5C8D}"/>
          </ac:spMkLst>
        </pc:spChg>
        <pc:spChg chg="add">
          <ac:chgData name="Kristina Elen" userId="S::kelen@herzing.ca::79a21bbd-83f7-4e16-a863-8531c314eb69" providerId="AD" clId="Web-{D9D6E36E-AA37-906F-849D-FB21A9186404}" dt="2022-10-11T10:42:36.776" v="80"/>
          <ac:spMkLst>
            <pc:docMk/>
            <pc:sldMk cId="1593125758" sldId="266"/>
            <ac:spMk id="14" creationId="{2EC40DB1-B719-4A13-9A4D-0966B4B27866}"/>
          </ac:spMkLst>
        </pc:spChg>
        <pc:spChg chg="add">
          <ac:chgData name="Kristina Elen" userId="S::kelen@herzing.ca::79a21bbd-83f7-4e16-a863-8531c314eb69" providerId="AD" clId="Web-{D9D6E36E-AA37-906F-849D-FB21A9186404}" dt="2022-10-11T10:42:36.776" v="80"/>
          <ac:spMkLst>
            <pc:docMk/>
            <pc:sldMk cId="1593125758" sldId="266"/>
            <ac:spMk id="16" creationId="{82211336-CFF3-412D-868A-6679C1004C45}"/>
          </ac:spMkLst>
        </pc:spChg>
      </pc:sldChg>
      <pc:sldChg chg="addSp modSp add mod setBg">
        <pc:chgData name="Kristina Elen" userId="S::kelen@herzing.ca::79a21bbd-83f7-4e16-a863-8531c314eb69" providerId="AD" clId="Web-{D9D6E36E-AA37-906F-849D-FB21A9186404}" dt="2022-10-11T10:42:30.385" v="79"/>
        <pc:sldMkLst>
          <pc:docMk/>
          <pc:sldMk cId="271375999" sldId="267"/>
        </pc:sldMkLst>
        <pc:spChg chg="mod">
          <ac:chgData name="Kristina Elen" userId="S::kelen@herzing.ca::79a21bbd-83f7-4e16-a863-8531c314eb69" providerId="AD" clId="Web-{D9D6E36E-AA37-906F-849D-FB21A9186404}" dt="2022-10-11T10:42:30.385" v="79"/>
          <ac:spMkLst>
            <pc:docMk/>
            <pc:sldMk cId="271375999" sldId="267"/>
            <ac:spMk id="2" creationId="{00000000-0000-0000-0000-000000000000}"/>
          </ac:spMkLst>
        </pc:spChg>
        <pc:spChg chg="mod">
          <ac:chgData name="Kristina Elen" userId="S::kelen@herzing.ca::79a21bbd-83f7-4e16-a863-8531c314eb69" providerId="AD" clId="Web-{D9D6E36E-AA37-906F-849D-FB21A9186404}" dt="2022-10-11T10:42:30.385" v="79"/>
          <ac:spMkLst>
            <pc:docMk/>
            <pc:sldMk cId="271375999" sldId="267"/>
            <ac:spMk id="3" creationId="{00000000-0000-0000-0000-000000000000}"/>
          </ac:spMkLst>
        </pc:spChg>
        <pc:spChg chg="add">
          <ac:chgData name="Kristina Elen" userId="S::kelen@herzing.ca::79a21bbd-83f7-4e16-a863-8531c314eb69" providerId="AD" clId="Web-{D9D6E36E-AA37-906F-849D-FB21A9186404}" dt="2022-10-11T10:42:30.385" v="79"/>
          <ac:spMkLst>
            <pc:docMk/>
            <pc:sldMk cId="271375999" sldId="267"/>
            <ac:spMk id="8" creationId="{76EFD3D9-44F0-4267-BCC1-1613E79D8274}"/>
          </ac:spMkLst>
        </pc:spChg>
        <pc:spChg chg="add">
          <ac:chgData name="Kristina Elen" userId="S::kelen@herzing.ca::79a21bbd-83f7-4e16-a863-8531c314eb69" providerId="AD" clId="Web-{D9D6E36E-AA37-906F-849D-FB21A9186404}" dt="2022-10-11T10:42:30.385" v="79"/>
          <ac:spMkLst>
            <pc:docMk/>
            <pc:sldMk cId="271375999" sldId="267"/>
            <ac:spMk id="10" creationId="{A779A851-95D6-41AF-937A-B0E4B7F6FA8D}"/>
          </ac:spMkLst>
        </pc:spChg>
        <pc:spChg chg="add">
          <ac:chgData name="Kristina Elen" userId="S::kelen@herzing.ca::79a21bbd-83f7-4e16-a863-8531c314eb69" providerId="AD" clId="Web-{D9D6E36E-AA37-906F-849D-FB21A9186404}" dt="2022-10-11T10:42:30.385" v="79"/>
          <ac:spMkLst>
            <pc:docMk/>
            <pc:sldMk cId="271375999" sldId="267"/>
            <ac:spMk id="12" creationId="{953FB2E7-B6CB-429C-81EB-D9516D6D5C8D}"/>
          </ac:spMkLst>
        </pc:spChg>
        <pc:spChg chg="add">
          <ac:chgData name="Kristina Elen" userId="S::kelen@herzing.ca::79a21bbd-83f7-4e16-a863-8531c314eb69" providerId="AD" clId="Web-{D9D6E36E-AA37-906F-849D-FB21A9186404}" dt="2022-10-11T10:42:30.385" v="79"/>
          <ac:spMkLst>
            <pc:docMk/>
            <pc:sldMk cId="271375999" sldId="267"/>
            <ac:spMk id="14" creationId="{2EC40DB1-B719-4A13-9A4D-0966B4B27866}"/>
          </ac:spMkLst>
        </pc:spChg>
        <pc:spChg chg="add">
          <ac:chgData name="Kristina Elen" userId="S::kelen@herzing.ca::79a21bbd-83f7-4e16-a863-8531c314eb69" providerId="AD" clId="Web-{D9D6E36E-AA37-906F-849D-FB21A9186404}" dt="2022-10-11T10:42:30.385" v="79"/>
          <ac:spMkLst>
            <pc:docMk/>
            <pc:sldMk cId="271375999" sldId="267"/>
            <ac:spMk id="16" creationId="{82211336-CFF3-412D-868A-6679C1004C45}"/>
          </ac:spMkLst>
        </pc:spChg>
      </pc:sldChg>
      <pc:sldChg chg="addSp modSp add mod setBg">
        <pc:chgData name="Kristina Elen" userId="S::kelen@herzing.ca::79a21bbd-83f7-4e16-a863-8531c314eb69" providerId="AD" clId="Web-{D9D6E36E-AA37-906F-849D-FB21A9186404}" dt="2022-10-11T10:42:23.917" v="78"/>
        <pc:sldMkLst>
          <pc:docMk/>
          <pc:sldMk cId="1532862185" sldId="268"/>
        </pc:sldMkLst>
        <pc:spChg chg="mod">
          <ac:chgData name="Kristina Elen" userId="S::kelen@herzing.ca::79a21bbd-83f7-4e16-a863-8531c314eb69" providerId="AD" clId="Web-{D9D6E36E-AA37-906F-849D-FB21A9186404}" dt="2022-10-11T10:42:23.917" v="78"/>
          <ac:spMkLst>
            <pc:docMk/>
            <pc:sldMk cId="1532862185" sldId="268"/>
            <ac:spMk id="2" creationId="{00000000-0000-0000-0000-000000000000}"/>
          </ac:spMkLst>
        </pc:spChg>
        <pc:spChg chg="mod">
          <ac:chgData name="Kristina Elen" userId="S::kelen@herzing.ca::79a21bbd-83f7-4e16-a863-8531c314eb69" providerId="AD" clId="Web-{D9D6E36E-AA37-906F-849D-FB21A9186404}" dt="2022-10-11T10:42:23.917" v="78"/>
          <ac:spMkLst>
            <pc:docMk/>
            <pc:sldMk cId="1532862185" sldId="268"/>
            <ac:spMk id="3" creationId="{00000000-0000-0000-0000-000000000000}"/>
          </ac:spMkLst>
        </pc:spChg>
        <pc:spChg chg="add">
          <ac:chgData name="Kristina Elen" userId="S::kelen@herzing.ca::79a21bbd-83f7-4e16-a863-8531c314eb69" providerId="AD" clId="Web-{D9D6E36E-AA37-906F-849D-FB21A9186404}" dt="2022-10-11T10:42:23.917" v="78"/>
          <ac:spMkLst>
            <pc:docMk/>
            <pc:sldMk cId="1532862185" sldId="268"/>
            <ac:spMk id="8" creationId="{76EFD3D9-44F0-4267-BCC1-1613E79D8274}"/>
          </ac:spMkLst>
        </pc:spChg>
        <pc:spChg chg="add">
          <ac:chgData name="Kristina Elen" userId="S::kelen@herzing.ca::79a21bbd-83f7-4e16-a863-8531c314eb69" providerId="AD" clId="Web-{D9D6E36E-AA37-906F-849D-FB21A9186404}" dt="2022-10-11T10:42:23.917" v="78"/>
          <ac:spMkLst>
            <pc:docMk/>
            <pc:sldMk cId="1532862185" sldId="268"/>
            <ac:spMk id="10" creationId="{A779A851-95D6-41AF-937A-B0E4B7F6FA8D}"/>
          </ac:spMkLst>
        </pc:spChg>
        <pc:spChg chg="add">
          <ac:chgData name="Kristina Elen" userId="S::kelen@herzing.ca::79a21bbd-83f7-4e16-a863-8531c314eb69" providerId="AD" clId="Web-{D9D6E36E-AA37-906F-849D-FB21A9186404}" dt="2022-10-11T10:42:23.917" v="78"/>
          <ac:spMkLst>
            <pc:docMk/>
            <pc:sldMk cId="1532862185" sldId="268"/>
            <ac:spMk id="12" creationId="{953FB2E7-B6CB-429C-81EB-D9516D6D5C8D}"/>
          </ac:spMkLst>
        </pc:spChg>
        <pc:spChg chg="add">
          <ac:chgData name="Kristina Elen" userId="S::kelen@herzing.ca::79a21bbd-83f7-4e16-a863-8531c314eb69" providerId="AD" clId="Web-{D9D6E36E-AA37-906F-849D-FB21A9186404}" dt="2022-10-11T10:42:23.917" v="78"/>
          <ac:spMkLst>
            <pc:docMk/>
            <pc:sldMk cId="1532862185" sldId="268"/>
            <ac:spMk id="14" creationId="{2EC40DB1-B719-4A13-9A4D-0966B4B27866}"/>
          </ac:spMkLst>
        </pc:spChg>
        <pc:spChg chg="add">
          <ac:chgData name="Kristina Elen" userId="S::kelen@herzing.ca::79a21bbd-83f7-4e16-a863-8531c314eb69" providerId="AD" clId="Web-{D9D6E36E-AA37-906F-849D-FB21A9186404}" dt="2022-10-11T10:42:23.917" v="78"/>
          <ac:spMkLst>
            <pc:docMk/>
            <pc:sldMk cId="1532862185" sldId="268"/>
            <ac:spMk id="16" creationId="{82211336-CFF3-412D-868A-6679C1004C45}"/>
          </ac:spMkLst>
        </pc:spChg>
      </pc:sldChg>
      <pc:sldChg chg="addSp modSp add mod setBg">
        <pc:chgData name="Kristina Elen" userId="S::kelen@herzing.ca::79a21bbd-83f7-4e16-a863-8531c314eb69" providerId="AD" clId="Web-{D9D6E36E-AA37-906F-849D-FB21A9186404}" dt="2022-10-11T10:41:56.807" v="77"/>
        <pc:sldMkLst>
          <pc:docMk/>
          <pc:sldMk cId="1779334981" sldId="269"/>
        </pc:sldMkLst>
        <pc:spChg chg="mod">
          <ac:chgData name="Kristina Elen" userId="S::kelen@herzing.ca::79a21bbd-83f7-4e16-a863-8531c314eb69" providerId="AD" clId="Web-{D9D6E36E-AA37-906F-849D-FB21A9186404}" dt="2022-10-11T10:41:56.807" v="77"/>
          <ac:spMkLst>
            <pc:docMk/>
            <pc:sldMk cId="1779334981" sldId="269"/>
            <ac:spMk id="2" creationId="{00000000-0000-0000-0000-000000000000}"/>
          </ac:spMkLst>
        </pc:spChg>
        <pc:spChg chg="mod">
          <ac:chgData name="Kristina Elen" userId="S::kelen@herzing.ca::79a21bbd-83f7-4e16-a863-8531c314eb69" providerId="AD" clId="Web-{D9D6E36E-AA37-906F-849D-FB21A9186404}" dt="2022-10-11T10:41:56.807" v="77"/>
          <ac:spMkLst>
            <pc:docMk/>
            <pc:sldMk cId="1779334981" sldId="269"/>
            <ac:spMk id="3" creationId="{00000000-0000-0000-0000-000000000000}"/>
          </ac:spMkLst>
        </pc:spChg>
        <pc:spChg chg="add">
          <ac:chgData name="Kristina Elen" userId="S::kelen@herzing.ca::79a21bbd-83f7-4e16-a863-8531c314eb69" providerId="AD" clId="Web-{D9D6E36E-AA37-906F-849D-FB21A9186404}" dt="2022-10-11T10:41:56.807" v="77"/>
          <ac:spMkLst>
            <pc:docMk/>
            <pc:sldMk cId="1779334981" sldId="269"/>
            <ac:spMk id="8" creationId="{6A1473A6-3F22-483E-8A30-80B9D2B14592}"/>
          </ac:spMkLst>
        </pc:spChg>
        <pc:grpChg chg="add">
          <ac:chgData name="Kristina Elen" userId="S::kelen@herzing.ca::79a21bbd-83f7-4e16-a863-8531c314eb69" providerId="AD" clId="Web-{D9D6E36E-AA37-906F-849D-FB21A9186404}" dt="2022-10-11T10:41:56.807" v="77"/>
          <ac:grpSpMkLst>
            <pc:docMk/>
            <pc:sldMk cId="1779334981" sldId="269"/>
            <ac:grpSpMk id="10" creationId="{AA1375E3-3E53-4D75-BAB7-E5929BFCB25F}"/>
          </ac:grpSpMkLst>
        </pc:grpChg>
      </pc:sldChg>
      <pc:sldChg chg="addSp modSp add mod setBg">
        <pc:chgData name="Kristina Elen" userId="S::kelen@herzing.ca::79a21bbd-83f7-4e16-a863-8531c314eb69" providerId="AD" clId="Web-{D9D6E36E-AA37-906F-849D-FB21A9186404}" dt="2022-10-11T10:41:52.245" v="76"/>
        <pc:sldMkLst>
          <pc:docMk/>
          <pc:sldMk cId="259676399" sldId="270"/>
        </pc:sldMkLst>
        <pc:spChg chg="mod">
          <ac:chgData name="Kristina Elen" userId="S::kelen@herzing.ca::79a21bbd-83f7-4e16-a863-8531c314eb69" providerId="AD" clId="Web-{D9D6E36E-AA37-906F-849D-FB21A9186404}" dt="2022-10-11T10:41:52.245" v="76"/>
          <ac:spMkLst>
            <pc:docMk/>
            <pc:sldMk cId="259676399" sldId="270"/>
            <ac:spMk id="2" creationId="{00000000-0000-0000-0000-000000000000}"/>
          </ac:spMkLst>
        </pc:spChg>
        <pc:spChg chg="mod">
          <ac:chgData name="Kristina Elen" userId="S::kelen@herzing.ca::79a21bbd-83f7-4e16-a863-8531c314eb69" providerId="AD" clId="Web-{D9D6E36E-AA37-906F-849D-FB21A9186404}" dt="2022-10-11T10:41:52.245" v="76"/>
          <ac:spMkLst>
            <pc:docMk/>
            <pc:sldMk cId="259676399" sldId="270"/>
            <ac:spMk id="3" creationId="{00000000-0000-0000-0000-000000000000}"/>
          </ac:spMkLst>
        </pc:spChg>
        <pc:spChg chg="add">
          <ac:chgData name="Kristina Elen" userId="S::kelen@herzing.ca::79a21bbd-83f7-4e16-a863-8531c314eb69" providerId="AD" clId="Web-{D9D6E36E-AA37-906F-849D-FB21A9186404}" dt="2022-10-11T10:41:52.245" v="76"/>
          <ac:spMkLst>
            <pc:docMk/>
            <pc:sldMk cId="259676399" sldId="270"/>
            <ac:spMk id="8" creationId="{6A1473A6-3F22-483E-8A30-80B9D2B14592}"/>
          </ac:spMkLst>
        </pc:spChg>
        <pc:grpChg chg="add">
          <ac:chgData name="Kristina Elen" userId="S::kelen@herzing.ca::79a21bbd-83f7-4e16-a863-8531c314eb69" providerId="AD" clId="Web-{D9D6E36E-AA37-906F-849D-FB21A9186404}" dt="2022-10-11T10:41:52.245" v="76"/>
          <ac:grpSpMkLst>
            <pc:docMk/>
            <pc:sldMk cId="259676399" sldId="270"/>
            <ac:grpSpMk id="10" creationId="{AA1375E3-3E53-4D75-BAB7-E5929BFCB25F}"/>
          </ac:grpSpMkLst>
        </pc:grpChg>
      </pc:sldChg>
      <pc:sldChg chg="addSp modSp add mod setBg">
        <pc:chgData name="Kristina Elen" userId="S::kelen@herzing.ca::79a21bbd-83f7-4e16-a863-8531c314eb69" providerId="AD" clId="Web-{D9D6E36E-AA37-906F-849D-FB21A9186404}" dt="2022-10-11T10:41:46.963" v="75"/>
        <pc:sldMkLst>
          <pc:docMk/>
          <pc:sldMk cId="2243640836" sldId="271"/>
        </pc:sldMkLst>
        <pc:spChg chg="mod">
          <ac:chgData name="Kristina Elen" userId="S::kelen@herzing.ca::79a21bbd-83f7-4e16-a863-8531c314eb69" providerId="AD" clId="Web-{D9D6E36E-AA37-906F-849D-FB21A9186404}" dt="2022-10-11T10:41:46.963" v="75"/>
          <ac:spMkLst>
            <pc:docMk/>
            <pc:sldMk cId="2243640836" sldId="271"/>
            <ac:spMk id="2" creationId="{00000000-0000-0000-0000-000000000000}"/>
          </ac:spMkLst>
        </pc:spChg>
        <pc:spChg chg="mod">
          <ac:chgData name="Kristina Elen" userId="S::kelen@herzing.ca::79a21bbd-83f7-4e16-a863-8531c314eb69" providerId="AD" clId="Web-{D9D6E36E-AA37-906F-849D-FB21A9186404}" dt="2022-10-11T10:41:46.963" v="75"/>
          <ac:spMkLst>
            <pc:docMk/>
            <pc:sldMk cId="2243640836" sldId="271"/>
            <ac:spMk id="3" creationId="{00000000-0000-0000-0000-000000000000}"/>
          </ac:spMkLst>
        </pc:spChg>
        <pc:spChg chg="add">
          <ac:chgData name="Kristina Elen" userId="S::kelen@herzing.ca::79a21bbd-83f7-4e16-a863-8531c314eb69" providerId="AD" clId="Web-{D9D6E36E-AA37-906F-849D-FB21A9186404}" dt="2022-10-11T10:41:46.963" v="75"/>
          <ac:spMkLst>
            <pc:docMk/>
            <pc:sldMk cId="2243640836" sldId="271"/>
            <ac:spMk id="8" creationId="{6A1473A6-3F22-483E-8A30-80B9D2B14592}"/>
          </ac:spMkLst>
        </pc:spChg>
        <pc:grpChg chg="add">
          <ac:chgData name="Kristina Elen" userId="S::kelen@herzing.ca::79a21bbd-83f7-4e16-a863-8531c314eb69" providerId="AD" clId="Web-{D9D6E36E-AA37-906F-849D-FB21A9186404}" dt="2022-10-11T10:41:46.963" v="75"/>
          <ac:grpSpMkLst>
            <pc:docMk/>
            <pc:sldMk cId="2243640836" sldId="271"/>
            <ac:grpSpMk id="10" creationId="{AA1375E3-3E53-4D75-BAB7-E5929BFCB25F}"/>
          </ac:grpSpMkLst>
        </pc:grpChg>
      </pc:sldChg>
      <pc:sldChg chg="addSp modSp add mod setBg">
        <pc:chgData name="Kristina Elen" userId="S::kelen@herzing.ca::79a21bbd-83f7-4e16-a863-8531c314eb69" providerId="AD" clId="Web-{D9D6E36E-AA37-906F-849D-FB21A9186404}" dt="2022-10-11T10:41:42.620" v="74"/>
        <pc:sldMkLst>
          <pc:docMk/>
          <pc:sldMk cId="3000805884" sldId="272"/>
        </pc:sldMkLst>
        <pc:spChg chg="mod">
          <ac:chgData name="Kristina Elen" userId="S::kelen@herzing.ca::79a21bbd-83f7-4e16-a863-8531c314eb69" providerId="AD" clId="Web-{D9D6E36E-AA37-906F-849D-FB21A9186404}" dt="2022-10-11T10:41:42.620" v="74"/>
          <ac:spMkLst>
            <pc:docMk/>
            <pc:sldMk cId="3000805884" sldId="272"/>
            <ac:spMk id="2" creationId="{00000000-0000-0000-0000-000000000000}"/>
          </ac:spMkLst>
        </pc:spChg>
        <pc:spChg chg="mod">
          <ac:chgData name="Kristina Elen" userId="S::kelen@herzing.ca::79a21bbd-83f7-4e16-a863-8531c314eb69" providerId="AD" clId="Web-{D9D6E36E-AA37-906F-849D-FB21A9186404}" dt="2022-10-11T10:41:42.620" v="74"/>
          <ac:spMkLst>
            <pc:docMk/>
            <pc:sldMk cId="3000805884" sldId="272"/>
            <ac:spMk id="3" creationId="{00000000-0000-0000-0000-000000000000}"/>
          </ac:spMkLst>
        </pc:spChg>
        <pc:spChg chg="add">
          <ac:chgData name="Kristina Elen" userId="S::kelen@herzing.ca::79a21bbd-83f7-4e16-a863-8531c314eb69" providerId="AD" clId="Web-{D9D6E36E-AA37-906F-849D-FB21A9186404}" dt="2022-10-11T10:41:42.620" v="74"/>
          <ac:spMkLst>
            <pc:docMk/>
            <pc:sldMk cId="3000805884" sldId="272"/>
            <ac:spMk id="8" creationId="{6A1473A6-3F22-483E-8A30-80B9D2B14592}"/>
          </ac:spMkLst>
        </pc:spChg>
        <pc:grpChg chg="add">
          <ac:chgData name="Kristina Elen" userId="S::kelen@herzing.ca::79a21bbd-83f7-4e16-a863-8531c314eb69" providerId="AD" clId="Web-{D9D6E36E-AA37-906F-849D-FB21A9186404}" dt="2022-10-11T10:41:42.620" v="74"/>
          <ac:grpSpMkLst>
            <pc:docMk/>
            <pc:sldMk cId="3000805884" sldId="272"/>
            <ac:grpSpMk id="10" creationId="{AA1375E3-3E53-4D75-BAB7-E5929BFCB25F}"/>
          </ac:grpSpMkLst>
        </pc:grpChg>
      </pc:sldChg>
      <pc:sldChg chg="addSp modSp add mod setBg">
        <pc:chgData name="Kristina Elen" userId="S::kelen@herzing.ca::79a21bbd-83f7-4e16-a863-8531c314eb69" providerId="AD" clId="Web-{D9D6E36E-AA37-906F-849D-FB21A9186404}" dt="2022-10-11T10:41:35.432" v="73"/>
        <pc:sldMkLst>
          <pc:docMk/>
          <pc:sldMk cId="2148914679" sldId="273"/>
        </pc:sldMkLst>
        <pc:spChg chg="mod">
          <ac:chgData name="Kristina Elen" userId="S::kelen@herzing.ca::79a21bbd-83f7-4e16-a863-8531c314eb69" providerId="AD" clId="Web-{D9D6E36E-AA37-906F-849D-FB21A9186404}" dt="2022-10-11T10:41:35.432" v="73"/>
          <ac:spMkLst>
            <pc:docMk/>
            <pc:sldMk cId="2148914679" sldId="273"/>
            <ac:spMk id="2" creationId="{00000000-0000-0000-0000-000000000000}"/>
          </ac:spMkLst>
        </pc:spChg>
        <pc:spChg chg="mod">
          <ac:chgData name="Kristina Elen" userId="S::kelen@herzing.ca::79a21bbd-83f7-4e16-a863-8531c314eb69" providerId="AD" clId="Web-{D9D6E36E-AA37-906F-849D-FB21A9186404}" dt="2022-10-11T10:41:35.432" v="73"/>
          <ac:spMkLst>
            <pc:docMk/>
            <pc:sldMk cId="2148914679" sldId="273"/>
            <ac:spMk id="3" creationId="{00000000-0000-0000-0000-000000000000}"/>
          </ac:spMkLst>
        </pc:spChg>
        <pc:spChg chg="add">
          <ac:chgData name="Kristina Elen" userId="S::kelen@herzing.ca::79a21bbd-83f7-4e16-a863-8531c314eb69" providerId="AD" clId="Web-{D9D6E36E-AA37-906F-849D-FB21A9186404}" dt="2022-10-11T10:41:35.432" v="73"/>
          <ac:spMkLst>
            <pc:docMk/>
            <pc:sldMk cId="2148914679" sldId="273"/>
            <ac:spMk id="8" creationId="{827B839B-9ADE-406B-8590-F1CAEDED45A1}"/>
          </ac:spMkLst>
        </pc:spChg>
        <pc:spChg chg="add">
          <ac:chgData name="Kristina Elen" userId="S::kelen@herzing.ca::79a21bbd-83f7-4e16-a863-8531c314eb69" providerId="AD" clId="Web-{D9D6E36E-AA37-906F-849D-FB21A9186404}" dt="2022-10-11T10:41:35.432" v="73"/>
          <ac:spMkLst>
            <pc:docMk/>
            <pc:sldMk cId="2148914679" sldId="273"/>
            <ac:spMk id="10" creationId="{CFE45BF0-46DB-408C-B5F7-7B11716805D4}"/>
          </ac:spMkLst>
        </pc:spChg>
        <pc:spChg chg="add">
          <ac:chgData name="Kristina Elen" userId="S::kelen@herzing.ca::79a21bbd-83f7-4e16-a863-8531c314eb69" providerId="AD" clId="Web-{D9D6E36E-AA37-906F-849D-FB21A9186404}" dt="2022-10-11T10:41:35.432" v="73"/>
          <ac:spMkLst>
            <pc:docMk/>
            <pc:sldMk cId="2148914679" sldId="273"/>
            <ac:spMk id="12" creationId="{2AEBC8F2-97B1-41B4-93F1-2D289E197FBA}"/>
          </ac:spMkLst>
        </pc:spChg>
        <pc:spChg chg="add">
          <ac:chgData name="Kristina Elen" userId="S::kelen@herzing.ca::79a21bbd-83f7-4e16-a863-8531c314eb69" providerId="AD" clId="Web-{D9D6E36E-AA37-906F-849D-FB21A9186404}" dt="2022-10-11T10:41:35.432" v="73"/>
          <ac:spMkLst>
            <pc:docMk/>
            <pc:sldMk cId="2148914679" sldId="273"/>
            <ac:spMk id="14" creationId="{472E3A19-F5D5-48FC-BB9C-48C2F68F598B}"/>
          </ac:spMkLst>
        </pc:spChg>
        <pc:spChg chg="add">
          <ac:chgData name="Kristina Elen" userId="S::kelen@herzing.ca::79a21bbd-83f7-4e16-a863-8531c314eb69" providerId="AD" clId="Web-{D9D6E36E-AA37-906F-849D-FB21A9186404}" dt="2022-10-11T10:41:35.432" v="73"/>
          <ac:spMkLst>
            <pc:docMk/>
            <pc:sldMk cId="2148914679" sldId="273"/>
            <ac:spMk id="16" creationId="{7A62E32F-BB65-43A8-8EB5-92346890E549}"/>
          </ac:spMkLst>
        </pc:spChg>
        <pc:spChg chg="add">
          <ac:chgData name="Kristina Elen" userId="S::kelen@herzing.ca::79a21bbd-83f7-4e16-a863-8531c314eb69" providerId="AD" clId="Web-{D9D6E36E-AA37-906F-849D-FB21A9186404}" dt="2022-10-11T10:41:35.432" v="73"/>
          <ac:spMkLst>
            <pc:docMk/>
            <pc:sldMk cId="2148914679" sldId="273"/>
            <ac:spMk id="18" creationId="{14E91B64-9FCC-451E-AFB4-A827D6329367}"/>
          </ac:spMkLst>
        </pc:spChg>
      </pc:sldChg>
      <pc:sldChg chg="addSp modSp add mod setBg">
        <pc:chgData name="Kristina Elen" userId="S::kelen@herzing.ca::79a21bbd-83f7-4e16-a863-8531c314eb69" providerId="AD" clId="Web-{D9D6E36E-AA37-906F-849D-FB21A9186404}" dt="2022-10-11T10:41:27.604" v="72"/>
        <pc:sldMkLst>
          <pc:docMk/>
          <pc:sldMk cId="3932517194" sldId="274"/>
        </pc:sldMkLst>
        <pc:spChg chg="mod">
          <ac:chgData name="Kristina Elen" userId="S::kelen@herzing.ca::79a21bbd-83f7-4e16-a863-8531c314eb69" providerId="AD" clId="Web-{D9D6E36E-AA37-906F-849D-FB21A9186404}" dt="2022-10-11T10:41:27.604" v="72"/>
          <ac:spMkLst>
            <pc:docMk/>
            <pc:sldMk cId="3932517194" sldId="274"/>
            <ac:spMk id="2" creationId="{00000000-0000-0000-0000-000000000000}"/>
          </ac:spMkLst>
        </pc:spChg>
        <pc:spChg chg="mod">
          <ac:chgData name="Kristina Elen" userId="S::kelen@herzing.ca::79a21bbd-83f7-4e16-a863-8531c314eb69" providerId="AD" clId="Web-{D9D6E36E-AA37-906F-849D-FB21A9186404}" dt="2022-10-11T10:41:27.604" v="72"/>
          <ac:spMkLst>
            <pc:docMk/>
            <pc:sldMk cId="3932517194" sldId="274"/>
            <ac:spMk id="3" creationId="{00000000-0000-0000-0000-000000000000}"/>
          </ac:spMkLst>
        </pc:spChg>
        <pc:spChg chg="add">
          <ac:chgData name="Kristina Elen" userId="S::kelen@herzing.ca::79a21bbd-83f7-4e16-a863-8531c314eb69" providerId="AD" clId="Web-{D9D6E36E-AA37-906F-849D-FB21A9186404}" dt="2022-10-11T10:41:27.604" v="72"/>
          <ac:spMkLst>
            <pc:docMk/>
            <pc:sldMk cId="3932517194" sldId="274"/>
            <ac:spMk id="8" creationId="{827B839B-9ADE-406B-8590-F1CAEDED45A1}"/>
          </ac:spMkLst>
        </pc:spChg>
        <pc:spChg chg="add">
          <ac:chgData name="Kristina Elen" userId="S::kelen@herzing.ca::79a21bbd-83f7-4e16-a863-8531c314eb69" providerId="AD" clId="Web-{D9D6E36E-AA37-906F-849D-FB21A9186404}" dt="2022-10-11T10:41:27.604" v="72"/>
          <ac:spMkLst>
            <pc:docMk/>
            <pc:sldMk cId="3932517194" sldId="274"/>
            <ac:spMk id="10" creationId="{CFE45BF0-46DB-408C-B5F7-7B11716805D4}"/>
          </ac:spMkLst>
        </pc:spChg>
        <pc:spChg chg="add">
          <ac:chgData name="Kristina Elen" userId="S::kelen@herzing.ca::79a21bbd-83f7-4e16-a863-8531c314eb69" providerId="AD" clId="Web-{D9D6E36E-AA37-906F-849D-FB21A9186404}" dt="2022-10-11T10:41:27.604" v="72"/>
          <ac:spMkLst>
            <pc:docMk/>
            <pc:sldMk cId="3932517194" sldId="274"/>
            <ac:spMk id="12" creationId="{2AEBC8F2-97B1-41B4-93F1-2D289E197FBA}"/>
          </ac:spMkLst>
        </pc:spChg>
        <pc:spChg chg="add">
          <ac:chgData name="Kristina Elen" userId="S::kelen@herzing.ca::79a21bbd-83f7-4e16-a863-8531c314eb69" providerId="AD" clId="Web-{D9D6E36E-AA37-906F-849D-FB21A9186404}" dt="2022-10-11T10:41:27.604" v="72"/>
          <ac:spMkLst>
            <pc:docMk/>
            <pc:sldMk cId="3932517194" sldId="274"/>
            <ac:spMk id="14" creationId="{472E3A19-F5D5-48FC-BB9C-48C2F68F598B}"/>
          </ac:spMkLst>
        </pc:spChg>
        <pc:spChg chg="add">
          <ac:chgData name="Kristina Elen" userId="S::kelen@herzing.ca::79a21bbd-83f7-4e16-a863-8531c314eb69" providerId="AD" clId="Web-{D9D6E36E-AA37-906F-849D-FB21A9186404}" dt="2022-10-11T10:41:27.604" v="72"/>
          <ac:spMkLst>
            <pc:docMk/>
            <pc:sldMk cId="3932517194" sldId="274"/>
            <ac:spMk id="16" creationId="{7A62E32F-BB65-43A8-8EB5-92346890E549}"/>
          </ac:spMkLst>
        </pc:spChg>
        <pc:spChg chg="add">
          <ac:chgData name="Kristina Elen" userId="S::kelen@herzing.ca::79a21bbd-83f7-4e16-a863-8531c314eb69" providerId="AD" clId="Web-{D9D6E36E-AA37-906F-849D-FB21A9186404}" dt="2022-10-11T10:41:27.604" v="72"/>
          <ac:spMkLst>
            <pc:docMk/>
            <pc:sldMk cId="3932517194" sldId="274"/>
            <ac:spMk id="18" creationId="{14E91B64-9FCC-451E-AFB4-A827D6329367}"/>
          </ac:spMkLst>
        </pc:spChg>
      </pc:sldChg>
      <pc:sldChg chg="addSp modSp add mod setBg">
        <pc:chgData name="Kristina Elen" userId="S::kelen@herzing.ca::79a21bbd-83f7-4e16-a863-8531c314eb69" providerId="AD" clId="Web-{D9D6E36E-AA37-906F-849D-FB21A9186404}" dt="2022-10-11T10:41:24.573" v="71"/>
        <pc:sldMkLst>
          <pc:docMk/>
          <pc:sldMk cId="1718917635" sldId="275"/>
        </pc:sldMkLst>
        <pc:spChg chg="mod">
          <ac:chgData name="Kristina Elen" userId="S::kelen@herzing.ca::79a21bbd-83f7-4e16-a863-8531c314eb69" providerId="AD" clId="Web-{D9D6E36E-AA37-906F-849D-FB21A9186404}" dt="2022-10-11T10:41:24.573" v="71"/>
          <ac:spMkLst>
            <pc:docMk/>
            <pc:sldMk cId="1718917635" sldId="275"/>
            <ac:spMk id="2" creationId="{00000000-0000-0000-0000-000000000000}"/>
          </ac:spMkLst>
        </pc:spChg>
        <pc:spChg chg="mod">
          <ac:chgData name="Kristina Elen" userId="S::kelen@herzing.ca::79a21bbd-83f7-4e16-a863-8531c314eb69" providerId="AD" clId="Web-{D9D6E36E-AA37-906F-849D-FB21A9186404}" dt="2022-10-11T10:41:24.573" v="71"/>
          <ac:spMkLst>
            <pc:docMk/>
            <pc:sldMk cId="1718917635" sldId="275"/>
            <ac:spMk id="3" creationId="{00000000-0000-0000-0000-000000000000}"/>
          </ac:spMkLst>
        </pc:spChg>
        <pc:spChg chg="add">
          <ac:chgData name="Kristina Elen" userId="S::kelen@herzing.ca::79a21bbd-83f7-4e16-a863-8531c314eb69" providerId="AD" clId="Web-{D9D6E36E-AA37-906F-849D-FB21A9186404}" dt="2022-10-11T10:41:24.573" v="71"/>
          <ac:spMkLst>
            <pc:docMk/>
            <pc:sldMk cId="1718917635" sldId="275"/>
            <ac:spMk id="8" creationId="{827B839B-9ADE-406B-8590-F1CAEDED45A1}"/>
          </ac:spMkLst>
        </pc:spChg>
        <pc:spChg chg="add">
          <ac:chgData name="Kristina Elen" userId="S::kelen@herzing.ca::79a21bbd-83f7-4e16-a863-8531c314eb69" providerId="AD" clId="Web-{D9D6E36E-AA37-906F-849D-FB21A9186404}" dt="2022-10-11T10:41:24.573" v="71"/>
          <ac:spMkLst>
            <pc:docMk/>
            <pc:sldMk cId="1718917635" sldId="275"/>
            <ac:spMk id="10" creationId="{CFE45BF0-46DB-408C-B5F7-7B11716805D4}"/>
          </ac:spMkLst>
        </pc:spChg>
        <pc:spChg chg="add">
          <ac:chgData name="Kristina Elen" userId="S::kelen@herzing.ca::79a21bbd-83f7-4e16-a863-8531c314eb69" providerId="AD" clId="Web-{D9D6E36E-AA37-906F-849D-FB21A9186404}" dt="2022-10-11T10:41:24.573" v="71"/>
          <ac:spMkLst>
            <pc:docMk/>
            <pc:sldMk cId="1718917635" sldId="275"/>
            <ac:spMk id="12" creationId="{2AEBC8F2-97B1-41B4-93F1-2D289E197FBA}"/>
          </ac:spMkLst>
        </pc:spChg>
        <pc:spChg chg="add">
          <ac:chgData name="Kristina Elen" userId="S::kelen@herzing.ca::79a21bbd-83f7-4e16-a863-8531c314eb69" providerId="AD" clId="Web-{D9D6E36E-AA37-906F-849D-FB21A9186404}" dt="2022-10-11T10:41:24.573" v="71"/>
          <ac:spMkLst>
            <pc:docMk/>
            <pc:sldMk cId="1718917635" sldId="275"/>
            <ac:spMk id="14" creationId="{472E3A19-F5D5-48FC-BB9C-48C2F68F598B}"/>
          </ac:spMkLst>
        </pc:spChg>
        <pc:spChg chg="add">
          <ac:chgData name="Kristina Elen" userId="S::kelen@herzing.ca::79a21bbd-83f7-4e16-a863-8531c314eb69" providerId="AD" clId="Web-{D9D6E36E-AA37-906F-849D-FB21A9186404}" dt="2022-10-11T10:41:24.573" v="71"/>
          <ac:spMkLst>
            <pc:docMk/>
            <pc:sldMk cId="1718917635" sldId="275"/>
            <ac:spMk id="16" creationId="{7A62E32F-BB65-43A8-8EB5-92346890E549}"/>
          </ac:spMkLst>
        </pc:spChg>
        <pc:spChg chg="add">
          <ac:chgData name="Kristina Elen" userId="S::kelen@herzing.ca::79a21bbd-83f7-4e16-a863-8531c314eb69" providerId="AD" clId="Web-{D9D6E36E-AA37-906F-849D-FB21A9186404}" dt="2022-10-11T10:41:24.573" v="71"/>
          <ac:spMkLst>
            <pc:docMk/>
            <pc:sldMk cId="1718917635" sldId="275"/>
            <ac:spMk id="18" creationId="{14E91B64-9FCC-451E-AFB4-A827D6329367}"/>
          </ac:spMkLst>
        </pc:spChg>
      </pc:sldChg>
      <pc:sldChg chg="addSp delSp add">
        <pc:chgData name="Kristina Elen" userId="S::kelen@herzing.ca::79a21bbd-83f7-4e16-a863-8531c314eb69" providerId="AD" clId="Web-{D9D6E36E-AA37-906F-849D-FB21A9186404}" dt="2022-10-11T10:41:20.385" v="70"/>
        <pc:sldMkLst>
          <pc:docMk/>
          <pc:sldMk cId="3420779468" sldId="276"/>
        </pc:sldMkLst>
        <pc:spChg chg="del">
          <ac:chgData name="Kristina Elen" userId="S::kelen@herzing.ca::79a21bbd-83f7-4e16-a863-8531c314eb69" providerId="AD" clId="Web-{D9D6E36E-AA37-906F-849D-FB21A9186404}" dt="2022-10-11T10:41:20.385" v="70"/>
          <ac:spMkLst>
            <pc:docMk/>
            <pc:sldMk cId="3420779468" sldId="276"/>
            <ac:spMk id="3" creationId="{00000000-0000-0000-0000-000000000000}"/>
          </ac:spMkLst>
        </pc:spChg>
        <pc:graphicFrameChg chg="add">
          <ac:chgData name="Kristina Elen" userId="S::kelen@herzing.ca::79a21bbd-83f7-4e16-a863-8531c314eb69" providerId="AD" clId="Web-{D9D6E36E-AA37-906F-849D-FB21A9186404}" dt="2022-10-11T10:41:20.385" v="70"/>
          <ac:graphicFrameMkLst>
            <pc:docMk/>
            <pc:sldMk cId="3420779468" sldId="276"/>
            <ac:graphicFrameMk id="5" creationId="{D325001F-ABFB-63FF-9F2D-DF117E1D402C}"/>
          </ac:graphicFrameMkLst>
        </pc:graphicFrameChg>
      </pc:sldChg>
      <pc:sldChg chg="addSp delSp add">
        <pc:chgData name="Kristina Elen" userId="S::kelen@herzing.ca::79a21bbd-83f7-4e16-a863-8531c314eb69" providerId="AD" clId="Web-{D9D6E36E-AA37-906F-849D-FB21A9186404}" dt="2022-10-11T10:41:11.729" v="69"/>
        <pc:sldMkLst>
          <pc:docMk/>
          <pc:sldMk cId="3300947184" sldId="277"/>
        </pc:sldMkLst>
        <pc:spChg chg="del">
          <ac:chgData name="Kristina Elen" userId="S::kelen@herzing.ca::79a21bbd-83f7-4e16-a863-8531c314eb69" providerId="AD" clId="Web-{D9D6E36E-AA37-906F-849D-FB21A9186404}" dt="2022-10-11T10:41:11.729" v="69"/>
          <ac:spMkLst>
            <pc:docMk/>
            <pc:sldMk cId="3300947184" sldId="277"/>
            <ac:spMk id="3" creationId="{00000000-0000-0000-0000-000000000000}"/>
          </ac:spMkLst>
        </pc:spChg>
        <pc:graphicFrameChg chg="add">
          <ac:chgData name="Kristina Elen" userId="S::kelen@herzing.ca::79a21bbd-83f7-4e16-a863-8531c314eb69" providerId="AD" clId="Web-{D9D6E36E-AA37-906F-849D-FB21A9186404}" dt="2022-10-11T10:41:11.729" v="69"/>
          <ac:graphicFrameMkLst>
            <pc:docMk/>
            <pc:sldMk cId="3300947184" sldId="277"/>
            <ac:graphicFrameMk id="5" creationId="{FFAAA262-7378-EC63-F48E-EF03B462FA4A}"/>
          </ac:graphicFrameMkLst>
        </pc:graphicFrameChg>
      </pc:sldChg>
      <pc:sldChg chg="addSp modSp add mod setBg">
        <pc:chgData name="Kristina Elen" userId="S::kelen@herzing.ca::79a21bbd-83f7-4e16-a863-8531c314eb69" providerId="AD" clId="Web-{D9D6E36E-AA37-906F-849D-FB21A9186404}" dt="2022-10-11T10:40:59.932" v="68"/>
        <pc:sldMkLst>
          <pc:docMk/>
          <pc:sldMk cId="783196580" sldId="278"/>
        </pc:sldMkLst>
        <pc:spChg chg="mod">
          <ac:chgData name="Kristina Elen" userId="S::kelen@herzing.ca::79a21bbd-83f7-4e16-a863-8531c314eb69" providerId="AD" clId="Web-{D9D6E36E-AA37-906F-849D-FB21A9186404}" dt="2022-10-11T10:40:59.932" v="68"/>
          <ac:spMkLst>
            <pc:docMk/>
            <pc:sldMk cId="783196580" sldId="278"/>
            <ac:spMk id="2" creationId="{00000000-0000-0000-0000-000000000000}"/>
          </ac:spMkLst>
        </pc:spChg>
        <pc:spChg chg="mod">
          <ac:chgData name="Kristina Elen" userId="S::kelen@herzing.ca::79a21bbd-83f7-4e16-a863-8531c314eb69" providerId="AD" clId="Web-{D9D6E36E-AA37-906F-849D-FB21A9186404}" dt="2022-10-11T10:40:59.932" v="68"/>
          <ac:spMkLst>
            <pc:docMk/>
            <pc:sldMk cId="783196580" sldId="278"/>
            <ac:spMk id="3" creationId="{00000000-0000-0000-0000-000000000000}"/>
          </ac:spMkLst>
        </pc:spChg>
        <pc:spChg chg="add">
          <ac:chgData name="Kristina Elen" userId="S::kelen@herzing.ca::79a21bbd-83f7-4e16-a863-8531c314eb69" providerId="AD" clId="Web-{D9D6E36E-AA37-906F-849D-FB21A9186404}" dt="2022-10-11T10:40:59.932" v="68"/>
          <ac:spMkLst>
            <pc:docMk/>
            <pc:sldMk cId="783196580" sldId="278"/>
            <ac:spMk id="8" creationId="{827B839B-9ADE-406B-8590-F1CAEDED45A1}"/>
          </ac:spMkLst>
        </pc:spChg>
        <pc:spChg chg="add">
          <ac:chgData name="Kristina Elen" userId="S::kelen@herzing.ca::79a21bbd-83f7-4e16-a863-8531c314eb69" providerId="AD" clId="Web-{D9D6E36E-AA37-906F-849D-FB21A9186404}" dt="2022-10-11T10:40:59.932" v="68"/>
          <ac:spMkLst>
            <pc:docMk/>
            <pc:sldMk cId="783196580" sldId="278"/>
            <ac:spMk id="10" creationId="{CFE45BF0-46DB-408C-B5F7-7B11716805D4}"/>
          </ac:spMkLst>
        </pc:spChg>
        <pc:spChg chg="add">
          <ac:chgData name="Kristina Elen" userId="S::kelen@herzing.ca::79a21bbd-83f7-4e16-a863-8531c314eb69" providerId="AD" clId="Web-{D9D6E36E-AA37-906F-849D-FB21A9186404}" dt="2022-10-11T10:40:59.932" v="68"/>
          <ac:spMkLst>
            <pc:docMk/>
            <pc:sldMk cId="783196580" sldId="278"/>
            <ac:spMk id="12" creationId="{2AEBC8F2-97B1-41B4-93F1-2D289E197FBA}"/>
          </ac:spMkLst>
        </pc:spChg>
        <pc:spChg chg="add">
          <ac:chgData name="Kristina Elen" userId="S::kelen@herzing.ca::79a21bbd-83f7-4e16-a863-8531c314eb69" providerId="AD" clId="Web-{D9D6E36E-AA37-906F-849D-FB21A9186404}" dt="2022-10-11T10:40:59.932" v="68"/>
          <ac:spMkLst>
            <pc:docMk/>
            <pc:sldMk cId="783196580" sldId="278"/>
            <ac:spMk id="14" creationId="{472E3A19-F5D5-48FC-BB9C-48C2F68F598B}"/>
          </ac:spMkLst>
        </pc:spChg>
        <pc:spChg chg="add">
          <ac:chgData name="Kristina Elen" userId="S::kelen@herzing.ca::79a21bbd-83f7-4e16-a863-8531c314eb69" providerId="AD" clId="Web-{D9D6E36E-AA37-906F-849D-FB21A9186404}" dt="2022-10-11T10:40:59.932" v="68"/>
          <ac:spMkLst>
            <pc:docMk/>
            <pc:sldMk cId="783196580" sldId="278"/>
            <ac:spMk id="16" creationId="{7A62E32F-BB65-43A8-8EB5-92346890E549}"/>
          </ac:spMkLst>
        </pc:spChg>
        <pc:spChg chg="add">
          <ac:chgData name="Kristina Elen" userId="S::kelen@herzing.ca::79a21bbd-83f7-4e16-a863-8531c314eb69" providerId="AD" clId="Web-{D9D6E36E-AA37-906F-849D-FB21A9186404}" dt="2022-10-11T10:40:59.932" v="68"/>
          <ac:spMkLst>
            <pc:docMk/>
            <pc:sldMk cId="783196580" sldId="278"/>
            <ac:spMk id="18" creationId="{14E91B64-9FCC-451E-AFB4-A827D6329367}"/>
          </ac:spMkLst>
        </pc:spChg>
      </pc:sldChg>
      <pc:sldChg chg="addSp modSp add mod setBg">
        <pc:chgData name="Kristina Elen" userId="S::kelen@herzing.ca::79a21bbd-83f7-4e16-a863-8531c314eb69" providerId="AD" clId="Web-{D9D6E36E-AA37-906F-849D-FB21A9186404}" dt="2022-10-11T10:40:56.901" v="67"/>
        <pc:sldMkLst>
          <pc:docMk/>
          <pc:sldMk cId="3097450601" sldId="279"/>
        </pc:sldMkLst>
        <pc:spChg chg="mod">
          <ac:chgData name="Kristina Elen" userId="S::kelen@herzing.ca::79a21bbd-83f7-4e16-a863-8531c314eb69" providerId="AD" clId="Web-{D9D6E36E-AA37-906F-849D-FB21A9186404}" dt="2022-10-11T10:40:56.901" v="67"/>
          <ac:spMkLst>
            <pc:docMk/>
            <pc:sldMk cId="3097450601" sldId="279"/>
            <ac:spMk id="2" creationId="{00000000-0000-0000-0000-000000000000}"/>
          </ac:spMkLst>
        </pc:spChg>
        <pc:spChg chg="mod">
          <ac:chgData name="Kristina Elen" userId="S::kelen@herzing.ca::79a21bbd-83f7-4e16-a863-8531c314eb69" providerId="AD" clId="Web-{D9D6E36E-AA37-906F-849D-FB21A9186404}" dt="2022-10-11T10:40:56.901" v="67"/>
          <ac:spMkLst>
            <pc:docMk/>
            <pc:sldMk cId="3097450601" sldId="279"/>
            <ac:spMk id="3" creationId="{00000000-0000-0000-0000-000000000000}"/>
          </ac:spMkLst>
        </pc:spChg>
        <pc:spChg chg="add">
          <ac:chgData name="Kristina Elen" userId="S::kelen@herzing.ca::79a21bbd-83f7-4e16-a863-8531c314eb69" providerId="AD" clId="Web-{D9D6E36E-AA37-906F-849D-FB21A9186404}" dt="2022-10-11T10:40:56.901" v="67"/>
          <ac:spMkLst>
            <pc:docMk/>
            <pc:sldMk cId="3097450601" sldId="279"/>
            <ac:spMk id="8" creationId="{827B839B-9ADE-406B-8590-F1CAEDED45A1}"/>
          </ac:spMkLst>
        </pc:spChg>
        <pc:spChg chg="add">
          <ac:chgData name="Kristina Elen" userId="S::kelen@herzing.ca::79a21bbd-83f7-4e16-a863-8531c314eb69" providerId="AD" clId="Web-{D9D6E36E-AA37-906F-849D-FB21A9186404}" dt="2022-10-11T10:40:56.901" v="67"/>
          <ac:spMkLst>
            <pc:docMk/>
            <pc:sldMk cId="3097450601" sldId="279"/>
            <ac:spMk id="10" creationId="{CFE45BF0-46DB-408C-B5F7-7B11716805D4}"/>
          </ac:spMkLst>
        </pc:spChg>
        <pc:spChg chg="add">
          <ac:chgData name="Kristina Elen" userId="S::kelen@herzing.ca::79a21bbd-83f7-4e16-a863-8531c314eb69" providerId="AD" clId="Web-{D9D6E36E-AA37-906F-849D-FB21A9186404}" dt="2022-10-11T10:40:56.901" v="67"/>
          <ac:spMkLst>
            <pc:docMk/>
            <pc:sldMk cId="3097450601" sldId="279"/>
            <ac:spMk id="12" creationId="{2AEBC8F2-97B1-41B4-93F1-2D289E197FBA}"/>
          </ac:spMkLst>
        </pc:spChg>
        <pc:spChg chg="add">
          <ac:chgData name="Kristina Elen" userId="S::kelen@herzing.ca::79a21bbd-83f7-4e16-a863-8531c314eb69" providerId="AD" clId="Web-{D9D6E36E-AA37-906F-849D-FB21A9186404}" dt="2022-10-11T10:40:56.901" v="67"/>
          <ac:spMkLst>
            <pc:docMk/>
            <pc:sldMk cId="3097450601" sldId="279"/>
            <ac:spMk id="14" creationId="{472E3A19-F5D5-48FC-BB9C-48C2F68F598B}"/>
          </ac:spMkLst>
        </pc:spChg>
        <pc:spChg chg="add">
          <ac:chgData name="Kristina Elen" userId="S::kelen@herzing.ca::79a21bbd-83f7-4e16-a863-8531c314eb69" providerId="AD" clId="Web-{D9D6E36E-AA37-906F-849D-FB21A9186404}" dt="2022-10-11T10:40:56.901" v="67"/>
          <ac:spMkLst>
            <pc:docMk/>
            <pc:sldMk cId="3097450601" sldId="279"/>
            <ac:spMk id="16" creationId="{7A62E32F-BB65-43A8-8EB5-92346890E549}"/>
          </ac:spMkLst>
        </pc:spChg>
        <pc:spChg chg="add">
          <ac:chgData name="Kristina Elen" userId="S::kelen@herzing.ca::79a21bbd-83f7-4e16-a863-8531c314eb69" providerId="AD" clId="Web-{D9D6E36E-AA37-906F-849D-FB21A9186404}" dt="2022-10-11T10:40:56.901" v="67"/>
          <ac:spMkLst>
            <pc:docMk/>
            <pc:sldMk cId="3097450601" sldId="279"/>
            <ac:spMk id="18" creationId="{14E91B64-9FCC-451E-AFB4-A827D6329367}"/>
          </ac:spMkLst>
        </pc:spChg>
      </pc:sldChg>
      <pc:sldChg chg="addSp modSp add mod setBg">
        <pc:chgData name="Kristina Elen" userId="S::kelen@herzing.ca::79a21bbd-83f7-4e16-a863-8531c314eb69" providerId="AD" clId="Web-{D9D6E36E-AA37-906F-849D-FB21A9186404}" dt="2022-10-11T10:40:53.588" v="66"/>
        <pc:sldMkLst>
          <pc:docMk/>
          <pc:sldMk cId="1368529813" sldId="280"/>
        </pc:sldMkLst>
        <pc:spChg chg="mod">
          <ac:chgData name="Kristina Elen" userId="S::kelen@herzing.ca::79a21bbd-83f7-4e16-a863-8531c314eb69" providerId="AD" clId="Web-{D9D6E36E-AA37-906F-849D-FB21A9186404}" dt="2022-10-11T10:40:53.588" v="66"/>
          <ac:spMkLst>
            <pc:docMk/>
            <pc:sldMk cId="1368529813" sldId="280"/>
            <ac:spMk id="2" creationId="{00000000-0000-0000-0000-000000000000}"/>
          </ac:spMkLst>
        </pc:spChg>
        <pc:spChg chg="mod">
          <ac:chgData name="Kristina Elen" userId="S::kelen@herzing.ca::79a21bbd-83f7-4e16-a863-8531c314eb69" providerId="AD" clId="Web-{D9D6E36E-AA37-906F-849D-FB21A9186404}" dt="2022-10-11T10:40:53.588" v="66"/>
          <ac:spMkLst>
            <pc:docMk/>
            <pc:sldMk cId="1368529813" sldId="280"/>
            <ac:spMk id="3" creationId="{00000000-0000-0000-0000-000000000000}"/>
          </ac:spMkLst>
        </pc:spChg>
        <pc:spChg chg="add">
          <ac:chgData name="Kristina Elen" userId="S::kelen@herzing.ca::79a21bbd-83f7-4e16-a863-8531c314eb69" providerId="AD" clId="Web-{D9D6E36E-AA37-906F-849D-FB21A9186404}" dt="2022-10-11T10:40:53.588" v="66"/>
          <ac:spMkLst>
            <pc:docMk/>
            <pc:sldMk cId="1368529813" sldId="280"/>
            <ac:spMk id="8" creationId="{827B839B-9ADE-406B-8590-F1CAEDED45A1}"/>
          </ac:spMkLst>
        </pc:spChg>
        <pc:spChg chg="add">
          <ac:chgData name="Kristina Elen" userId="S::kelen@herzing.ca::79a21bbd-83f7-4e16-a863-8531c314eb69" providerId="AD" clId="Web-{D9D6E36E-AA37-906F-849D-FB21A9186404}" dt="2022-10-11T10:40:53.588" v="66"/>
          <ac:spMkLst>
            <pc:docMk/>
            <pc:sldMk cId="1368529813" sldId="280"/>
            <ac:spMk id="10" creationId="{CFE45BF0-46DB-408C-B5F7-7B11716805D4}"/>
          </ac:spMkLst>
        </pc:spChg>
        <pc:spChg chg="add">
          <ac:chgData name="Kristina Elen" userId="S::kelen@herzing.ca::79a21bbd-83f7-4e16-a863-8531c314eb69" providerId="AD" clId="Web-{D9D6E36E-AA37-906F-849D-FB21A9186404}" dt="2022-10-11T10:40:53.588" v="66"/>
          <ac:spMkLst>
            <pc:docMk/>
            <pc:sldMk cId="1368529813" sldId="280"/>
            <ac:spMk id="12" creationId="{2AEBC8F2-97B1-41B4-93F1-2D289E197FBA}"/>
          </ac:spMkLst>
        </pc:spChg>
        <pc:spChg chg="add">
          <ac:chgData name="Kristina Elen" userId="S::kelen@herzing.ca::79a21bbd-83f7-4e16-a863-8531c314eb69" providerId="AD" clId="Web-{D9D6E36E-AA37-906F-849D-FB21A9186404}" dt="2022-10-11T10:40:53.588" v="66"/>
          <ac:spMkLst>
            <pc:docMk/>
            <pc:sldMk cId="1368529813" sldId="280"/>
            <ac:spMk id="14" creationId="{472E3A19-F5D5-48FC-BB9C-48C2F68F598B}"/>
          </ac:spMkLst>
        </pc:spChg>
        <pc:spChg chg="add">
          <ac:chgData name="Kristina Elen" userId="S::kelen@herzing.ca::79a21bbd-83f7-4e16-a863-8531c314eb69" providerId="AD" clId="Web-{D9D6E36E-AA37-906F-849D-FB21A9186404}" dt="2022-10-11T10:40:53.588" v="66"/>
          <ac:spMkLst>
            <pc:docMk/>
            <pc:sldMk cId="1368529813" sldId="280"/>
            <ac:spMk id="16" creationId="{7A62E32F-BB65-43A8-8EB5-92346890E549}"/>
          </ac:spMkLst>
        </pc:spChg>
        <pc:spChg chg="add">
          <ac:chgData name="Kristina Elen" userId="S::kelen@herzing.ca::79a21bbd-83f7-4e16-a863-8531c314eb69" providerId="AD" clId="Web-{D9D6E36E-AA37-906F-849D-FB21A9186404}" dt="2022-10-11T10:40:53.588" v="66"/>
          <ac:spMkLst>
            <pc:docMk/>
            <pc:sldMk cId="1368529813" sldId="280"/>
            <ac:spMk id="18" creationId="{14E91B64-9FCC-451E-AFB4-A827D6329367}"/>
          </ac:spMkLst>
        </pc:spChg>
      </pc:sldChg>
      <pc:sldChg chg="addSp modSp add mod setBg">
        <pc:chgData name="Kristina Elen" userId="S::kelen@herzing.ca::79a21bbd-83f7-4e16-a863-8531c314eb69" providerId="AD" clId="Web-{D9D6E36E-AA37-906F-849D-FB21A9186404}" dt="2022-10-11T10:40:47.916" v="65"/>
        <pc:sldMkLst>
          <pc:docMk/>
          <pc:sldMk cId="2478579316" sldId="281"/>
        </pc:sldMkLst>
        <pc:spChg chg="mod">
          <ac:chgData name="Kristina Elen" userId="S::kelen@herzing.ca::79a21bbd-83f7-4e16-a863-8531c314eb69" providerId="AD" clId="Web-{D9D6E36E-AA37-906F-849D-FB21A9186404}" dt="2022-10-11T10:40:47.916" v="65"/>
          <ac:spMkLst>
            <pc:docMk/>
            <pc:sldMk cId="2478579316" sldId="281"/>
            <ac:spMk id="2" creationId="{00000000-0000-0000-0000-000000000000}"/>
          </ac:spMkLst>
        </pc:spChg>
        <pc:spChg chg="mod">
          <ac:chgData name="Kristina Elen" userId="S::kelen@herzing.ca::79a21bbd-83f7-4e16-a863-8531c314eb69" providerId="AD" clId="Web-{D9D6E36E-AA37-906F-849D-FB21A9186404}" dt="2022-10-11T10:40:47.916" v="65"/>
          <ac:spMkLst>
            <pc:docMk/>
            <pc:sldMk cId="2478579316" sldId="281"/>
            <ac:spMk id="3" creationId="{00000000-0000-0000-0000-000000000000}"/>
          </ac:spMkLst>
        </pc:spChg>
        <pc:spChg chg="add">
          <ac:chgData name="Kristina Elen" userId="S::kelen@herzing.ca::79a21bbd-83f7-4e16-a863-8531c314eb69" providerId="AD" clId="Web-{D9D6E36E-AA37-906F-849D-FB21A9186404}" dt="2022-10-11T10:40:47.916" v="65"/>
          <ac:spMkLst>
            <pc:docMk/>
            <pc:sldMk cId="2478579316" sldId="281"/>
            <ac:spMk id="8" creationId="{B775CD93-9DF2-48CB-9F57-1BCA9A46C7FA}"/>
          </ac:spMkLst>
        </pc:spChg>
        <pc:spChg chg="add">
          <ac:chgData name="Kristina Elen" userId="S::kelen@herzing.ca::79a21bbd-83f7-4e16-a863-8531c314eb69" providerId="AD" clId="Web-{D9D6E36E-AA37-906F-849D-FB21A9186404}" dt="2022-10-11T10:40:47.916" v="65"/>
          <ac:spMkLst>
            <pc:docMk/>
            <pc:sldMk cId="2478579316" sldId="281"/>
            <ac:spMk id="10" creationId="{6166C6D1-23AC-49C4-BA07-238E4E9F8CEB}"/>
          </ac:spMkLst>
        </pc:spChg>
        <pc:spChg chg="add">
          <ac:chgData name="Kristina Elen" userId="S::kelen@herzing.ca::79a21bbd-83f7-4e16-a863-8531c314eb69" providerId="AD" clId="Web-{D9D6E36E-AA37-906F-849D-FB21A9186404}" dt="2022-10-11T10:40:47.916" v="65"/>
          <ac:spMkLst>
            <pc:docMk/>
            <pc:sldMk cId="2478579316" sldId="281"/>
            <ac:spMk id="12" creationId="{E186B68C-84BC-4A6E-99D1-EE87483C1349}"/>
          </ac:spMkLst>
        </pc:spChg>
        <pc:spChg chg="add">
          <ac:chgData name="Kristina Elen" userId="S::kelen@herzing.ca::79a21bbd-83f7-4e16-a863-8531c314eb69" providerId="AD" clId="Web-{D9D6E36E-AA37-906F-849D-FB21A9186404}" dt="2022-10-11T10:40:47.916" v="65"/>
          <ac:spMkLst>
            <pc:docMk/>
            <pc:sldMk cId="2478579316" sldId="281"/>
            <ac:spMk id="14" creationId="{1C091803-41C2-48E0-9228-5148460C7479}"/>
          </ac:spMkLst>
        </pc:spChg>
      </pc:sldChg>
      <pc:sldChg chg="addSp modSp add mod setBg">
        <pc:chgData name="Kristina Elen" userId="S::kelen@herzing.ca::79a21bbd-83f7-4e16-a863-8531c314eb69" providerId="AD" clId="Web-{D9D6E36E-AA37-906F-849D-FB21A9186404}" dt="2022-10-11T10:40:40.885" v="64"/>
        <pc:sldMkLst>
          <pc:docMk/>
          <pc:sldMk cId="4059277285" sldId="282"/>
        </pc:sldMkLst>
        <pc:spChg chg="mod">
          <ac:chgData name="Kristina Elen" userId="S::kelen@herzing.ca::79a21bbd-83f7-4e16-a863-8531c314eb69" providerId="AD" clId="Web-{D9D6E36E-AA37-906F-849D-FB21A9186404}" dt="2022-10-11T10:40:40.885" v="64"/>
          <ac:spMkLst>
            <pc:docMk/>
            <pc:sldMk cId="4059277285" sldId="282"/>
            <ac:spMk id="2" creationId="{00000000-0000-0000-0000-000000000000}"/>
          </ac:spMkLst>
        </pc:spChg>
        <pc:spChg chg="mod">
          <ac:chgData name="Kristina Elen" userId="S::kelen@herzing.ca::79a21bbd-83f7-4e16-a863-8531c314eb69" providerId="AD" clId="Web-{D9D6E36E-AA37-906F-849D-FB21A9186404}" dt="2022-10-11T10:40:40.885" v="64"/>
          <ac:spMkLst>
            <pc:docMk/>
            <pc:sldMk cId="4059277285" sldId="282"/>
            <ac:spMk id="3" creationId="{00000000-0000-0000-0000-000000000000}"/>
          </ac:spMkLst>
        </pc:spChg>
        <pc:spChg chg="add">
          <ac:chgData name="Kristina Elen" userId="S::kelen@herzing.ca::79a21bbd-83f7-4e16-a863-8531c314eb69" providerId="AD" clId="Web-{D9D6E36E-AA37-906F-849D-FB21A9186404}" dt="2022-10-11T10:40:40.885" v="64"/>
          <ac:spMkLst>
            <pc:docMk/>
            <pc:sldMk cId="4059277285" sldId="282"/>
            <ac:spMk id="8" creationId="{B775CD93-9DF2-48CB-9F57-1BCA9A46C7FA}"/>
          </ac:spMkLst>
        </pc:spChg>
        <pc:spChg chg="add">
          <ac:chgData name="Kristina Elen" userId="S::kelen@herzing.ca::79a21bbd-83f7-4e16-a863-8531c314eb69" providerId="AD" clId="Web-{D9D6E36E-AA37-906F-849D-FB21A9186404}" dt="2022-10-11T10:40:40.885" v="64"/>
          <ac:spMkLst>
            <pc:docMk/>
            <pc:sldMk cId="4059277285" sldId="282"/>
            <ac:spMk id="10" creationId="{6166C6D1-23AC-49C4-BA07-238E4E9F8CEB}"/>
          </ac:spMkLst>
        </pc:spChg>
        <pc:spChg chg="add">
          <ac:chgData name="Kristina Elen" userId="S::kelen@herzing.ca::79a21bbd-83f7-4e16-a863-8531c314eb69" providerId="AD" clId="Web-{D9D6E36E-AA37-906F-849D-FB21A9186404}" dt="2022-10-11T10:40:40.885" v="64"/>
          <ac:spMkLst>
            <pc:docMk/>
            <pc:sldMk cId="4059277285" sldId="282"/>
            <ac:spMk id="12" creationId="{E186B68C-84BC-4A6E-99D1-EE87483C1349}"/>
          </ac:spMkLst>
        </pc:spChg>
        <pc:spChg chg="add">
          <ac:chgData name="Kristina Elen" userId="S::kelen@herzing.ca::79a21bbd-83f7-4e16-a863-8531c314eb69" providerId="AD" clId="Web-{D9D6E36E-AA37-906F-849D-FB21A9186404}" dt="2022-10-11T10:40:40.885" v="64"/>
          <ac:spMkLst>
            <pc:docMk/>
            <pc:sldMk cId="4059277285" sldId="282"/>
            <ac:spMk id="14" creationId="{1C091803-41C2-48E0-9228-5148460C7479}"/>
          </ac:spMkLst>
        </pc:spChg>
      </pc:sldChg>
      <pc:sldChg chg="addSp modSp add mod setBg">
        <pc:chgData name="Kristina Elen" userId="S::kelen@herzing.ca::79a21bbd-83f7-4e16-a863-8531c314eb69" providerId="AD" clId="Web-{D9D6E36E-AA37-906F-849D-FB21A9186404}" dt="2022-10-11T10:40:36.088" v="63"/>
        <pc:sldMkLst>
          <pc:docMk/>
          <pc:sldMk cId="283374727" sldId="283"/>
        </pc:sldMkLst>
        <pc:spChg chg="mod">
          <ac:chgData name="Kristina Elen" userId="S::kelen@herzing.ca::79a21bbd-83f7-4e16-a863-8531c314eb69" providerId="AD" clId="Web-{D9D6E36E-AA37-906F-849D-FB21A9186404}" dt="2022-10-11T10:40:36.088" v="63"/>
          <ac:spMkLst>
            <pc:docMk/>
            <pc:sldMk cId="283374727" sldId="283"/>
            <ac:spMk id="2" creationId="{00000000-0000-0000-0000-000000000000}"/>
          </ac:spMkLst>
        </pc:spChg>
        <pc:spChg chg="mod">
          <ac:chgData name="Kristina Elen" userId="S::kelen@herzing.ca::79a21bbd-83f7-4e16-a863-8531c314eb69" providerId="AD" clId="Web-{D9D6E36E-AA37-906F-849D-FB21A9186404}" dt="2022-10-11T10:40:36.088" v="63"/>
          <ac:spMkLst>
            <pc:docMk/>
            <pc:sldMk cId="283374727" sldId="283"/>
            <ac:spMk id="3" creationId="{00000000-0000-0000-0000-000000000000}"/>
          </ac:spMkLst>
        </pc:spChg>
        <pc:spChg chg="add">
          <ac:chgData name="Kristina Elen" userId="S::kelen@herzing.ca::79a21bbd-83f7-4e16-a863-8531c314eb69" providerId="AD" clId="Web-{D9D6E36E-AA37-906F-849D-FB21A9186404}" dt="2022-10-11T10:40:36.088" v="63"/>
          <ac:spMkLst>
            <pc:docMk/>
            <pc:sldMk cId="283374727" sldId="283"/>
            <ac:spMk id="8" creationId="{B775CD93-9DF2-48CB-9F57-1BCA9A46C7FA}"/>
          </ac:spMkLst>
        </pc:spChg>
        <pc:spChg chg="add">
          <ac:chgData name="Kristina Elen" userId="S::kelen@herzing.ca::79a21bbd-83f7-4e16-a863-8531c314eb69" providerId="AD" clId="Web-{D9D6E36E-AA37-906F-849D-FB21A9186404}" dt="2022-10-11T10:40:36.088" v="63"/>
          <ac:spMkLst>
            <pc:docMk/>
            <pc:sldMk cId="283374727" sldId="283"/>
            <ac:spMk id="10" creationId="{6166C6D1-23AC-49C4-BA07-238E4E9F8CEB}"/>
          </ac:spMkLst>
        </pc:spChg>
        <pc:spChg chg="add">
          <ac:chgData name="Kristina Elen" userId="S::kelen@herzing.ca::79a21bbd-83f7-4e16-a863-8531c314eb69" providerId="AD" clId="Web-{D9D6E36E-AA37-906F-849D-FB21A9186404}" dt="2022-10-11T10:40:36.088" v="63"/>
          <ac:spMkLst>
            <pc:docMk/>
            <pc:sldMk cId="283374727" sldId="283"/>
            <ac:spMk id="12" creationId="{E186B68C-84BC-4A6E-99D1-EE87483C1349}"/>
          </ac:spMkLst>
        </pc:spChg>
        <pc:spChg chg="add">
          <ac:chgData name="Kristina Elen" userId="S::kelen@herzing.ca::79a21bbd-83f7-4e16-a863-8531c314eb69" providerId="AD" clId="Web-{D9D6E36E-AA37-906F-849D-FB21A9186404}" dt="2022-10-11T10:40:36.088" v="63"/>
          <ac:spMkLst>
            <pc:docMk/>
            <pc:sldMk cId="283374727" sldId="283"/>
            <ac:spMk id="14" creationId="{1C091803-41C2-48E0-9228-5148460C7479}"/>
          </ac:spMkLst>
        </pc:spChg>
      </pc:sldChg>
      <pc:sldChg chg="addSp modSp add mod setBg addAnim">
        <pc:chgData name="Kristina Elen" userId="S::kelen@herzing.ca::79a21bbd-83f7-4e16-a863-8531c314eb69" providerId="AD" clId="Web-{D9D6E36E-AA37-906F-849D-FB21A9186404}" dt="2022-10-11T10:40:27.745" v="62"/>
        <pc:sldMkLst>
          <pc:docMk/>
          <pc:sldMk cId="2504949653" sldId="284"/>
        </pc:sldMkLst>
        <pc:spChg chg="mod">
          <ac:chgData name="Kristina Elen" userId="S::kelen@herzing.ca::79a21bbd-83f7-4e16-a863-8531c314eb69" providerId="AD" clId="Web-{D9D6E36E-AA37-906F-849D-FB21A9186404}" dt="2022-10-11T10:40:27.745" v="61"/>
          <ac:spMkLst>
            <pc:docMk/>
            <pc:sldMk cId="2504949653" sldId="284"/>
            <ac:spMk id="2" creationId="{00000000-0000-0000-0000-000000000000}"/>
          </ac:spMkLst>
        </pc:spChg>
        <pc:spChg chg="mod">
          <ac:chgData name="Kristina Elen" userId="S::kelen@herzing.ca::79a21bbd-83f7-4e16-a863-8531c314eb69" providerId="AD" clId="Web-{D9D6E36E-AA37-906F-849D-FB21A9186404}" dt="2022-10-11T10:40:27.745" v="61"/>
          <ac:spMkLst>
            <pc:docMk/>
            <pc:sldMk cId="2504949653" sldId="284"/>
            <ac:spMk id="3" creationId="{00000000-0000-0000-0000-000000000000}"/>
          </ac:spMkLst>
        </pc:spChg>
        <pc:spChg chg="add">
          <ac:chgData name="Kristina Elen" userId="S::kelen@herzing.ca::79a21bbd-83f7-4e16-a863-8531c314eb69" providerId="AD" clId="Web-{D9D6E36E-AA37-906F-849D-FB21A9186404}" dt="2022-10-11T10:40:27.745" v="61"/>
          <ac:spMkLst>
            <pc:docMk/>
            <pc:sldMk cId="2504949653" sldId="284"/>
            <ac:spMk id="8" creationId="{827B839B-9ADE-406B-8590-F1CAEDED45A1}"/>
          </ac:spMkLst>
        </pc:spChg>
        <pc:spChg chg="add">
          <ac:chgData name="Kristina Elen" userId="S::kelen@herzing.ca::79a21bbd-83f7-4e16-a863-8531c314eb69" providerId="AD" clId="Web-{D9D6E36E-AA37-906F-849D-FB21A9186404}" dt="2022-10-11T10:40:27.745" v="61"/>
          <ac:spMkLst>
            <pc:docMk/>
            <pc:sldMk cId="2504949653" sldId="284"/>
            <ac:spMk id="10" creationId="{CFE45BF0-46DB-408C-B5F7-7B11716805D4}"/>
          </ac:spMkLst>
        </pc:spChg>
        <pc:spChg chg="add">
          <ac:chgData name="Kristina Elen" userId="S::kelen@herzing.ca::79a21bbd-83f7-4e16-a863-8531c314eb69" providerId="AD" clId="Web-{D9D6E36E-AA37-906F-849D-FB21A9186404}" dt="2022-10-11T10:40:27.745" v="61"/>
          <ac:spMkLst>
            <pc:docMk/>
            <pc:sldMk cId="2504949653" sldId="284"/>
            <ac:spMk id="12" creationId="{2AEBC8F2-97B1-41B4-93F1-2D289E197FBA}"/>
          </ac:spMkLst>
        </pc:spChg>
        <pc:spChg chg="add">
          <ac:chgData name="Kristina Elen" userId="S::kelen@herzing.ca::79a21bbd-83f7-4e16-a863-8531c314eb69" providerId="AD" clId="Web-{D9D6E36E-AA37-906F-849D-FB21A9186404}" dt="2022-10-11T10:40:27.745" v="61"/>
          <ac:spMkLst>
            <pc:docMk/>
            <pc:sldMk cId="2504949653" sldId="284"/>
            <ac:spMk id="14" creationId="{472E3A19-F5D5-48FC-BB9C-48C2F68F598B}"/>
          </ac:spMkLst>
        </pc:spChg>
        <pc:spChg chg="add">
          <ac:chgData name="Kristina Elen" userId="S::kelen@herzing.ca::79a21bbd-83f7-4e16-a863-8531c314eb69" providerId="AD" clId="Web-{D9D6E36E-AA37-906F-849D-FB21A9186404}" dt="2022-10-11T10:40:27.745" v="61"/>
          <ac:spMkLst>
            <pc:docMk/>
            <pc:sldMk cId="2504949653" sldId="284"/>
            <ac:spMk id="16" creationId="{7A62E32F-BB65-43A8-8EB5-92346890E549}"/>
          </ac:spMkLst>
        </pc:spChg>
        <pc:spChg chg="add">
          <ac:chgData name="Kristina Elen" userId="S::kelen@herzing.ca::79a21bbd-83f7-4e16-a863-8531c314eb69" providerId="AD" clId="Web-{D9D6E36E-AA37-906F-849D-FB21A9186404}" dt="2022-10-11T10:40:27.745" v="61"/>
          <ac:spMkLst>
            <pc:docMk/>
            <pc:sldMk cId="2504949653" sldId="284"/>
            <ac:spMk id="18" creationId="{14E91B64-9FCC-451E-AFB4-A827D6329367}"/>
          </ac:spMkLst>
        </pc:spChg>
      </pc:sldChg>
      <pc:sldChg chg="addSp modSp add mod setBg">
        <pc:chgData name="Kristina Elen" userId="S::kelen@herzing.ca::79a21bbd-83f7-4e16-a863-8531c314eb69" providerId="AD" clId="Web-{D9D6E36E-AA37-906F-849D-FB21A9186404}" dt="2022-10-11T10:40:22.479" v="60"/>
        <pc:sldMkLst>
          <pc:docMk/>
          <pc:sldMk cId="3851773404" sldId="285"/>
        </pc:sldMkLst>
        <pc:spChg chg="mod">
          <ac:chgData name="Kristina Elen" userId="S::kelen@herzing.ca::79a21bbd-83f7-4e16-a863-8531c314eb69" providerId="AD" clId="Web-{D9D6E36E-AA37-906F-849D-FB21A9186404}" dt="2022-10-11T10:40:22.479" v="60"/>
          <ac:spMkLst>
            <pc:docMk/>
            <pc:sldMk cId="3851773404" sldId="285"/>
            <ac:spMk id="2" creationId="{00000000-0000-0000-0000-000000000000}"/>
          </ac:spMkLst>
        </pc:spChg>
        <pc:spChg chg="mod">
          <ac:chgData name="Kristina Elen" userId="S::kelen@herzing.ca::79a21bbd-83f7-4e16-a863-8531c314eb69" providerId="AD" clId="Web-{D9D6E36E-AA37-906F-849D-FB21A9186404}" dt="2022-10-11T10:40:22.479" v="60"/>
          <ac:spMkLst>
            <pc:docMk/>
            <pc:sldMk cId="3851773404" sldId="285"/>
            <ac:spMk id="3" creationId="{00000000-0000-0000-0000-000000000000}"/>
          </ac:spMkLst>
        </pc:spChg>
        <pc:spChg chg="add">
          <ac:chgData name="Kristina Elen" userId="S::kelen@herzing.ca::79a21bbd-83f7-4e16-a863-8531c314eb69" providerId="AD" clId="Web-{D9D6E36E-AA37-906F-849D-FB21A9186404}" dt="2022-10-11T10:40:22.479" v="60"/>
          <ac:spMkLst>
            <pc:docMk/>
            <pc:sldMk cId="3851773404" sldId="285"/>
            <ac:spMk id="8" creationId="{827B839B-9ADE-406B-8590-F1CAEDED45A1}"/>
          </ac:spMkLst>
        </pc:spChg>
        <pc:spChg chg="add">
          <ac:chgData name="Kristina Elen" userId="S::kelen@herzing.ca::79a21bbd-83f7-4e16-a863-8531c314eb69" providerId="AD" clId="Web-{D9D6E36E-AA37-906F-849D-FB21A9186404}" dt="2022-10-11T10:40:22.479" v="60"/>
          <ac:spMkLst>
            <pc:docMk/>
            <pc:sldMk cId="3851773404" sldId="285"/>
            <ac:spMk id="10" creationId="{CFE45BF0-46DB-408C-B5F7-7B11716805D4}"/>
          </ac:spMkLst>
        </pc:spChg>
        <pc:spChg chg="add">
          <ac:chgData name="Kristina Elen" userId="S::kelen@herzing.ca::79a21bbd-83f7-4e16-a863-8531c314eb69" providerId="AD" clId="Web-{D9D6E36E-AA37-906F-849D-FB21A9186404}" dt="2022-10-11T10:40:22.479" v="60"/>
          <ac:spMkLst>
            <pc:docMk/>
            <pc:sldMk cId="3851773404" sldId="285"/>
            <ac:spMk id="12" creationId="{2AEBC8F2-97B1-41B4-93F1-2D289E197FBA}"/>
          </ac:spMkLst>
        </pc:spChg>
        <pc:spChg chg="add">
          <ac:chgData name="Kristina Elen" userId="S::kelen@herzing.ca::79a21bbd-83f7-4e16-a863-8531c314eb69" providerId="AD" clId="Web-{D9D6E36E-AA37-906F-849D-FB21A9186404}" dt="2022-10-11T10:40:22.479" v="60"/>
          <ac:spMkLst>
            <pc:docMk/>
            <pc:sldMk cId="3851773404" sldId="285"/>
            <ac:spMk id="14" creationId="{472E3A19-F5D5-48FC-BB9C-48C2F68F598B}"/>
          </ac:spMkLst>
        </pc:spChg>
        <pc:spChg chg="add">
          <ac:chgData name="Kristina Elen" userId="S::kelen@herzing.ca::79a21bbd-83f7-4e16-a863-8531c314eb69" providerId="AD" clId="Web-{D9D6E36E-AA37-906F-849D-FB21A9186404}" dt="2022-10-11T10:40:22.479" v="60"/>
          <ac:spMkLst>
            <pc:docMk/>
            <pc:sldMk cId="3851773404" sldId="285"/>
            <ac:spMk id="16" creationId="{7A62E32F-BB65-43A8-8EB5-92346890E549}"/>
          </ac:spMkLst>
        </pc:spChg>
        <pc:spChg chg="add">
          <ac:chgData name="Kristina Elen" userId="S::kelen@herzing.ca::79a21bbd-83f7-4e16-a863-8531c314eb69" providerId="AD" clId="Web-{D9D6E36E-AA37-906F-849D-FB21A9186404}" dt="2022-10-11T10:40:22.479" v="60"/>
          <ac:spMkLst>
            <pc:docMk/>
            <pc:sldMk cId="3851773404" sldId="285"/>
            <ac:spMk id="18" creationId="{14E91B64-9FCC-451E-AFB4-A827D6329367}"/>
          </ac:spMkLst>
        </pc:spChg>
      </pc:sldChg>
      <pc:sldChg chg="addSp modSp add mod setBg">
        <pc:chgData name="Kristina Elen" userId="S::kelen@herzing.ca::79a21bbd-83f7-4e16-a863-8531c314eb69" providerId="AD" clId="Web-{D9D6E36E-AA37-906F-849D-FB21A9186404}" dt="2022-10-11T10:40:09.479" v="59"/>
        <pc:sldMkLst>
          <pc:docMk/>
          <pc:sldMk cId="3449378300" sldId="286"/>
        </pc:sldMkLst>
        <pc:spChg chg="mod">
          <ac:chgData name="Kristina Elen" userId="S::kelen@herzing.ca::79a21bbd-83f7-4e16-a863-8531c314eb69" providerId="AD" clId="Web-{D9D6E36E-AA37-906F-849D-FB21A9186404}" dt="2022-10-11T10:40:09.479" v="59"/>
          <ac:spMkLst>
            <pc:docMk/>
            <pc:sldMk cId="3449378300" sldId="286"/>
            <ac:spMk id="2" creationId="{00000000-0000-0000-0000-000000000000}"/>
          </ac:spMkLst>
        </pc:spChg>
        <pc:spChg chg="mod">
          <ac:chgData name="Kristina Elen" userId="S::kelen@herzing.ca::79a21bbd-83f7-4e16-a863-8531c314eb69" providerId="AD" clId="Web-{D9D6E36E-AA37-906F-849D-FB21A9186404}" dt="2022-10-11T10:40:09.479" v="59"/>
          <ac:spMkLst>
            <pc:docMk/>
            <pc:sldMk cId="3449378300" sldId="286"/>
            <ac:spMk id="3" creationId="{00000000-0000-0000-0000-000000000000}"/>
          </ac:spMkLst>
        </pc:spChg>
        <pc:spChg chg="add">
          <ac:chgData name="Kristina Elen" userId="S::kelen@herzing.ca::79a21bbd-83f7-4e16-a863-8531c314eb69" providerId="AD" clId="Web-{D9D6E36E-AA37-906F-849D-FB21A9186404}" dt="2022-10-11T10:40:09.479" v="59"/>
          <ac:spMkLst>
            <pc:docMk/>
            <pc:sldMk cId="3449378300" sldId="286"/>
            <ac:spMk id="1031" creationId="{DD38EE57-B708-47C9-A4A4-E25F09FAB029}"/>
          </ac:spMkLst>
        </pc:spChg>
        <pc:grpChg chg="add">
          <ac:chgData name="Kristina Elen" userId="S::kelen@herzing.ca::79a21bbd-83f7-4e16-a863-8531c314eb69" providerId="AD" clId="Web-{D9D6E36E-AA37-906F-849D-FB21A9186404}" dt="2022-10-11T10:40:09.479" v="59"/>
          <ac:grpSpMkLst>
            <pc:docMk/>
            <pc:sldMk cId="3449378300" sldId="286"/>
            <ac:grpSpMk id="1033" creationId="{57A28182-58A5-4DBB-8F64-BD944BCA8154}"/>
          </ac:grpSpMkLst>
        </pc:grpChg>
        <pc:picChg chg="mod">
          <ac:chgData name="Kristina Elen" userId="S::kelen@herzing.ca::79a21bbd-83f7-4e16-a863-8531c314eb69" providerId="AD" clId="Web-{D9D6E36E-AA37-906F-849D-FB21A9186404}" dt="2022-10-11T10:40:09.479" v="59"/>
          <ac:picMkLst>
            <pc:docMk/>
            <pc:sldMk cId="3449378300" sldId="286"/>
            <ac:picMk id="1026" creationId="{00000000-0000-0000-0000-000000000000}"/>
          </ac:picMkLst>
        </pc:picChg>
      </pc:sldChg>
      <pc:sldChg chg="addSp delSp modSp add mod setBg">
        <pc:chgData name="Kristina Elen" userId="S::kelen@herzing.ca::79a21bbd-83f7-4e16-a863-8531c314eb69" providerId="AD" clId="Web-{D9D6E36E-AA37-906F-849D-FB21A9186404}" dt="2022-10-11T10:40:05.307" v="58" actId="14100"/>
        <pc:sldMkLst>
          <pc:docMk/>
          <pc:sldMk cId="4089718465" sldId="287"/>
        </pc:sldMkLst>
        <pc:spChg chg="mod">
          <ac:chgData name="Kristina Elen" userId="S::kelen@herzing.ca::79a21bbd-83f7-4e16-a863-8531c314eb69" providerId="AD" clId="Web-{D9D6E36E-AA37-906F-849D-FB21A9186404}" dt="2022-10-11T10:39:54.369" v="57"/>
          <ac:spMkLst>
            <pc:docMk/>
            <pc:sldMk cId="4089718465" sldId="287"/>
            <ac:spMk id="2" creationId="{00000000-0000-0000-0000-000000000000}"/>
          </ac:spMkLst>
        </pc:spChg>
        <pc:spChg chg="mod">
          <ac:chgData name="Kristina Elen" userId="S::kelen@herzing.ca::79a21bbd-83f7-4e16-a863-8531c314eb69" providerId="AD" clId="Web-{D9D6E36E-AA37-906F-849D-FB21A9186404}" dt="2022-10-11T10:39:54.369" v="57"/>
          <ac:spMkLst>
            <pc:docMk/>
            <pc:sldMk cId="4089718465" sldId="287"/>
            <ac:spMk id="3" creationId="{00000000-0000-0000-0000-000000000000}"/>
          </ac:spMkLst>
        </pc:spChg>
        <pc:spChg chg="add del">
          <ac:chgData name="Kristina Elen" userId="S::kelen@herzing.ca::79a21bbd-83f7-4e16-a863-8531c314eb69" providerId="AD" clId="Web-{D9D6E36E-AA37-906F-849D-FB21A9186404}" dt="2022-10-11T10:39:54.369" v="57"/>
          <ac:spMkLst>
            <pc:docMk/>
            <pc:sldMk cId="4089718465" sldId="287"/>
            <ac:spMk id="1031" creationId="{DD38EE57-B708-47C9-A4A4-E25F09FAB029}"/>
          </ac:spMkLst>
        </pc:spChg>
        <pc:spChg chg="add">
          <ac:chgData name="Kristina Elen" userId="S::kelen@herzing.ca::79a21bbd-83f7-4e16-a863-8531c314eb69" providerId="AD" clId="Web-{D9D6E36E-AA37-906F-849D-FB21A9186404}" dt="2022-10-11T10:39:54.369" v="57"/>
          <ac:spMkLst>
            <pc:docMk/>
            <pc:sldMk cId="4089718465" sldId="287"/>
            <ac:spMk id="1043" creationId="{B5FA7C47-B7C1-4D2E-AB49-ED23BA34BA83}"/>
          </ac:spMkLst>
        </pc:spChg>
        <pc:spChg chg="add">
          <ac:chgData name="Kristina Elen" userId="S::kelen@herzing.ca::79a21bbd-83f7-4e16-a863-8531c314eb69" providerId="AD" clId="Web-{D9D6E36E-AA37-906F-849D-FB21A9186404}" dt="2022-10-11T10:39:54.369" v="57"/>
          <ac:spMkLst>
            <pc:docMk/>
            <pc:sldMk cId="4089718465" sldId="287"/>
            <ac:spMk id="1045" creationId="{596EE156-ABF1-4329-A6BA-03B4254E0877}"/>
          </ac:spMkLst>
        </pc:spChg>
        <pc:spChg chg="add">
          <ac:chgData name="Kristina Elen" userId="S::kelen@herzing.ca::79a21bbd-83f7-4e16-a863-8531c314eb69" providerId="AD" clId="Web-{D9D6E36E-AA37-906F-849D-FB21A9186404}" dt="2022-10-11T10:39:54.369" v="57"/>
          <ac:spMkLst>
            <pc:docMk/>
            <pc:sldMk cId="4089718465" sldId="287"/>
            <ac:spMk id="1047" creationId="{19B9933F-AAB3-444A-8BB5-9CA194A8BC63}"/>
          </ac:spMkLst>
        </pc:spChg>
        <pc:spChg chg="add">
          <ac:chgData name="Kristina Elen" userId="S::kelen@herzing.ca::79a21bbd-83f7-4e16-a863-8531c314eb69" providerId="AD" clId="Web-{D9D6E36E-AA37-906F-849D-FB21A9186404}" dt="2022-10-11T10:39:54.369" v="57"/>
          <ac:spMkLst>
            <pc:docMk/>
            <pc:sldMk cId="4089718465" sldId="287"/>
            <ac:spMk id="1049" creationId="{7D20183A-0B1D-4A1F-89B1-ADBEDBC6E54E}"/>
          </ac:spMkLst>
        </pc:spChg>
        <pc:spChg chg="add">
          <ac:chgData name="Kristina Elen" userId="S::kelen@herzing.ca::79a21bbd-83f7-4e16-a863-8531c314eb69" providerId="AD" clId="Web-{D9D6E36E-AA37-906F-849D-FB21A9186404}" dt="2022-10-11T10:39:54.369" v="57"/>
          <ac:spMkLst>
            <pc:docMk/>
            <pc:sldMk cId="4089718465" sldId="287"/>
            <ac:spMk id="1051" creationId="{131031D3-26CD-4214-A9A4-5857EFA15A0C}"/>
          </ac:spMkLst>
        </pc:spChg>
        <pc:grpChg chg="add del">
          <ac:chgData name="Kristina Elen" userId="S::kelen@herzing.ca::79a21bbd-83f7-4e16-a863-8531c314eb69" providerId="AD" clId="Web-{D9D6E36E-AA37-906F-849D-FB21A9186404}" dt="2022-10-11T10:39:54.369" v="57"/>
          <ac:grpSpMkLst>
            <pc:docMk/>
            <pc:sldMk cId="4089718465" sldId="287"/>
            <ac:grpSpMk id="1033" creationId="{57A28182-58A5-4DBB-8F64-BD944BCA8154}"/>
          </ac:grpSpMkLst>
        </pc:grpChg>
        <pc:picChg chg="mod">
          <ac:chgData name="Kristina Elen" userId="S::kelen@herzing.ca::79a21bbd-83f7-4e16-a863-8531c314eb69" providerId="AD" clId="Web-{D9D6E36E-AA37-906F-849D-FB21A9186404}" dt="2022-10-11T10:40:05.307" v="58" actId="14100"/>
          <ac:picMkLst>
            <pc:docMk/>
            <pc:sldMk cId="4089718465" sldId="287"/>
            <ac:picMk id="1026" creationId="{00000000-0000-0000-0000-000000000000}"/>
          </ac:picMkLst>
        </pc:picChg>
      </pc:sldChg>
      <pc:sldChg chg="addSp modSp add mod setBg">
        <pc:chgData name="Kristina Elen" userId="S::kelen@herzing.ca::79a21bbd-83f7-4e16-a863-8531c314eb69" providerId="AD" clId="Web-{D9D6E36E-AA37-906F-849D-FB21A9186404}" dt="2022-10-11T10:39:38.073" v="55"/>
        <pc:sldMkLst>
          <pc:docMk/>
          <pc:sldMk cId="1172007029" sldId="288"/>
        </pc:sldMkLst>
        <pc:spChg chg="mod">
          <ac:chgData name="Kristina Elen" userId="S::kelen@herzing.ca::79a21bbd-83f7-4e16-a863-8531c314eb69" providerId="AD" clId="Web-{D9D6E36E-AA37-906F-849D-FB21A9186404}" dt="2022-10-11T10:39:38.073" v="55"/>
          <ac:spMkLst>
            <pc:docMk/>
            <pc:sldMk cId="1172007029" sldId="288"/>
            <ac:spMk id="2" creationId="{00000000-0000-0000-0000-000000000000}"/>
          </ac:spMkLst>
        </pc:spChg>
        <pc:spChg chg="mod">
          <ac:chgData name="Kristina Elen" userId="S::kelen@herzing.ca::79a21bbd-83f7-4e16-a863-8531c314eb69" providerId="AD" clId="Web-{D9D6E36E-AA37-906F-849D-FB21A9186404}" dt="2022-10-11T10:39:38.073" v="55"/>
          <ac:spMkLst>
            <pc:docMk/>
            <pc:sldMk cId="1172007029" sldId="288"/>
            <ac:spMk id="3" creationId="{00000000-0000-0000-0000-000000000000}"/>
          </ac:spMkLst>
        </pc:spChg>
        <pc:spChg chg="add">
          <ac:chgData name="Kristina Elen" userId="S::kelen@herzing.ca::79a21bbd-83f7-4e16-a863-8531c314eb69" providerId="AD" clId="Web-{D9D6E36E-AA37-906F-849D-FB21A9186404}" dt="2022-10-11T10:39:38.073" v="55"/>
          <ac:spMkLst>
            <pc:docMk/>
            <pc:sldMk cId="1172007029" sldId="288"/>
            <ac:spMk id="8" creationId="{6A1473A6-3F22-483E-8A30-80B9D2B14592}"/>
          </ac:spMkLst>
        </pc:spChg>
        <pc:grpChg chg="add">
          <ac:chgData name="Kristina Elen" userId="S::kelen@herzing.ca::79a21bbd-83f7-4e16-a863-8531c314eb69" providerId="AD" clId="Web-{D9D6E36E-AA37-906F-849D-FB21A9186404}" dt="2022-10-11T10:39:38.073" v="55"/>
          <ac:grpSpMkLst>
            <pc:docMk/>
            <pc:sldMk cId="1172007029" sldId="288"/>
            <ac:grpSpMk id="10" creationId="{AA1375E3-3E53-4D75-BAB7-E5929BFCB25F}"/>
          </ac:grpSpMkLst>
        </pc:grpChg>
      </pc:sldChg>
      <pc:sldChg chg="addSp modSp add mod setBg">
        <pc:chgData name="Kristina Elen" userId="S::kelen@herzing.ca::79a21bbd-83f7-4e16-a863-8531c314eb69" providerId="AD" clId="Web-{D9D6E36E-AA37-906F-849D-FB21A9186404}" dt="2022-10-11T10:39:35.151" v="54"/>
        <pc:sldMkLst>
          <pc:docMk/>
          <pc:sldMk cId="3548141903" sldId="289"/>
        </pc:sldMkLst>
        <pc:spChg chg="mod">
          <ac:chgData name="Kristina Elen" userId="S::kelen@herzing.ca::79a21bbd-83f7-4e16-a863-8531c314eb69" providerId="AD" clId="Web-{D9D6E36E-AA37-906F-849D-FB21A9186404}" dt="2022-10-11T10:39:35.151" v="54"/>
          <ac:spMkLst>
            <pc:docMk/>
            <pc:sldMk cId="3548141903" sldId="289"/>
            <ac:spMk id="2" creationId="{00000000-0000-0000-0000-000000000000}"/>
          </ac:spMkLst>
        </pc:spChg>
        <pc:spChg chg="mod">
          <ac:chgData name="Kristina Elen" userId="S::kelen@herzing.ca::79a21bbd-83f7-4e16-a863-8531c314eb69" providerId="AD" clId="Web-{D9D6E36E-AA37-906F-849D-FB21A9186404}" dt="2022-10-11T10:39:35.151" v="54"/>
          <ac:spMkLst>
            <pc:docMk/>
            <pc:sldMk cId="3548141903" sldId="289"/>
            <ac:spMk id="3" creationId="{00000000-0000-0000-0000-000000000000}"/>
          </ac:spMkLst>
        </pc:spChg>
        <pc:spChg chg="add">
          <ac:chgData name="Kristina Elen" userId="S::kelen@herzing.ca::79a21bbd-83f7-4e16-a863-8531c314eb69" providerId="AD" clId="Web-{D9D6E36E-AA37-906F-849D-FB21A9186404}" dt="2022-10-11T10:39:35.151" v="54"/>
          <ac:spMkLst>
            <pc:docMk/>
            <pc:sldMk cId="3548141903" sldId="289"/>
            <ac:spMk id="8" creationId="{6A1473A6-3F22-483E-8A30-80B9D2B14592}"/>
          </ac:spMkLst>
        </pc:spChg>
        <pc:grpChg chg="add">
          <ac:chgData name="Kristina Elen" userId="S::kelen@herzing.ca::79a21bbd-83f7-4e16-a863-8531c314eb69" providerId="AD" clId="Web-{D9D6E36E-AA37-906F-849D-FB21A9186404}" dt="2022-10-11T10:39:35.151" v="54"/>
          <ac:grpSpMkLst>
            <pc:docMk/>
            <pc:sldMk cId="3548141903" sldId="289"/>
            <ac:grpSpMk id="10" creationId="{AA1375E3-3E53-4D75-BAB7-E5929BFCB25F}"/>
          </ac:grpSpMkLst>
        </pc:grpChg>
      </pc:sldChg>
      <pc:sldChg chg="addSp delSp modSp add mod setBg">
        <pc:chgData name="Kristina Elen" userId="S::kelen@herzing.ca::79a21bbd-83f7-4e16-a863-8531c314eb69" providerId="AD" clId="Web-{D9D6E36E-AA37-906F-849D-FB21A9186404}" dt="2022-10-11T10:39:26.401" v="53"/>
        <pc:sldMkLst>
          <pc:docMk/>
          <pc:sldMk cId="2113353921" sldId="290"/>
        </pc:sldMkLst>
        <pc:spChg chg="mod">
          <ac:chgData name="Kristina Elen" userId="S::kelen@herzing.ca::79a21bbd-83f7-4e16-a863-8531c314eb69" providerId="AD" clId="Web-{D9D6E36E-AA37-906F-849D-FB21A9186404}" dt="2022-10-11T10:39:26.401" v="53"/>
          <ac:spMkLst>
            <pc:docMk/>
            <pc:sldMk cId="2113353921" sldId="290"/>
            <ac:spMk id="2" creationId="{00000000-0000-0000-0000-000000000000}"/>
          </ac:spMkLst>
        </pc:spChg>
        <pc:spChg chg="del">
          <ac:chgData name="Kristina Elen" userId="S::kelen@herzing.ca::79a21bbd-83f7-4e16-a863-8531c314eb69" providerId="AD" clId="Web-{D9D6E36E-AA37-906F-849D-FB21A9186404}" dt="2022-10-11T10:39:26.401" v="53"/>
          <ac:spMkLst>
            <pc:docMk/>
            <pc:sldMk cId="2113353921" sldId="290"/>
            <ac:spMk id="3" creationId="{00000000-0000-0000-0000-000000000000}"/>
          </ac:spMkLst>
        </pc:spChg>
        <pc:spChg chg="add">
          <ac:chgData name="Kristina Elen" userId="S::kelen@herzing.ca::79a21bbd-83f7-4e16-a863-8531c314eb69" providerId="AD" clId="Web-{D9D6E36E-AA37-906F-849D-FB21A9186404}" dt="2022-10-11T10:39:26.401" v="53"/>
          <ac:spMkLst>
            <pc:docMk/>
            <pc:sldMk cId="2113353921" sldId="290"/>
            <ac:spMk id="9" creationId="{B819A166-7571-4003-A6B8-B62034C3ED30}"/>
          </ac:spMkLst>
        </pc:spChg>
        <pc:graphicFrameChg chg="add">
          <ac:chgData name="Kristina Elen" userId="S::kelen@herzing.ca::79a21bbd-83f7-4e16-a863-8531c314eb69" providerId="AD" clId="Web-{D9D6E36E-AA37-906F-849D-FB21A9186404}" dt="2022-10-11T10:39:26.401" v="53"/>
          <ac:graphicFrameMkLst>
            <pc:docMk/>
            <pc:sldMk cId="2113353921" sldId="290"/>
            <ac:graphicFrameMk id="5" creationId="{54A4502E-7A37-EB28-5F0E-57DC30BBA03B}"/>
          </ac:graphicFrameMkLst>
        </pc:graphicFrameChg>
      </pc:sldChg>
      <pc:sldChg chg="addSp delSp modSp add mod setBg">
        <pc:chgData name="Kristina Elen" userId="S::kelen@herzing.ca::79a21bbd-83f7-4e16-a863-8531c314eb69" providerId="AD" clId="Web-{D9D6E36E-AA37-906F-849D-FB21A9186404}" dt="2022-10-11T10:39:20.573" v="52"/>
        <pc:sldMkLst>
          <pc:docMk/>
          <pc:sldMk cId="868630563" sldId="291"/>
        </pc:sldMkLst>
        <pc:spChg chg="mod">
          <ac:chgData name="Kristina Elen" userId="S::kelen@herzing.ca::79a21bbd-83f7-4e16-a863-8531c314eb69" providerId="AD" clId="Web-{D9D6E36E-AA37-906F-849D-FB21A9186404}" dt="2022-10-11T10:39:20.573" v="52"/>
          <ac:spMkLst>
            <pc:docMk/>
            <pc:sldMk cId="868630563" sldId="291"/>
            <ac:spMk id="2" creationId="{00000000-0000-0000-0000-000000000000}"/>
          </ac:spMkLst>
        </pc:spChg>
        <pc:spChg chg="del">
          <ac:chgData name="Kristina Elen" userId="S::kelen@herzing.ca::79a21bbd-83f7-4e16-a863-8531c314eb69" providerId="AD" clId="Web-{D9D6E36E-AA37-906F-849D-FB21A9186404}" dt="2022-10-11T10:39:20.573" v="52"/>
          <ac:spMkLst>
            <pc:docMk/>
            <pc:sldMk cId="868630563" sldId="291"/>
            <ac:spMk id="3" creationId="{00000000-0000-0000-0000-000000000000}"/>
          </ac:spMkLst>
        </pc:spChg>
        <pc:spChg chg="add">
          <ac:chgData name="Kristina Elen" userId="S::kelen@herzing.ca::79a21bbd-83f7-4e16-a863-8531c314eb69" providerId="AD" clId="Web-{D9D6E36E-AA37-906F-849D-FB21A9186404}" dt="2022-10-11T10:39:20.573" v="52"/>
          <ac:spMkLst>
            <pc:docMk/>
            <pc:sldMk cId="868630563" sldId="291"/>
            <ac:spMk id="9" creationId="{08E89D5E-1885-4160-AC77-CC471DD1D0DB}"/>
          </ac:spMkLst>
        </pc:spChg>
        <pc:graphicFrameChg chg="add">
          <ac:chgData name="Kristina Elen" userId="S::kelen@herzing.ca::79a21bbd-83f7-4e16-a863-8531c314eb69" providerId="AD" clId="Web-{D9D6E36E-AA37-906F-849D-FB21A9186404}" dt="2022-10-11T10:39:20.573" v="52"/>
          <ac:graphicFrameMkLst>
            <pc:docMk/>
            <pc:sldMk cId="868630563" sldId="291"/>
            <ac:graphicFrameMk id="5" creationId="{AF640004-8796-8B2E-010E-53D058AFD0ED}"/>
          </ac:graphicFrameMkLst>
        </pc:graphicFrameChg>
        <pc:cxnChg chg="add">
          <ac:chgData name="Kristina Elen" userId="S::kelen@herzing.ca::79a21bbd-83f7-4e16-a863-8531c314eb69" providerId="AD" clId="Web-{D9D6E36E-AA37-906F-849D-FB21A9186404}" dt="2022-10-11T10:39:20.573" v="52"/>
          <ac:cxnSpMkLst>
            <pc:docMk/>
            <pc:sldMk cId="868630563" sldId="291"/>
            <ac:cxnSpMk id="11" creationId="{550D2BD1-98F9-412D-905B-3A843EF4078B}"/>
          </ac:cxnSpMkLst>
        </pc:cxnChg>
      </pc:sldChg>
      <pc:sldChg chg="del">
        <pc:chgData name="Kristina Elen" userId="S::kelen@herzing.ca::79a21bbd-83f7-4e16-a863-8531c314eb69" providerId="AD" clId="Web-{D9D6E36E-AA37-906F-849D-FB21A9186404}" dt="2022-10-11T10:38:24.182" v="0"/>
        <pc:sldMkLst>
          <pc:docMk/>
          <pc:sldMk cId="3105798233" sldId="292"/>
        </pc:sldMkLst>
      </pc:sldChg>
      <pc:sldChg chg="addSp modSp add mod setBg setClrOvrMap">
        <pc:chgData name="Kristina Elen" userId="S::kelen@herzing.ca::79a21bbd-83f7-4e16-a863-8531c314eb69" providerId="AD" clId="Web-{D9D6E36E-AA37-906F-849D-FB21A9186404}" dt="2022-10-11T10:39:03.541" v="51"/>
        <pc:sldMkLst>
          <pc:docMk/>
          <pc:sldMk cId="3527527422" sldId="292"/>
        </pc:sldMkLst>
        <pc:spChg chg="mod">
          <ac:chgData name="Kristina Elen" userId="S::kelen@herzing.ca::79a21bbd-83f7-4e16-a863-8531c314eb69" providerId="AD" clId="Web-{D9D6E36E-AA37-906F-849D-FB21A9186404}" dt="2022-10-11T10:39:03.541" v="51"/>
          <ac:spMkLst>
            <pc:docMk/>
            <pc:sldMk cId="3527527422" sldId="292"/>
            <ac:spMk id="2" creationId="{00000000-0000-0000-0000-000000000000}"/>
          </ac:spMkLst>
        </pc:spChg>
        <pc:spChg chg="mod">
          <ac:chgData name="Kristina Elen" userId="S::kelen@herzing.ca::79a21bbd-83f7-4e16-a863-8531c314eb69" providerId="AD" clId="Web-{D9D6E36E-AA37-906F-849D-FB21A9186404}" dt="2022-10-11T10:39:03.541" v="51"/>
          <ac:spMkLst>
            <pc:docMk/>
            <pc:sldMk cId="3527527422" sldId="292"/>
            <ac:spMk id="3" creationId="{00000000-0000-0000-0000-000000000000}"/>
          </ac:spMkLst>
        </pc:spChg>
        <pc:spChg chg="add">
          <ac:chgData name="Kristina Elen" userId="S::kelen@herzing.ca::79a21bbd-83f7-4e16-a863-8531c314eb69" providerId="AD" clId="Web-{D9D6E36E-AA37-906F-849D-FB21A9186404}" dt="2022-10-11T10:39:03.541" v="51"/>
          <ac:spMkLst>
            <pc:docMk/>
            <pc:sldMk cId="3527527422" sldId="292"/>
            <ac:spMk id="10" creationId="{CF62D2A7-8207-488C-9F46-316BA81A16C8}"/>
          </ac:spMkLst>
        </pc:spChg>
        <pc:spChg chg="add">
          <ac:chgData name="Kristina Elen" userId="S::kelen@herzing.ca::79a21bbd-83f7-4e16-a863-8531c314eb69" providerId="AD" clId="Web-{D9D6E36E-AA37-906F-849D-FB21A9186404}" dt="2022-10-11T10:39:03.541" v="51"/>
          <ac:spMkLst>
            <pc:docMk/>
            <pc:sldMk cId="3527527422" sldId="292"/>
            <ac:spMk id="12" creationId="{52AC6D7F-F068-4E11-BB06-F601D89BB980}"/>
          </ac:spMkLst>
        </pc:spChg>
        <pc:picChg chg="add">
          <ac:chgData name="Kristina Elen" userId="S::kelen@herzing.ca::79a21bbd-83f7-4e16-a863-8531c314eb69" providerId="AD" clId="Web-{D9D6E36E-AA37-906F-849D-FB21A9186404}" dt="2022-10-11T10:39:03.541" v="51"/>
          <ac:picMkLst>
            <pc:docMk/>
            <pc:sldMk cId="3527527422" sldId="292"/>
            <ac:picMk id="7" creationId="{07CA8FF7-68AA-D9B9-9D98-9606B435ECC3}"/>
          </ac:picMkLst>
        </pc:picChg>
      </pc:sldChg>
      <pc:sldChg chg="del">
        <pc:chgData name="Kristina Elen" userId="S::kelen@herzing.ca::79a21bbd-83f7-4e16-a863-8531c314eb69" providerId="AD" clId="Web-{D9D6E36E-AA37-906F-849D-FB21A9186404}" dt="2022-10-11T10:38:26.947" v="1"/>
        <pc:sldMkLst>
          <pc:docMk/>
          <pc:sldMk cId="1695100078" sldId="293"/>
        </pc:sldMkLst>
      </pc:sldChg>
      <pc:sldChg chg="addSp delSp new del">
        <pc:chgData name="Kristina Elen" userId="S::kelen@herzing.ca::79a21bbd-83f7-4e16-a863-8531c314eb69" providerId="AD" clId="Web-{D9D6E36E-AA37-906F-849D-FB21A9186404}" dt="2022-10-11T10:44:31.495" v="93"/>
        <pc:sldMkLst>
          <pc:docMk/>
          <pc:sldMk cId="1929932376" sldId="293"/>
        </pc:sldMkLst>
        <pc:graphicFrameChg chg="add del">
          <ac:chgData name="Kristina Elen" userId="S::kelen@herzing.ca::79a21bbd-83f7-4e16-a863-8531c314eb69" providerId="AD" clId="Web-{D9D6E36E-AA37-906F-849D-FB21A9186404}" dt="2022-10-11T10:44:29.745" v="92"/>
          <ac:graphicFrameMkLst>
            <pc:docMk/>
            <pc:sldMk cId="1929932376" sldId="293"/>
            <ac:graphicFrameMk id="5" creationId="{39F78EA7-6EF1-2AFD-D5E8-50EDAC5A8539}"/>
          </ac:graphicFrameMkLst>
        </pc:graphicFrameChg>
      </pc:sldChg>
      <pc:sldChg chg="del">
        <pc:chgData name="Kristina Elen" userId="S::kelen@herzing.ca::79a21bbd-83f7-4e16-a863-8531c314eb69" providerId="AD" clId="Web-{D9D6E36E-AA37-906F-849D-FB21A9186404}" dt="2022-10-11T10:38:30.494" v="2"/>
        <pc:sldMkLst>
          <pc:docMk/>
          <pc:sldMk cId="312902299" sldId="294"/>
        </pc:sldMkLst>
      </pc:sldChg>
      <pc:sldChg chg="del">
        <pc:chgData name="Kristina Elen" userId="S::kelen@herzing.ca::79a21bbd-83f7-4e16-a863-8531c314eb69" providerId="AD" clId="Web-{D9D6E36E-AA37-906F-849D-FB21A9186404}" dt="2022-10-11T10:38:33.401" v="5"/>
        <pc:sldMkLst>
          <pc:docMk/>
          <pc:sldMk cId="3612320335" sldId="295"/>
        </pc:sldMkLst>
      </pc:sldChg>
      <pc:sldChg chg="del">
        <pc:chgData name="Kristina Elen" userId="S::kelen@herzing.ca::79a21bbd-83f7-4e16-a863-8531c314eb69" providerId="AD" clId="Web-{D9D6E36E-AA37-906F-849D-FB21A9186404}" dt="2022-10-11T10:38:34.119" v="6"/>
        <pc:sldMkLst>
          <pc:docMk/>
          <pc:sldMk cId="1710970880" sldId="296"/>
        </pc:sldMkLst>
      </pc:sldChg>
      <pc:sldChg chg="del">
        <pc:chgData name="Kristina Elen" userId="S::kelen@herzing.ca::79a21bbd-83f7-4e16-a863-8531c314eb69" providerId="AD" clId="Web-{D9D6E36E-AA37-906F-849D-FB21A9186404}" dt="2022-10-11T10:38:34.807" v="7"/>
        <pc:sldMkLst>
          <pc:docMk/>
          <pc:sldMk cId="1278513996" sldId="297"/>
        </pc:sldMkLst>
      </pc:sldChg>
      <pc:sldChg chg="del">
        <pc:chgData name="Kristina Elen" userId="S::kelen@herzing.ca::79a21bbd-83f7-4e16-a863-8531c314eb69" providerId="AD" clId="Web-{D9D6E36E-AA37-906F-849D-FB21A9186404}" dt="2022-10-11T10:38:35.463" v="8"/>
        <pc:sldMkLst>
          <pc:docMk/>
          <pc:sldMk cId="1341426763" sldId="298"/>
        </pc:sldMkLst>
      </pc:sldChg>
      <pc:sldChg chg="del">
        <pc:chgData name="Kristina Elen" userId="S::kelen@herzing.ca::79a21bbd-83f7-4e16-a863-8531c314eb69" providerId="AD" clId="Web-{D9D6E36E-AA37-906F-849D-FB21A9186404}" dt="2022-10-11T10:38:39.151" v="15"/>
        <pc:sldMkLst>
          <pc:docMk/>
          <pc:sldMk cId="2153013249" sldId="299"/>
        </pc:sldMkLst>
      </pc:sldChg>
      <pc:sldChg chg="del">
        <pc:chgData name="Kristina Elen" userId="S::kelen@herzing.ca::79a21bbd-83f7-4e16-a863-8531c314eb69" providerId="AD" clId="Web-{D9D6E36E-AA37-906F-849D-FB21A9186404}" dt="2022-10-11T10:38:39.151" v="14"/>
        <pc:sldMkLst>
          <pc:docMk/>
          <pc:sldMk cId="2740789180" sldId="300"/>
        </pc:sldMkLst>
      </pc:sldChg>
      <pc:sldChg chg="del">
        <pc:chgData name="Kristina Elen" userId="S::kelen@herzing.ca::79a21bbd-83f7-4e16-a863-8531c314eb69" providerId="AD" clId="Web-{D9D6E36E-AA37-906F-849D-FB21A9186404}" dt="2022-10-11T10:38:39.151" v="13"/>
        <pc:sldMkLst>
          <pc:docMk/>
          <pc:sldMk cId="1438324112" sldId="301"/>
        </pc:sldMkLst>
      </pc:sldChg>
      <pc:sldChg chg="del">
        <pc:chgData name="Kristina Elen" userId="S::kelen@herzing.ca::79a21bbd-83f7-4e16-a863-8531c314eb69" providerId="AD" clId="Web-{D9D6E36E-AA37-906F-849D-FB21A9186404}" dt="2022-10-11T10:38:39.135" v="12"/>
        <pc:sldMkLst>
          <pc:docMk/>
          <pc:sldMk cId="1261708974" sldId="302"/>
        </pc:sldMkLst>
      </pc:sldChg>
      <pc:sldChg chg="del">
        <pc:chgData name="Kristina Elen" userId="S::kelen@herzing.ca::79a21bbd-83f7-4e16-a863-8531c314eb69" providerId="AD" clId="Web-{D9D6E36E-AA37-906F-849D-FB21A9186404}" dt="2022-10-11T10:38:39.135" v="11"/>
        <pc:sldMkLst>
          <pc:docMk/>
          <pc:sldMk cId="435698155" sldId="303"/>
        </pc:sldMkLst>
      </pc:sldChg>
      <pc:sldChg chg="del">
        <pc:chgData name="Kristina Elen" userId="S::kelen@herzing.ca::79a21bbd-83f7-4e16-a863-8531c314eb69" providerId="AD" clId="Web-{D9D6E36E-AA37-906F-849D-FB21A9186404}" dt="2022-10-11T10:38:39.135" v="10"/>
        <pc:sldMkLst>
          <pc:docMk/>
          <pc:sldMk cId="2333069250" sldId="304"/>
        </pc:sldMkLst>
      </pc:sldChg>
      <pc:sldChg chg="del">
        <pc:chgData name="Kristina Elen" userId="S::kelen@herzing.ca::79a21bbd-83f7-4e16-a863-8531c314eb69" providerId="AD" clId="Web-{D9D6E36E-AA37-906F-849D-FB21A9186404}" dt="2022-10-11T10:38:39.135" v="9"/>
        <pc:sldMkLst>
          <pc:docMk/>
          <pc:sldMk cId="3667113129" sldId="305"/>
        </pc:sldMkLst>
      </pc:sldChg>
      <pc:sldMasterChg chg="replId modSldLayout">
        <pc:chgData name="Kristina Elen" userId="S::kelen@herzing.ca::79a21bbd-83f7-4e16-a863-8531c314eb69" providerId="AD" clId="Web-{D9D6E36E-AA37-906F-849D-FB21A9186404}" dt="2022-10-11T10:38:41.963" v="16"/>
        <pc:sldMasterMkLst>
          <pc:docMk/>
          <pc:sldMasterMk cId="3239897241" sldId="2147483660"/>
        </pc:sldMasterMkLst>
        <pc:sldLayoutChg chg="replId">
          <pc:chgData name="Kristina Elen" userId="S::kelen@herzing.ca::79a21bbd-83f7-4e16-a863-8531c314eb69" providerId="AD" clId="Web-{D9D6E36E-AA37-906F-849D-FB21A9186404}" dt="2022-10-11T10:38:41.963" v="16"/>
          <pc:sldLayoutMkLst>
            <pc:docMk/>
            <pc:sldMasterMk cId="3239897241" sldId="2147483660"/>
            <pc:sldLayoutMk cId="144673551" sldId="2147483661"/>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392652045" sldId="2147483662"/>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3400597810" sldId="2147483663"/>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4226047943" sldId="2147483664"/>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3959782295" sldId="2147483665"/>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3183231746" sldId="2147483666"/>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1089723825" sldId="2147483667"/>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568255520" sldId="2147483668"/>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804538972" sldId="2147483669"/>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677102934" sldId="2147483670"/>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1026154277" sldId="2147483671"/>
          </pc:sldLayoutMkLst>
        </pc:sldLayoutChg>
      </pc:sldMasterChg>
      <pc:sldMasterChg chg="add addSldLayout">
        <pc:chgData name="Kristina Elen" userId="S::kelen@herzing.ca::79a21bbd-83f7-4e16-a863-8531c314eb69" providerId="AD" clId="Web-{D9D6E36E-AA37-906F-849D-FB21A9186404}" dt="2022-10-11T10:38:41.963" v="16"/>
        <pc:sldMasterMkLst>
          <pc:docMk/>
          <pc:sldMasterMk cId="931714542" sldId="2147483672"/>
        </pc:sldMasterMkLst>
        <pc:sldLayoutChg chg="add">
          <pc:chgData name="Kristina Elen" userId="S::kelen@herzing.ca::79a21bbd-83f7-4e16-a863-8531c314eb69" providerId="AD" clId="Web-{D9D6E36E-AA37-906F-849D-FB21A9186404}" dt="2022-10-11T10:38:41.963" v="16"/>
          <pc:sldLayoutMkLst>
            <pc:docMk/>
            <pc:sldMasterMk cId="931714542" sldId="2147483672"/>
            <pc:sldLayoutMk cId="1204873696" sldId="2147483673"/>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517795942" sldId="2147483674"/>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2590205671" sldId="2147483675"/>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525793441" sldId="2147483676"/>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2840844612" sldId="2147483677"/>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2010314651" sldId="2147483678"/>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2683791721" sldId="2147483679"/>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2482412407" sldId="2147483680"/>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3164910313" sldId="2147483681"/>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1193019525" sldId="2147483682"/>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72"/>
            <pc:sldLayoutMk cId="4271190150" sldId="2147483683"/>
          </pc:sldLayoutMkLst>
        </pc:sldLayoutChg>
      </pc:sldMasterChg>
    </pc:docChg>
  </pc:docChgLst>
  <pc:docChgLst>
    <pc:chgData name="Kristina Elen" userId="S::kelen@herzing.ca::79a21bbd-83f7-4e16-a863-8531c314eb69" providerId="AD" clId="Web-{E65A3C31-816B-755A-DEB0-6F4D9C25CBA4}"/>
    <pc:docChg chg="addSld delSld modSld addMainMaster modMainMaster">
      <pc:chgData name="Kristina Elen" userId="S::kelen@herzing.ca::79a21bbd-83f7-4e16-a863-8531c314eb69" providerId="AD" clId="Web-{E65A3C31-816B-755A-DEB0-6F4D9C25CBA4}" dt="2022-10-13T02:03:52.548" v="36"/>
      <pc:docMkLst>
        <pc:docMk/>
      </pc:docMkLst>
      <pc:sldChg chg="modSp">
        <pc:chgData name="Kristina Elen" userId="S::kelen@herzing.ca::79a21bbd-83f7-4e16-a863-8531c314eb69" providerId="AD" clId="Web-{E65A3C31-816B-755A-DEB0-6F4D9C25CBA4}" dt="2022-10-13T02:00:12.359" v="1" actId="20577"/>
        <pc:sldMkLst>
          <pc:docMk/>
          <pc:sldMk cId="2529654894" sldId="256"/>
        </pc:sldMkLst>
        <pc:spChg chg="mod">
          <ac:chgData name="Kristina Elen" userId="S::kelen@herzing.ca::79a21bbd-83f7-4e16-a863-8531c314eb69" providerId="AD" clId="Web-{E65A3C31-816B-755A-DEB0-6F4D9C25CBA4}" dt="2022-10-13T02:00:12.359" v="1" actId="20577"/>
          <ac:spMkLst>
            <pc:docMk/>
            <pc:sldMk cId="2529654894" sldId="256"/>
            <ac:spMk id="3" creationId="{00000000-0000-0000-0000-000000000000}"/>
          </ac:spMkLst>
        </pc:spChg>
      </pc:sldChg>
      <pc:sldChg chg="del">
        <pc:chgData name="Kristina Elen" userId="S::kelen@herzing.ca::79a21bbd-83f7-4e16-a863-8531c314eb69" providerId="AD" clId="Web-{E65A3C31-816B-755A-DEB0-6F4D9C25CBA4}" dt="2022-10-13T02:00:17.125" v="2"/>
        <pc:sldMkLst>
          <pc:docMk/>
          <pc:sldMk cId="2711128931" sldId="258"/>
        </pc:sldMkLst>
      </pc:sldChg>
      <pc:sldChg chg="addSp delSp modSp add mod setBg">
        <pc:chgData name="Kristina Elen" userId="S::kelen@herzing.ca::79a21bbd-83f7-4e16-a863-8531c314eb69" providerId="AD" clId="Web-{E65A3C31-816B-755A-DEB0-6F4D9C25CBA4}" dt="2022-10-13T02:03:16.548" v="34"/>
        <pc:sldMkLst>
          <pc:docMk/>
          <pc:sldMk cId="4150833884" sldId="258"/>
        </pc:sldMkLst>
        <pc:spChg chg="mod">
          <ac:chgData name="Kristina Elen" userId="S::kelen@herzing.ca::79a21bbd-83f7-4e16-a863-8531c314eb69" providerId="AD" clId="Web-{E65A3C31-816B-755A-DEB0-6F4D9C25CBA4}" dt="2022-10-13T02:03:16.548" v="34"/>
          <ac:spMkLst>
            <pc:docMk/>
            <pc:sldMk cId="4150833884" sldId="258"/>
            <ac:spMk id="2" creationId="{00000000-0000-0000-0000-000000000000}"/>
          </ac:spMkLst>
        </pc:spChg>
        <pc:spChg chg="add del">
          <ac:chgData name="Kristina Elen" userId="S::kelen@herzing.ca::79a21bbd-83f7-4e16-a863-8531c314eb69" providerId="AD" clId="Web-{E65A3C31-816B-755A-DEB0-6F4D9C25CBA4}" dt="2022-10-13T02:03:16.548" v="34"/>
          <ac:spMkLst>
            <pc:docMk/>
            <pc:sldMk cId="4150833884" sldId="258"/>
            <ac:spMk id="3" creationId="{00000000-0000-0000-0000-000000000000}"/>
          </ac:spMkLst>
        </pc:spChg>
        <pc:spChg chg="add">
          <ac:chgData name="Kristina Elen" userId="S::kelen@herzing.ca::79a21bbd-83f7-4e16-a863-8531c314eb69" providerId="AD" clId="Web-{E65A3C31-816B-755A-DEB0-6F4D9C25CBA4}" dt="2022-10-13T02:03:16.548" v="34"/>
          <ac:spMkLst>
            <pc:docMk/>
            <pc:sldMk cId="4150833884" sldId="258"/>
            <ac:spMk id="7" creationId="{00000000-0000-0000-0000-000000000000}"/>
          </ac:spMkLst>
        </pc:spChg>
        <pc:spChg chg="add">
          <ac:chgData name="Kristina Elen" userId="S::kelen@herzing.ca::79a21bbd-83f7-4e16-a863-8531c314eb69" providerId="AD" clId="Web-{E65A3C31-816B-755A-DEB0-6F4D9C25CBA4}" dt="2022-10-13T02:03:16.548" v="34"/>
          <ac:spMkLst>
            <pc:docMk/>
            <pc:sldMk cId="4150833884" sldId="258"/>
            <ac:spMk id="8" creationId="{827B839B-9ADE-406B-8590-F1CAEDED45A1}"/>
          </ac:spMkLst>
        </pc:spChg>
        <pc:spChg chg="add">
          <ac:chgData name="Kristina Elen" userId="S::kelen@herzing.ca::79a21bbd-83f7-4e16-a863-8531c314eb69" providerId="AD" clId="Web-{E65A3C31-816B-755A-DEB0-6F4D9C25CBA4}" dt="2022-10-13T02:03:16.548" v="34"/>
          <ac:spMkLst>
            <pc:docMk/>
            <pc:sldMk cId="4150833884" sldId="258"/>
            <ac:spMk id="10" creationId="{CFE45BF0-46DB-408C-B5F7-7B11716805D4}"/>
          </ac:spMkLst>
        </pc:spChg>
        <pc:spChg chg="add">
          <ac:chgData name="Kristina Elen" userId="S::kelen@herzing.ca::79a21bbd-83f7-4e16-a863-8531c314eb69" providerId="AD" clId="Web-{E65A3C31-816B-755A-DEB0-6F4D9C25CBA4}" dt="2022-10-13T02:03:16.548" v="34"/>
          <ac:spMkLst>
            <pc:docMk/>
            <pc:sldMk cId="4150833884" sldId="258"/>
            <ac:spMk id="12" creationId="{2AEBC8F2-97B1-41B4-93F1-2D289E197FBA}"/>
          </ac:spMkLst>
        </pc:spChg>
        <pc:spChg chg="add">
          <ac:chgData name="Kristina Elen" userId="S::kelen@herzing.ca::79a21bbd-83f7-4e16-a863-8531c314eb69" providerId="AD" clId="Web-{E65A3C31-816B-755A-DEB0-6F4D9C25CBA4}" dt="2022-10-13T02:03:16.548" v="34"/>
          <ac:spMkLst>
            <pc:docMk/>
            <pc:sldMk cId="4150833884" sldId="258"/>
            <ac:spMk id="14" creationId="{472E3A19-F5D5-48FC-BB9C-48C2F68F598B}"/>
          </ac:spMkLst>
        </pc:spChg>
        <pc:spChg chg="add">
          <ac:chgData name="Kristina Elen" userId="S::kelen@herzing.ca::79a21bbd-83f7-4e16-a863-8531c314eb69" providerId="AD" clId="Web-{E65A3C31-816B-755A-DEB0-6F4D9C25CBA4}" dt="2022-10-13T02:03:16.548" v="34"/>
          <ac:spMkLst>
            <pc:docMk/>
            <pc:sldMk cId="4150833884" sldId="258"/>
            <ac:spMk id="16" creationId="{7A62E32F-BB65-43A8-8EB5-92346890E549}"/>
          </ac:spMkLst>
        </pc:spChg>
        <pc:spChg chg="add">
          <ac:chgData name="Kristina Elen" userId="S::kelen@herzing.ca::79a21bbd-83f7-4e16-a863-8531c314eb69" providerId="AD" clId="Web-{E65A3C31-816B-755A-DEB0-6F4D9C25CBA4}" dt="2022-10-13T02:03:16.548" v="34"/>
          <ac:spMkLst>
            <pc:docMk/>
            <pc:sldMk cId="4150833884" sldId="258"/>
            <ac:spMk id="18" creationId="{14E91B64-9FCC-451E-AFB4-A827D6329367}"/>
          </ac:spMkLst>
        </pc:spChg>
        <pc:graphicFrameChg chg="add del">
          <ac:chgData name="Kristina Elen" userId="S::kelen@herzing.ca::79a21bbd-83f7-4e16-a863-8531c314eb69" providerId="AD" clId="Web-{E65A3C31-816B-755A-DEB0-6F4D9C25CBA4}" dt="2022-10-13T02:03:16.532" v="33"/>
          <ac:graphicFrameMkLst>
            <pc:docMk/>
            <pc:sldMk cId="4150833884" sldId="258"/>
            <ac:graphicFrameMk id="5" creationId="{4A855EAB-4FB5-2A74-11C8-080A1F390EDE}"/>
          </ac:graphicFrameMkLst>
        </pc:graphicFrameChg>
      </pc:sldChg>
      <pc:sldChg chg="addSp modSp add mod setBg">
        <pc:chgData name="Kristina Elen" userId="S::kelen@herzing.ca::79a21bbd-83f7-4e16-a863-8531c314eb69" providerId="AD" clId="Web-{E65A3C31-816B-755A-DEB0-6F4D9C25CBA4}" dt="2022-10-13T02:03:04.063" v="31"/>
        <pc:sldMkLst>
          <pc:docMk/>
          <pc:sldMk cId="652263042" sldId="259"/>
        </pc:sldMkLst>
        <pc:spChg chg="mod">
          <ac:chgData name="Kristina Elen" userId="S::kelen@herzing.ca::79a21bbd-83f7-4e16-a863-8531c314eb69" providerId="AD" clId="Web-{E65A3C31-816B-755A-DEB0-6F4D9C25CBA4}" dt="2022-10-13T02:03:04.063" v="31"/>
          <ac:spMkLst>
            <pc:docMk/>
            <pc:sldMk cId="652263042" sldId="259"/>
            <ac:spMk id="2" creationId="{00000000-0000-0000-0000-000000000000}"/>
          </ac:spMkLst>
        </pc:spChg>
        <pc:spChg chg="mod">
          <ac:chgData name="Kristina Elen" userId="S::kelen@herzing.ca::79a21bbd-83f7-4e16-a863-8531c314eb69" providerId="AD" clId="Web-{E65A3C31-816B-755A-DEB0-6F4D9C25CBA4}" dt="2022-10-13T02:03:04.063" v="31"/>
          <ac:spMkLst>
            <pc:docMk/>
            <pc:sldMk cId="652263042" sldId="259"/>
            <ac:spMk id="3" creationId="{00000000-0000-0000-0000-000000000000}"/>
          </ac:spMkLst>
        </pc:spChg>
        <pc:spChg chg="add">
          <ac:chgData name="Kristina Elen" userId="S::kelen@herzing.ca::79a21bbd-83f7-4e16-a863-8531c314eb69" providerId="AD" clId="Web-{E65A3C31-816B-755A-DEB0-6F4D9C25CBA4}" dt="2022-10-13T02:03:04.063" v="31"/>
          <ac:spMkLst>
            <pc:docMk/>
            <pc:sldMk cId="652263042" sldId="259"/>
            <ac:spMk id="8" creationId="{827B839B-9ADE-406B-8590-F1CAEDED45A1}"/>
          </ac:spMkLst>
        </pc:spChg>
        <pc:spChg chg="add">
          <ac:chgData name="Kristina Elen" userId="S::kelen@herzing.ca::79a21bbd-83f7-4e16-a863-8531c314eb69" providerId="AD" clId="Web-{E65A3C31-816B-755A-DEB0-6F4D9C25CBA4}" dt="2022-10-13T02:03:04.063" v="31"/>
          <ac:spMkLst>
            <pc:docMk/>
            <pc:sldMk cId="652263042" sldId="259"/>
            <ac:spMk id="10" creationId="{CFE45BF0-46DB-408C-B5F7-7B11716805D4}"/>
          </ac:spMkLst>
        </pc:spChg>
        <pc:spChg chg="add">
          <ac:chgData name="Kristina Elen" userId="S::kelen@herzing.ca::79a21bbd-83f7-4e16-a863-8531c314eb69" providerId="AD" clId="Web-{E65A3C31-816B-755A-DEB0-6F4D9C25CBA4}" dt="2022-10-13T02:03:04.063" v="31"/>
          <ac:spMkLst>
            <pc:docMk/>
            <pc:sldMk cId="652263042" sldId="259"/>
            <ac:spMk id="12" creationId="{2AEBC8F2-97B1-41B4-93F1-2D289E197FBA}"/>
          </ac:spMkLst>
        </pc:spChg>
        <pc:spChg chg="add">
          <ac:chgData name="Kristina Elen" userId="S::kelen@herzing.ca::79a21bbd-83f7-4e16-a863-8531c314eb69" providerId="AD" clId="Web-{E65A3C31-816B-755A-DEB0-6F4D9C25CBA4}" dt="2022-10-13T02:03:04.063" v="31"/>
          <ac:spMkLst>
            <pc:docMk/>
            <pc:sldMk cId="652263042" sldId="259"/>
            <ac:spMk id="14" creationId="{472E3A19-F5D5-48FC-BB9C-48C2F68F598B}"/>
          </ac:spMkLst>
        </pc:spChg>
        <pc:spChg chg="add">
          <ac:chgData name="Kristina Elen" userId="S::kelen@herzing.ca::79a21bbd-83f7-4e16-a863-8531c314eb69" providerId="AD" clId="Web-{E65A3C31-816B-755A-DEB0-6F4D9C25CBA4}" dt="2022-10-13T02:03:04.063" v="31"/>
          <ac:spMkLst>
            <pc:docMk/>
            <pc:sldMk cId="652263042" sldId="259"/>
            <ac:spMk id="16" creationId="{7A62E32F-BB65-43A8-8EB5-92346890E549}"/>
          </ac:spMkLst>
        </pc:spChg>
        <pc:spChg chg="add">
          <ac:chgData name="Kristina Elen" userId="S::kelen@herzing.ca::79a21bbd-83f7-4e16-a863-8531c314eb69" providerId="AD" clId="Web-{E65A3C31-816B-755A-DEB0-6F4D9C25CBA4}" dt="2022-10-13T02:03:04.063" v="31"/>
          <ac:spMkLst>
            <pc:docMk/>
            <pc:sldMk cId="652263042" sldId="259"/>
            <ac:spMk id="18" creationId="{14E91B64-9FCC-451E-AFB4-A827D6329367}"/>
          </ac:spMkLst>
        </pc:spChg>
      </pc:sldChg>
      <pc:sldChg chg="del">
        <pc:chgData name="Kristina Elen" userId="S::kelen@herzing.ca::79a21bbd-83f7-4e16-a863-8531c314eb69" providerId="AD" clId="Web-{E65A3C31-816B-755A-DEB0-6F4D9C25CBA4}" dt="2022-10-13T02:00:17.125" v="3"/>
        <pc:sldMkLst>
          <pc:docMk/>
          <pc:sldMk cId="885415615" sldId="259"/>
        </pc:sldMkLst>
      </pc:sldChg>
      <pc:sldChg chg="addSp modSp add mod setBg">
        <pc:chgData name="Kristina Elen" userId="S::kelen@herzing.ca::79a21bbd-83f7-4e16-a863-8531c314eb69" providerId="AD" clId="Web-{E65A3C31-816B-755A-DEB0-6F4D9C25CBA4}" dt="2022-10-13T02:03:00.860" v="30"/>
        <pc:sldMkLst>
          <pc:docMk/>
          <pc:sldMk cId="911169406" sldId="260"/>
        </pc:sldMkLst>
        <pc:spChg chg="mod">
          <ac:chgData name="Kristina Elen" userId="S::kelen@herzing.ca::79a21bbd-83f7-4e16-a863-8531c314eb69" providerId="AD" clId="Web-{E65A3C31-816B-755A-DEB0-6F4D9C25CBA4}" dt="2022-10-13T02:03:00.860" v="30"/>
          <ac:spMkLst>
            <pc:docMk/>
            <pc:sldMk cId="911169406" sldId="260"/>
            <ac:spMk id="2" creationId="{00000000-0000-0000-0000-000000000000}"/>
          </ac:spMkLst>
        </pc:spChg>
        <pc:spChg chg="mod">
          <ac:chgData name="Kristina Elen" userId="S::kelen@herzing.ca::79a21bbd-83f7-4e16-a863-8531c314eb69" providerId="AD" clId="Web-{E65A3C31-816B-755A-DEB0-6F4D9C25CBA4}" dt="2022-10-13T02:03:00.860" v="30"/>
          <ac:spMkLst>
            <pc:docMk/>
            <pc:sldMk cId="911169406" sldId="260"/>
            <ac:spMk id="3" creationId="{00000000-0000-0000-0000-000000000000}"/>
          </ac:spMkLst>
        </pc:spChg>
        <pc:spChg chg="add">
          <ac:chgData name="Kristina Elen" userId="S::kelen@herzing.ca::79a21bbd-83f7-4e16-a863-8531c314eb69" providerId="AD" clId="Web-{E65A3C31-816B-755A-DEB0-6F4D9C25CBA4}" dt="2022-10-13T02:03:00.860" v="30"/>
          <ac:spMkLst>
            <pc:docMk/>
            <pc:sldMk cId="911169406" sldId="260"/>
            <ac:spMk id="8" creationId="{827B839B-9ADE-406B-8590-F1CAEDED45A1}"/>
          </ac:spMkLst>
        </pc:spChg>
        <pc:spChg chg="add">
          <ac:chgData name="Kristina Elen" userId="S::kelen@herzing.ca::79a21bbd-83f7-4e16-a863-8531c314eb69" providerId="AD" clId="Web-{E65A3C31-816B-755A-DEB0-6F4D9C25CBA4}" dt="2022-10-13T02:03:00.860" v="30"/>
          <ac:spMkLst>
            <pc:docMk/>
            <pc:sldMk cId="911169406" sldId="260"/>
            <ac:spMk id="10" creationId="{CFE45BF0-46DB-408C-B5F7-7B11716805D4}"/>
          </ac:spMkLst>
        </pc:spChg>
        <pc:spChg chg="add">
          <ac:chgData name="Kristina Elen" userId="S::kelen@herzing.ca::79a21bbd-83f7-4e16-a863-8531c314eb69" providerId="AD" clId="Web-{E65A3C31-816B-755A-DEB0-6F4D9C25CBA4}" dt="2022-10-13T02:03:00.860" v="30"/>
          <ac:spMkLst>
            <pc:docMk/>
            <pc:sldMk cId="911169406" sldId="260"/>
            <ac:spMk id="12" creationId="{2AEBC8F2-97B1-41B4-93F1-2D289E197FBA}"/>
          </ac:spMkLst>
        </pc:spChg>
        <pc:spChg chg="add">
          <ac:chgData name="Kristina Elen" userId="S::kelen@herzing.ca::79a21bbd-83f7-4e16-a863-8531c314eb69" providerId="AD" clId="Web-{E65A3C31-816B-755A-DEB0-6F4D9C25CBA4}" dt="2022-10-13T02:03:00.860" v="30"/>
          <ac:spMkLst>
            <pc:docMk/>
            <pc:sldMk cId="911169406" sldId="260"/>
            <ac:spMk id="14" creationId="{472E3A19-F5D5-48FC-BB9C-48C2F68F598B}"/>
          </ac:spMkLst>
        </pc:spChg>
        <pc:spChg chg="add">
          <ac:chgData name="Kristina Elen" userId="S::kelen@herzing.ca::79a21bbd-83f7-4e16-a863-8531c314eb69" providerId="AD" clId="Web-{E65A3C31-816B-755A-DEB0-6F4D9C25CBA4}" dt="2022-10-13T02:03:00.860" v="30"/>
          <ac:spMkLst>
            <pc:docMk/>
            <pc:sldMk cId="911169406" sldId="260"/>
            <ac:spMk id="16" creationId="{7A62E32F-BB65-43A8-8EB5-92346890E549}"/>
          </ac:spMkLst>
        </pc:spChg>
        <pc:spChg chg="add">
          <ac:chgData name="Kristina Elen" userId="S::kelen@herzing.ca::79a21bbd-83f7-4e16-a863-8531c314eb69" providerId="AD" clId="Web-{E65A3C31-816B-755A-DEB0-6F4D9C25CBA4}" dt="2022-10-13T02:03:00.860" v="30"/>
          <ac:spMkLst>
            <pc:docMk/>
            <pc:sldMk cId="911169406" sldId="260"/>
            <ac:spMk id="18" creationId="{14E91B64-9FCC-451E-AFB4-A827D6329367}"/>
          </ac:spMkLst>
        </pc:spChg>
      </pc:sldChg>
      <pc:sldChg chg="del">
        <pc:chgData name="Kristina Elen" userId="S::kelen@herzing.ca::79a21bbd-83f7-4e16-a863-8531c314eb69" providerId="AD" clId="Web-{E65A3C31-816B-755A-DEB0-6F4D9C25CBA4}" dt="2022-10-13T02:00:17.125" v="4"/>
        <pc:sldMkLst>
          <pc:docMk/>
          <pc:sldMk cId="2752579811" sldId="260"/>
        </pc:sldMkLst>
      </pc:sldChg>
      <pc:sldChg chg="addSp modSp add mod setBg">
        <pc:chgData name="Kristina Elen" userId="S::kelen@herzing.ca::79a21bbd-83f7-4e16-a863-8531c314eb69" providerId="AD" clId="Web-{E65A3C31-816B-755A-DEB0-6F4D9C25CBA4}" dt="2022-10-13T02:02:53.829" v="29"/>
        <pc:sldMkLst>
          <pc:docMk/>
          <pc:sldMk cId="1460971598" sldId="261"/>
        </pc:sldMkLst>
        <pc:spChg chg="mod">
          <ac:chgData name="Kristina Elen" userId="S::kelen@herzing.ca::79a21bbd-83f7-4e16-a863-8531c314eb69" providerId="AD" clId="Web-{E65A3C31-816B-755A-DEB0-6F4D9C25CBA4}" dt="2022-10-13T02:02:53.829" v="29"/>
          <ac:spMkLst>
            <pc:docMk/>
            <pc:sldMk cId="1460971598" sldId="261"/>
            <ac:spMk id="2" creationId="{00000000-0000-0000-0000-000000000000}"/>
          </ac:spMkLst>
        </pc:spChg>
        <pc:spChg chg="mod">
          <ac:chgData name="Kristina Elen" userId="S::kelen@herzing.ca::79a21bbd-83f7-4e16-a863-8531c314eb69" providerId="AD" clId="Web-{E65A3C31-816B-755A-DEB0-6F4D9C25CBA4}" dt="2022-10-13T02:02:53.829" v="29"/>
          <ac:spMkLst>
            <pc:docMk/>
            <pc:sldMk cId="1460971598" sldId="261"/>
            <ac:spMk id="3" creationId="{00000000-0000-0000-0000-000000000000}"/>
          </ac:spMkLst>
        </pc:spChg>
        <pc:spChg chg="add">
          <ac:chgData name="Kristina Elen" userId="S::kelen@herzing.ca::79a21bbd-83f7-4e16-a863-8531c314eb69" providerId="AD" clId="Web-{E65A3C31-816B-755A-DEB0-6F4D9C25CBA4}" dt="2022-10-13T02:02:53.829" v="29"/>
          <ac:spMkLst>
            <pc:docMk/>
            <pc:sldMk cId="1460971598" sldId="261"/>
            <ac:spMk id="8" creationId="{827B839B-9ADE-406B-8590-F1CAEDED45A1}"/>
          </ac:spMkLst>
        </pc:spChg>
        <pc:spChg chg="add">
          <ac:chgData name="Kristina Elen" userId="S::kelen@herzing.ca::79a21bbd-83f7-4e16-a863-8531c314eb69" providerId="AD" clId="Web-{E65A3C31-816B-755A-DEB0-6F4D9C25CBA4}" dt="2022-10-13T02:02:53.829" v="29"/>
          <ac:spMkLst>
            <pc:docMk/>
            <pc:sldMk cId="1460971598" sldId="261"/>
            <ac:spMk id="10" creationId="{CFE45BF0-46DB-408C-B5F7-7B11716805D4}"/>
          </ac:spMkLst>
        </pc:spChg>
        <pc:spChg chg="add">
          <ac:chgData name="Kristina Elen" userId="S::kelen@herzing.ca::79a21bbd-83f7-4e16-a863-8531c314eb69" providerId="AD" clId="Web-{E65A3C31-816B-755A-DEB0-6F4D9C25CBA4}" dt="2022-10-13T02:02:53.829" v="29"/>
          <ac:spMkLst>
            <pc:docMk/>
            <pc:sldMk cId="1460971598" sldId="261"/>
            <ac:spMk id="12" creationId="{2AEBC8F2-97B1-41B4-93F1-2D289E197FBA}"/>
          </ac:spMkLst>
        </pc:spChg>
        <pc:spChg chg="add">
          <ac:chgData name="Kristina Elen" userId="S::kelen@herzing.ca::79a21bbd-83f7-4e16-a863-8531c314eb69" providerId="AD" clId="Web-{E65A3C31-816B-755A-DEB0-6F4D9C25CBA4}" dt="2022-10-13T02:02:53.829" v="29"/>
          <ac:spMkLst>
            <pc:docMk/>
            <pc:sldMk cId="1460971598" sldId="261"/>
            <ac:spMk id="14" creationId="{472E3A19-F5D5-48FC-BB9C-48C2F68F598B}"/>
          </ac:spMkLst>
        </pc:spChg>
        <pc:spChg chg="add">
          <ac:chgData name="Kristina Elen" userId="S::kelen@herzing.ca::79a21bbd-83f7-4e16-a863-8531c314eb69" providerId="AD" clId="Web-{E65A3C31-816B-755A-DEB0-6F4D9C25CBA4}" dt="2022-10-13T02:02:53.829" v="29"/>
          <ac:spMkLst>
            <pc:docMk/>
            <pc:sldMk cId="1460971598" sldId="261"/>
            <ac:spMk id="16" creationId="{7A62E32F-BB65-43A8-8EB5-92346890E549}"/>
          </ac:spMkLst>
        </pc:spChg>
        <pc:spChg chg="add">
          <ac:chgData name="Kristina Elen" userId="S::kelen@herzing.ca::79a21bbd-83f7-4e16-a863-8531c314eb69" providerId="AD" clId="Web-{E65A3C31-816B-755A-DEB0-6F4D9C25CBA4}" dt="2022-10-13T02:02:53.829" v="29"/>
          <ac:spMkLst>
            <pc:docMk/>
            <pc:sldMk cId="1460971598" sldId="261"/>
            <ac:spMk id="18" creationId="{14E91B64-9FCC-451E-AFB4-A827D6329367}"/>
          </ac:spMkLst>
        </pc:spChg>
      </pc:sldChg>
      <pc:sldChg chg="del">
        <pc:chgData name="Kristina Elen" userId="S::kelen@herzing.ca::79a21bbd-83f7-4e16-a863-8531c314eb69" providerId="AD" clId="Web-{E65A3C31-816B-755A-DEB0-6F4D9C25CBA4}" dt="2022-10-13T02:00:17.125" v="5"/>
        <pc:sldMkLst>
          <pc:docMk/>
          <pc:sldMk cId="3329748974" sldId="261"/>
        </pc:sldMkLst>
      </pc:sldChg>
      <pc:sldChg chg="del">
        <pc:chgData name="Kristina Elen" userId="S::kelen@herzing.ca::79a21bbd-83f7-4e16-a863-8531c314eb69" providerId="AD" clId="Web-{E65A3C31-816B-755A-DEB0-6F4D9C25CBA4}" dt="2022-10-13T02:00:17.125" v="6"/>
        <pc:sldMkLst>
          <pc:docMk/>
          <pc:sldMk cId="3070067705" sldId="262"/>
        </pc:sldMkLst>
      </pc:sldChg>
      <pc:sldChg chg="addSp modSp add mod setBg">
        <pc:chgData name="Kristina Elen" userId="S::kelen@herzing.ca::79a21bbd-83f7-4e16-a863-8531c314eb69" providerId="AD" clId="Web-{E65A3C31-816B-755A-DEB0-6F4D9C25CBA4}" dt="2022-10-13T02:01:53.922" v="26"/>
        <pc:sldMkLst>
          <pc:docMk/>
          <pc:sldMk cId="3294688548" sldId="262"/>
        </pc:sldMkLst>
        <pc:spChg chg="mod">
          <ac:chgData name="Kristina Elen" userId="S::kelen@herzing.ca::79a21bbd-83f7-4e16-a863-8531c314eb69" providerId="AD" clId="Web-{E65A3C31-816B-755A-DEB0-6F4D9C25CBA4}" dt="2022-10-13T02:01:53.922" v="26"/>
          <ac:spMkLst>
            <pc:docMk/>
            <pc:sldMk cId="3294688548" sldId="262"/>
            <ac:spMk id="2" creationId="{00000000-0000-0000-0000-000000000000}"/>
          </ac:spMkLst>
        </pc:spChg>
        <pc:spChg chg="mod">
          <ac:chgData name="Kristina Elen" userId="S::kelen@herzing.ca::79a21bbd-83f7-4e16-a863-8531c314eb69" providerId="AD" clId="Web-{E65A3C31-816B-755A-DEB0-6F4D9C25CBA4}" dt="2022-10-13T02:01:53.922" v="26"/>
          <ac:spMkLst>
            <pc:docMk/>
            <pc:sldMk cId="3294688548" sldId="262"/>
            <ac:spMk id="3" creationId="{00000000-0000-0000-0000-000000000000}"/>
          </ac:spMkLst>
        </pc:spChg>
        <pc:spChg chg="add">
          <ac:chgData name="Kristina Elen" userId="S::kelen@herzing.ca::79a21bbd-83f7-4e16-a863-8531c314eb69" providerId="AD" clId="Web-{E65A3C31-816B-755A-DEB0-6F4D9C25CBA4}" dt="2022-10-13T02:01:53.922" v="26"/>
          <ac:spMkLst>
            <pc:docMk/>
            <pc:sldMk cId="3294688548" sldId="262"/>
            <ac:spMk id="8" creationId="{827B839B-9ADE-406B-8590-F1CAEDED45A1}"/>
          </ac:spMkLst>
        </pc:spChg>
        <pc:spChg chg="add">
          <ac:chgData name="Kristina Elen" userId="S::kelen@herzing.ca::79a21bbd-83f7-4e16-a863-8531c314eb69" providerId="AD" clId="Web-{E65A3C31-816B-755A-DEB0-6F4D9C25CBA4}" dt="2022-10-13T02:01:53.922" v="26"/>
          <ac:spMkLst>
            <pc:docMk/>
            <pc:sldMk cId="3294688548" sldId="262"/>
            <ac:spMk id="10" creationId="{CFE45BF0-46DB-408C-B5F7-7B11716805D4}"/>
          </ac:spMkLst>
        </pc:spChg>
        <pc:spChg chg="add">
          <ac:chgData name="Kristina Elen" userId="S::kelen@herzing.ca::79a21bbd-83f7-4e16-a863-8531c314eb69" providerId="AD" clId="Web-{E65A3C31-816B-755A-DEB0-6F4D9C25CBA4}" dt="2022-10-13T02:01:53.922" v="26"/>
          <ac:spMkLst>
            <pc:docMk/>
            <pc:sldMk cId="3294688548" sldId="262"/>
            <ac:spMk id="12" creationId="{2AEBC8F2-97B1-41B4-93F1-2D289E197FBA}"/>
          </ac:spMkLst>
        </pc:spChg>
        <pc:spChg chg="add">
          <ac:chgData name="Kristina Elen" userId="S::kelen@herzing.ca::79a21bbd-83f7-4e16-a863-8531c314eb69" providerId="AD" clId="Web-{E65A3C31-816B-755A-DEB0-6F4D9C25CBA4}" dt="2022-10-13T02:01:53.922" v="26"/>
          <ac:spMkLst>
            <pc:docMk/>
            <pc:sldMk cId="3294688548" sldId="262"/>
            <ac:spMk id="14" creationId="{472E3A19-F5D5-48FC-BB9C-48C2F68F598B}"/>
          </ac:spMkLst>
        </pc:spChg>
        <pc:spChg chg="add">
          <ac:chgData name="Kristina Elen" userId="S::kelen@herzing.ca::79a21bbd-83f7-4e16-a863-8531c314eb69" providerId="AD" clId="Web-{E65A3C31-816B-755A-DEB0-6F4D9C25CBA4}" dt="2022-10-13T02:01:53.922" v="26"/>
          <ac:spMkLst>
            <pc:docMk/>
            <pc:sldMk cId="3294688548" sldId="262"/>
            <ac:spMk id="16" creationId="{7A62E32F-BB65-43A8-8EB5-92346890E549}"/>
          </ac:spMkLst>
        </pc:spChg>
        <pc:spChg chg="add">
          <ac:chgData name="Kristina Elen" userId="S::kelen@herzing.ca::79a21bbd-83f7-4e16-a863-8531c314eb69" providerId="AD" clId="Web-{E65A3C31-816B-755A-DEB0-6F4D9C25CBA4}" dt="2022-10-13T02:01:53.922" v="26"/>
          <ac:spMkLst>
            <pc:docMk/>
            <pc:sldMk cId="3294688548" sldId="262"/>
            <ac:spMk id="18" creationId="{14E91B64-9FCC-451E-AFB4-A827D6329367}"/>
          </ac:spMkLst>
        </pc:spChg>
      </pc:sldChg>
      <pc:sldChg chg="del">
        <pc:chgData name="Kristina Elen" userId="S::kelen@herzing.ca::79a21bbd-83f7-4e16-a863-8531c314eb69" providerId="AD" clId="Web-{E65A3C31-816B-755A-DEB0-6F4D9C25CBA4}" dt="2022-10-13T02:00:17.125" v="7"/>
        <pc:sldMkLst>
          <pc:docMk/>
          <pc:sldMk cId="549196763" sldId="263"/>
        </pc:sldMkLst>
      </pc:sldChg>
      <pc:sldChg chg="addSp delSp modSp add mod setBg">
        <pc:chgData name="Kristina Elen" userId="S::kelen@herzing.ca::79a21bbd-83f7-4e16-a863-8531c314eb69" providerId="AD" clId="Web-{E65A3C31-816B-755A-DEB0-6F4D9C25CBA4}" dt="2022-10-13T02:02:28.110" v="28" actId="14100"/>
        <pc:sldMkLst>
          <pc:docMk/>
          <pc:sldMk cId="787290547" sldId="263"/>
        </pc:sldMkLst>
        <pc:spChg chg="mod">
          <ac:chgData name="Kristina Elen" userId="S::kelen@herzing.ca::79a21bbd-83f7-4e16-a863-8531c314eb69" providerId="AD" clId="Web-{E65A3C31-816B-755A-DEB0-6F4D9C25CBA4}" dt="2022-10-13T02:02:22.626" v="27"/>
          <ac:spMkLst>
            <pc:docMk/>
            <pc:sldMk cId="787290547" sldId="263"/>
            <ac:spMk id="2" creationId="{00000000-0000-0000-0000-000000000000}"/>
          </ac:spMkLst>
        </pc:spChg>
        <pc:spChg chg="del">
          <ac:chgData name="Kristina Elen" userId="S::kelen@herzing.ca::79a21bbd-83f7-4e16-a863-8531c314eb69" providerId="AD" clId="Web-{E65A3C31-816B-755A-DEB0-6F4D9C25CBA4}" dt="2022-10-13T02:00:59.078" v="24"/>
          <ac:spMkLst>
            <pc:docMk/>
            <pc:sldMk cId="787290547" sldId="263"/>
            <ac:spMk id="3" creationId="{00000000-0000-0000-0000-000000000000}"/>
          </ac:spMkLst>
        </pc:spChg>
        <pc:spChg chg="add">
          <ac:chgData name="Kristina Elen" userId="S::kelen@herzing.ca::79a21bbd-83f7-4e16-a863-8531c314eb69" providerId="AD" clId="Web-{E65A3C31-816B-755A-DEB0-6F4D9C25CBA4}" dt="2022-10-13T02:02:22.626" v="27"/>
          <ac:spMkLst>
            <pc:docMk/>
            <pc:sldMk cId="787290547" sldId="263"/>
            <ac:spMk id="10" creationId="{1BE4F293-0A40-4AA3-8747-1C7D9F3EEABB}"/>
          </ac:spMkLst>
        </pc:spChg>
        <pc:grpChg chg="add">
          <ac:chgData name="Kristina Elen" userId="S::kelen@herzing.ca::79a21bbd-83f7-4e16-a863-8531c314eb69" providerId="AD" clId="Web-{E65A3C31-816B-755A-DEB0-6F4D9C25CBA4}" dt="2022-10-13T02:02:22.626" v="27"/>
          <ac:grpSpMkLst>
            <pc:docMk/>
            <pc:sldMk cId="787290547" sldId="263"/>
            <ac:grpSpMk id="12" creationId="{5D1CC8B8-2CD1-45F6-9CED-CA310400222D}"/>
          </ac:grpSpMkLst>
        </pc:grpChg>
        <pc:graphicFrameChg chg="add mod modGraphic">
          <ac:chgData name="Kristina Elen" userId="S::kelen@herzing.ca::79a21bbd-83f7-4e16-a863-8531c314eb69" providerId="AD" clId="Web-{E65A3C31-816B-755A-DEB0-6F4D9C25CBA4}" dt="2022-10-13T02:02:28.110" v="28" actId="14100"/>
          <ac:graphicFrameMkLst>
            <pc:docMk/>
            <pc:sldMk cId="787290547" sldId="263"/>
            <ac:graphicFrameMk id="5" creationId="{BBE21ADF-0C95-E932-685C-B4FD128A3F81}"/>
          </ac:graphicFrameMkLst>
        </pc:graphicFrameChg>
      </pc:sldChg>
      <pc:sldChg chg="addSp delSp modSp add mod setBg">
        <pc:chgData name="Kristina Elen" userId="S::kelen@herzing.ca::79a21bbd-83f7-4e16-a863-8531c314eb69" providerId="AD" clId="Web-{E65A3C31-816B-755A-DEB0-6F4D9C25CBA4}" dt="2022-10-13T02:01:11.797" v="25"/>
        <pc:sldMkLst>
          <pc:docMk/>
          <pc:sldMk cId="1074627224" sldId="264"/>
        </pc:sldMkLst>
        <pc:spChg chg="mod">
          <ac:chgData name="Kristina Elen" userId="S::kelen@herzing.ca::79a21bbd-83f7-4e16-a863-8531c314eb69" providerId="AD" clId="Web-{E65A3C31-816B-755A-DEB0-6F4D9C25CBA4}" dt="2022-10-13T02:01:11.797" v="25"/>
          <ac:spMkLst>
            <pc:docMk/>
            <pc:sldMk cId="1074627224" sldId="264"/>
            <ac:spMk id="2" creationId="{00000000-0000-0000-0000-000000000000}"/>
          </ac:spMkLst>
        </pc:spChg>
        <pc:spChg chg="mod">
          <ac:chgData name="Kristina Elen" userId="S::kelen@herzing.ca::79a21bbd-83f7-4e16-a863-8531c314eb69" providerId="AD" clId="Web-{E65A3C31-816B-755A-DEB0-6F4D9C25CBA4}" dt="2022-10-13T02:01:11.797" v="25"/>
          <ac:spMkLst>
            <pc:docMk/>
            <pc:sldMk cId="1074627224" sldId="264"/>
            <ac:spMk id="3" creationId="{00000000-0000-0000-0000-000000000000}"/>
          </ac:spMkLst>
        </pc:spChg>
        <pc:spChg chg="add del">
          <ac:chgData name="Kristina Elen" userId="S::kelen@herzing.ca::79a21bbd-83f7-4e16-a863-8531c314eb69" providerId="AD" clId="Web-{E65A3C31-816B-755A-DEB0-6F4D9C25CBA4}" dt="2022-10-13T02:01:11.797" v="25"/>
          <ac:spMkLst>
            <pc:docMk/>
            <pc:sldMk cId="1074627224" sldId="264"/>
            <ac:spMk id="8" creationId="{DE7FFD28-545C-4C88-A2E7-152FB234C92C}"/>
          </ac:spMkLst>
        </pc:spChg>
        <pc:spChg chg="add">
          <ac:chgData name="Kristina Elen" userId="S::kelen@herzing.ca::79a21bbd-83f7-4e16-a863-8531c314eb69" providerId="AD" clId="Web-{E65A3C31-816B-755A-DEB0-6F4D9C25CBA4}" dt="2022-10-13T02:01:11.797" v="25"/>
          <ac:spMkLst>
            <pc:docMk/>
            <pc:sldMk cId="1074627224" sldId="264"/>
            <ac:spMk id="13" creationId="{827B839B-9ADE-406B-8590-F1CAEDED45A1}"/>
          </ac:spMkLst>
        </pc:spChg>
        <pc:spChg chg="add">
          <ac:chgData name="Kristina Elen" userId="S::kelen@herzing.ca::79a21bbd-83f7-4e16-a863-8531c314eb69" providerId="AD" clId="Web-{E65A3C31-816B-755A-DEB0-6F4D9C25CBA4}" dt="2022-10-13T02:01:11.797" v="25"/>
          <ac:spMkLst>
            <pc:docMk/>
            <pc:sldMk cId="1074627224" sldId="264"/>
            <ac:spMk id="15" creationId="{CFE45BF0-46DB-408C-B5F7-7B11716805D4}"/>
          </ac:spMkLst>
        </pc:spChg>
        <pc:spChg chg="add">
          <ac:chgData name="Kristina Elen" userId="S::kelen@herzing.ca::79a21bbd-83f7-4e16-a863-8531c314eb69" providerId="AD" clId="Web-{E65A3C31-816B-755A-DEB0-6F4D9C25CBA4}" dt="2022-10-13T02:01:11.797" v="25"/>
          <ac:spMkLst>
            <pc:docMk/>
            <pc:sldMk cId="1074627224" sldId="264"/>
            <ac:spMk id="17" creationId="{2AEBC8F2-97B1-41B4-93F1-2D289E197FBA}"/>
          </ac:spMkLst>
        </pc:spChg>
        <pc:spChg chg="add">
          <ac:chgData name="Kristina Elen" userId="S::kelen@herzing.ca::79a21bbd-83f7-4e16-a863-8531c314eb69" providerId="AD" clId="Web-{E65A3C31-816B-755A-DEB0-6F4D9C25CBA4}" dt="2022-10-13T02:01:11.797" v="25"/>
          <ac:spMkLst>
            <pc:docMk/>
            <pc:sldMk cId="1074627224" sldId="264"/>
            <ac:spMk id="19" creationId="{472E3A19-F5D5-48FC-BB9C-48C2F68F598B}"/>
          </ac:spMkLst>
        </pc:spChg>
        <pc:spChg chg="add">
          <ac:chgData name="Kristina Elen" userId="S::kelen@herzing.ca::79a21bbd-83f7-4e16-a863-8531c314eb69" providerId="AD" clId="Web-{E65A3C31-816B-755A-DEB0-6F4D9C25CBA4}" dt="2022-10-13T02:01:11.797" v="25"/>
          <ac:spMkLst>
            <pc:docMk/>
            <pc:sldMk cId="1074627224" sldId="264"/>
            <ac:spMk id="21" creationId="{7A62E32F-BB65-43A8-8EB5-92346890E549}"/>
          </ac:spMkLst>
        </pc:spChg>
        <pc:spChg chg="add">
          <ac:chgData name="Kristina Elen" userId="S::kelen@herzing.ca::79a21bbd-83f7-4e16-a863-8531c314eb69" providerId="AD" clId="Web-{E65A3C31-816B-755A-DEB0-6F4D9C25CBA4}" dt="2022-10-13T02:01:11.797" v="25"/>
          <ac:spMkLst>
            <pc:docMk/>
            <pc:sldMk cId="1074627224" sldId="264"/>
            <ac:spMk id="23" creationId="{14E91B64-9FCC-451E-AFB4-A827D6329367}"/>
          </ac:spMkLst>
        </pc:spChg>
      </pc:sldChg>
      <pc:sldChg chg="del">
        <pc:chgData name="Kristina Elen" userId="S::kelen@herzing.ca::79a21bbd-83f7-4e16-a863-8531c314eb69" providerId="AD" clId="Web-{E65A3C31-816B-755A-DEB0-6F4D9C25CBA4}" dt="2022-10-13T02:00:17.125" v="8"/>
        <pc:sldMkLst>
          <pc:docMk/>
          <pc:sldMk cId="1790198839" sldId="264"/>
        </pc:sldMkLst>
      </pc:sldChg>
      <pc:sldChg chg="addSp modSp add mod setBg">
        <pc:chgData name="Kristina Elen" userId="S::kelen@herzing.ca::79a21bbd-83f7-4e16-a863-8531c314eb69" providerId="AD" clId="Web-{E65A3C31-816B-755A-DEB0-6F4D9C25CBA4}" dt="2022-10-13T02:00:31.484" v="22"/>
        <pc:sldMkLst>
          <pc:docMk/>
          <pc:sldMk cId="604705256" sldId="265"/>
        </pc:sldMkLst>
        <pc:spChg chg="mod">
          <ac:chgData name="Kristina Elen" userId="S::kelen@herzing.ca::79a21bbd-83f7-4e16-a863-8531c314eb69" providerId="AD" clId="Web-{E65A3C31-816B-755A-DEB0-6F4D9C25CBA4}" dt="2022-10-13T02:00:31.484" v="22"/>
          <ac:spMkLst>
            <pc:docMk/>
            <pc:sldMk cId="604705256" sldId="265"/>
            <ac:spMk id="2" creationId="{00000000-0000-0000-0000-000000000000}"/>
          </ac:spMkLst>
        </pc:spChg>
        <pc:spChg chg="mod">
          <ac:chgData name="Kristina Elen" userId="S::kelen@herzing.ca::79a21bbd-83f7-4e16-a863-8531c314eb69" providerId="AD" clId="Web-{E65A3C31-816B-755A-DEB0-6F4D9C25CBA4}" dt="2022-10-13T02:00:31.484" v="22"/>
          <ac:spMkLst>
            <pc:docMk/>
            <pc:sldMk cId="604705256" sldId="265"/>
            <ac:spMk id="3" creationId="{00000000-0000-0000-0000-000000000000}"/>
          </ac:spMkLst>
        </pc:spChg>
        <pc:picChg chg="add">
          <ac:chgData name="Kristina Elen" userId="S::kelen@herzing.ca::79a21bbd-83f7-4e16-a863-8531c314eb69" providerId="AD" clId="Web-{E65A3C31-816B-755A-DEB0-6F4D9C25CBA4}" dt="2022-10-13T02:00:31.484" v="22"/>
          <ac:picMkLst>
            <pc:docMk/>
            <pc:sldMk cId="604705256" sldId="265"/>
            <ac:picMk id="5" creationId="{150C0373-D8BA-505B-8570-587686DE6F64}"/>
          </ac:picMkLst>
        </pc:picChg>
        <pc:cxnChg chg="add">
          <ac:chgData name="Kristina Elen" userId="S::kelen@herzing.ca::79a21bbd-83f7-4e16-a863-8531c314eb69" providerId="AD" clId="Web-{E65A3C31-816B-755A-DEB0-6F4D9C25CBA4}" dt="2022-10-13T02:00:31.484" v="22"/>
          <ac:cxnSpMkLst>
            <pc:docMk/>
            <pc:sldMk cId="604705256" sldId="265"/>
            <ac:cxnSpMk id="9" creationId="{A7F400EE-A8A5-48AF-B4D6-291B52C6F0B0}"/>
          </ac:cxnSpMkLst>
        </pc:cxnChg>
      </pc:sldChg>
      <pc:sldChg chg="del">
        <pc:chgData name="Kristina Elen" userId="S::kelen@herzing.ca::79a21bbd-83f7-4e16-a863-8531c314eb69" providerId="AD" clId="Web-{E65A3C31-816B-755A-DEB0-6F4D9C25CBA4}" dt="2022-10-13T02:00:17.125" v="9"/>
        <pc:sldMkLst>
          <pc:docMk/>
          <pc:sldMk cId="688102405" sldId="265"/>
        </pc:sldMkLst>
      </pc:sldChg>
      <pc:sldChg chg="del">
        <pc:chgData name="Kristina Elen" userId="S::kelen@herzing.ca::79a21bbd-83f7-4e16-a863-8531c314eb69" providerId="AD" clId="Web-{E65A3C31-816B-755A-DEB0-6F4D9C25CBA4}" dt="2022-10-13T02:00:17.125" v="10"/>
        <pc:sldMkLst>
          <pc:docMk/>
          <pc:sldMk cId="26994253" sldId="266"/>
        </pc:sldMkLst>
      </pc:sldChg>
      <pc:sldChg chg="new del">
        <pc:chgData name="Kristina Elen" userId="S::kelen@herzing.ca::79a21bbd-83f7-4e16-a863-8531c314eb69" providerId="AD" clId="Web-{E65A3C31-816B-755A-DEB0-6F4D9C25CBA4}" dt="2022-10-13T02:03:52.548" v="36"/>
        <pc:sldMkLst>
          <pc:docMk/>
          <pc:sldMk cId="1847621720" sldId="266"/>
        </pc:sldMkLst>
      </pc:sldChg>
      <pc:sldChg chg="del">
        <pc:chgData name="Kristina Elen" userId="S::kelen@herzing.ca::79a21bbd-83f7-4e16-a863-8531c314eb69" providerId="AD" clId="Web-{E65A3C31-816B-755A-DEB0-6F4D9C25CBA4}" dt="2022-10-13T02:00:17.125" v="11"/>
        <pc:sldMkLst>
          <pc:docMk/>
          <pc:sldMk cId="3203564453" sldId="267"/>
        </pc:sldMkLst>
      </pc:sldChg>
      <pc:sldChg chg="del">
        <pc:chgData name="Kristina Elen" userId="S::kelen@herzing.ca::79a21bbd-83f7-4e16-a863-8531c314eb69" providerId="AD" clId="Web-{E65A3C31-816B-755A-DEB0-6F4D9C25CBA4}" dt="2022-10-13T02:00:17.125" v="12"/>
        <pc:sldMkLst>
          <pc:docMk/>
          <pc:sldMk cId="230888494" sldId="268"/>
        </pc:sldMkLst>
      </pc:sldChg>
      <pc:sldChg chg="del">
        <pc:chgData name="Kristina Elen" userId="S::kelen@herzing.ca::79a21bbd-83f7-4e16-a863-8531c314eb69" providerId="AD" clId="Web-{E65A3C31-816B-755A-DEB0-6F4D9C25CBA4}" dt="2022-10-13T02:00:17.125" v="13"/>
        <pc:sldMkLst>
          <pc:docMk/>
          <pc:sldMk cId="74221019" sldId="269"/>
        </pc:sldMkLst>
      </pc:sldChg>
      <pc:sldMasterChg chg="replId modSldLayout">
        <pc:chgData name="Kristina Elen" userId="S::kelen@herzing.ca::79a21bbd-83f7-4e16-a863-8531c314eb69" providerId="AD" clId="Web-{E65A3C31-816B-755A-DEB0-6F4D9C25CBA4}" dt="2022-10-13T02:00:17.984" v="14"/>
        <pc:sldMasterMkLst>
          <pc:docMk/>
          <pc:sldMasterMk cId="2137400511" sldId="2147483696"/>
        </pc:sldMasterMkLst>
        <pc:sldLayoutChg chg="replId">
          <pc:chgData name="Kristina Elen" userId="S::kelen@herzing.ca::79a21bbd-83f7-4e16-a863-8531c314eb69" providerId="AD" clId="Web-{E65A3C31-816B-755A-DEB0-6F4D9C25CBA4}" dt="2022-10-13T02:00:17.984" v="14"/>
          <pc:sldLayoutMkLst>
            <pc:docMk/>
            <pc:sldMasterMk cId="2137400511" sldId="2147483696"/>
            <pc:sldLayoutMk cId="4044235786" sldId="2147483697"/>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3490555399" sldId="2147483698"/>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249310686" sldId="2147483699"/>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1809661874" sldId="2147483700"/>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64655273" sldId="2147483701"/>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3289261402" sldId="2147483702"/>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1415265869" sldId="2147483703"/>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717951350" sldId="2147483704"/>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338616955" sldId="2147483705"/>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1601781422" sldId="2147483706"/>
          </pc:sldLayoutMkLst>
        </pc:sldLayoutChg>
        <pc:sldLayoutChg chg="replId">
          <pc:chgData name="Kristina Elen" userId="S::kelen@herzing.ca::79a21bbd-83f7-4e16-a863-8531c314eb69" providerId="AD" clId="Web-{E65A3C31-816B-755A-DEB0-6F4D9C25CBA4}" dt="2022-10-13T02:00:17.984" v="14"/>
          <pc:sldLayoutMkLst>
            <pc:docMk/>
            <pc:sldMasterMk cId="2137400511" sldId="2147483696"/>
            <pc:sldLayoutMk cId="860953609" sldId="2147483707"/>
          </pc:sldLayoutMkLst>
        </pc:sldLayoutChg>
      </pc:sldMasterChg>
      <pc:sldMasterChg chg="add addSldLayout">
        <pc:chgData name="Kristina Elen" userId="S::kelen@herzing.ca::79a21bbd-83f7-4e16-a863-8531c314eb69" providerId="AD" clId="Web-{E65A3C31-816B-755A-DEB0-6F4D9C25CBA4}" dt="2022-10-13T02:00:17.984" v="14"/>
        <pc:sldMasterMkLst>
          <pc:docMk/>
          <pc:sldMasterMk cId="1267429961" sldId="2147483708"/>
        </pc:sldMasterMkLst>
        <pc:sldLayoutChg chg="add">
          <pc:chgData name="Kristina Elen" userId="S::kelen@herzing.ca::79a21bbd-83f7-4e16-a863-8531c314eb69" providerId="AD" clId="Web-{E65A3C31-816B-755A-DEB0-6F4D9C25CBA4}" dt="2022-10-13T02:00:17.984" v="14"/>
          <pc:sldLayoutMkLst>
            <pc:docMk/>
            <pc:sldMasterMk cId="1267429961" sldId="2147483708"/>
            <pc:sldLayoutMk cId="2395023680" sldId="2147483709"/>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3393653130" sldId="2147483710"/>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1677143011" sldId="2147483711"/>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4214606456" sldId="2147483712"/>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2501109446" sldId="2147483713"/>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2357677068" sldId="2147483714"/>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222513435" sldId="2147483715"/>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1871480848" sldId="2147483716"/>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3339353978" sldId="2147483717"/>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3690752034" sldId="2147483718"/>
          </pc:sldLayoutMkLst>
        </pc:sldLayoutChg>
        <pc:sldLayoutChg chg="add">
          <pc:chgData name="Kristina Elen" userId="S::kelen@herzing.ca::79a21bbd-83f7-4e16-a863-8531c314eb69" providerId="AD" clId="Web-{E65A3C31-816B-755A-DEB0-6F4D9C25CBA4}" dt="2022-10-13T02:00:17.984" v="14"/>
          <pc:sldLayoutMkLst>
            <pc:docMk/>
            <pc:sldMasterMk cId="1267429961" sldId="2147483708"/>
            <pc:sldLayoutMk cId="1779683612" sldId="2147483719"/>
          </pc:sldLayoutMkLst>
        </pc:sldLayoutChg>
      </pc:sldMasterChg>
    </pc:docChg>
  </pc:docChgLst>
  <pc:docChgLst>
    <pc:chgData name="Kristina Elen" userId="S::kelen@herzing.ca::79a21bbd-83f7-4e16-a863-8531c314eb69" providerId="AD" clId="Web-{19016ACD-44D8-8930-ECA3-0F1828F8AD71}"/>
    <pc:docChg chg="addSld delSld modSld addMainMaster modMainMaster">
      <pc:chgData name="Kristina Elen" userId="S::kelen@herzing.ca::79a21bbd-83f7-4e16-a863-8531c314eb69" providerId="AD" clId="Web-{19016ACD-44D8-8930-ECA3-0F1828F8AD71}" dt="2022-10-14T01:01:24.485" v="67"/>
      <pc:docMkLst>
        <pc:docMk/>
      </pc:docMkLst>
      <pc:sldChg chg="modSp">
        <pc:chgData name="Kristina Elen" userId="S::kelen@herzing.ca::79a21bbd-83f7-4e16-a863-8531c314eb69" providerId="AD" clId="Web-{19016ACD-44D8-8930-ECA3-0F1828F8AD71}" dt="2022-10-14T00:59:10.407" v="20" actId="20577"/>
        <pc:sldMkLst>
          <pc:docMk/>
          <pc:sldMk cId="2529654894" sldId="256"/>
        </pc:sldMkLst>
        <pc:spChg chg="mod">
          <ac:chgData name="Kristina Elen" userId="S::kelen@herzing.ca::79a21bbd-83f7-4e16-a863-8531c314eb69" providerId="AD" clId="Web-{19016ACD-44D8-8930-ECA3-0F1828F8AD71}" dt="2022-10-14T00:59:10.407" v="20" actId="20577"/>
          <ac:spMkLst>
            <pc:docMk/>
            <pc:sldMk cId="2529654894" sldId="256"/>
            <ac:spMk id="3" creationId="{00000000-0000-0000-0000-000000000000}"/>
          </ac:spMkLst>
        </pc:spChg>
      </pc:sldChg>
      <pc:sldChg chg="addSp modSp add mod setBg">
        <pc:chgData name="Kristina Elen" userId="S::kelen@herzing.ca::79a21bbd-83f7-4e16-a863-8531c314eb69" providerId="AD" clId="Web-{19016ACD-44D8-8930-ECA3-0F1828F8AD71}" dt="2022-10-14T01:01:24.485" v="67"/>
        <pc:sldMkLst>
          <pc:docMk/>
          <pc:sldMk cId="2196758597" sldId="258"/>
        </pc:sldMkLst>
        <pc:spChg chg="mod">
          <ac:chgData name="Kristina Elen" userId="S::kelen@herzing.ca::79a21bbd-83f7-4e16-a863-8531c314eb69" providerId="AD" clId="Web-{19016ACD-44D8-8930-ECA3-0F1828F8AD71}" dt="2022-10-14T01:01:24.485" v="67"/>
          <ac:spMkLst>
            <pc:docMk/>
            <pc:sldMk cId="2196758597" sldId="258"/>
            <ac:spMk id="2" creationId="{00000000-0000-0000-0000-000000000000}"/>
          </ac:spMkLst>
        </pc:spChg>
        <pc:spChg chg="mod">
          <ac:chgData name="Kristina Elen" userId="S::kelen@herzing.ca::79a21bbd-83f7-4e16-a863-8531c314eb69" providerId="AD" clId="Web-{19016ACD-44D8-8930-ECA3-0F1828F8AD71}" dt="2022-10-14T01:01:24.485" v="67"/>
          <ac:spMkLst>
            <pc:docMk/>
            <pc:sldMk cId="2196758597" sldId="258"/>
            <ac:spMk id="3" creationId="{00000000-0000-0000-0000-000000000000}"/>
          </ac:spMkLst>
        </pc:spChg>
        <pc:spChg chg="add">
          <ac:chgData name="Kristina Elen" userId="S::kelen@herzing.ca::79a21bbd-83f7-4e16-a863-8531c314eb69" providerId="AD" clId="Web-{19016ACD-44D8-8930-ECA3-0F1828F8AD71}" dt="2022-10-14T01:01:24.485" v="67"/>
          <ac:spMkLst>
            <pc:docMk/>
            <pc:sldMk cId="2196758597" sldId="258"/>
            <ac:spMk id="8" creationId="{6A1473A6-3F22-483E-8A30-80B9D2B14592}"/>
          </ac:spMkLst>
        </pc:spChg>
        <pc:grpChg chg="add">
          <ac:chgData name="Kristina Elen" userId="S::kelen@herzing.ca::79a21bbd-83f7-4e16-a863-8531c314eb69" providerId="AD" clId="Web-{19016ACD-44D8-8930-ECA3-0F1828F8AD71}" dt="2022-10-14T01:01:24.485" v="67"/>
          <ac:grpSpMkLst>
            <pc:docMk/>
            <pc:sldMk cId="2196758597" sldId="258"/>
            <ac:grpSpMk id="10" creationId="{AA1375E3-3E53-4D75-BAB7-E5929BFCB25F}"/>
          </ac:grpSpMkLst>
        </pc:grpChg>
      </pc:sldChg>
      <pc:sldChg chg="add del">
        <pc:chgData name="Kristina Elen" userId="S::kelen@herzing.ca::79a21bbd-83f7-4e16-a863-8531c314eb69" providerId="AD" clId="Web-{19016ACD-44D8-8930-ECA3-0F1828F8AD71}" dt="2022-10-14T00:59:14.282" v="21"/>
        <pc:sldMkLst>
          <pc:docMk/>
          <pc:sldMk cId="3116172445" sldId="258"/>
        </pc:sldMkLst>
      </pc:sldChg>
      <pc:sldChg chg="addSp modSp add mod setBg">
        <pc:chgData name="Kristina Elen" userId="S::kelen@herzing.ca::79a21bbd-83f7-4e16-a863-8531c314eb69" providerId="AD" clId="Web-{19016ACD-44D8-8930-ECA3-0F1828F8AD71}" dt="2022-10-14T01:01:19.657" v="66"/>
        <pc:sldMkLst>
          <pc:docMk/>
          <pc:sldMk cId="1797071491" sldId="259"/>
        </pc:sldMkLst>
        <pc:spChg chg="mod">
          <ac:chgData name="Kristina Elen" userId="S::kelen@herzing.ca::79a21bbd-83f7-4e16-a863-8531c314eb69" providerId="AD" clId="Web-{19016ACD-44D8-8930-ECA3-0F1828F8AD71}" dt="2022-10-14T01:01:19.657" v="66"/>
          <ac:spMkLst>
            <pc:docMk/>
            <pc:sldMk cId="1797071491" sldId="259"/>
            <ac:spMk id="2" creationId="{00000000-0000-0000-0000-000000000000}"/>
          </ac:spMkLst>
        </pc:spChg>
        <pc:spChg chg="mod">
          <ac:chgData name="Kristina Elen" userId="S::kelen@herzing.ca::79a21bbd-83f7-4e16-a863-8531c314eb69" providerId="AD" clId="Web-{19016ACD-44D8-8930-ECA3-0F1828F8AD71}" dt="2022-10-14T01:01:19.657" v="66"/>
          <ac:spMkLst>
            <pc:docMk/>
            <pc:sldMk cId="1797071491" sldId="259"/>
            <ac:spMk id="3" creationId="{00000000-0000-0000-0000-000000000000}"/>
          </ac:spMkLst>
        </pc:spChg>
        <pc:spChg chg="add">
          <ac:chgData name="Kristina Elen" userId="S::kelen@herzing.ca::79a21bbd-83f7-4e16-a863-8531c314eb69" providerId="AD" clId="Web-{19016ACD-44D8-8930-ECA3-0F1828F8AD71}" dt="2022-10-14T01:01:19.657" v="66"/>
          <ac:spMkLst>
            <pc:docMk/>
            <pc:sldMk cId="1797071491" sldId="259"/>
            <ac:spMk id="8" creationId="{6A1473A6-3F22-483E-8A30-80B9D2B14592}"/>
          </ac:spMkLst>
        </pc:spChg>
        <pc:grpChg chg="add">
          <ac:chgData name="Kristina Elen" userId="S::kelen@herzing.ca::79a21bbd-83f7-4e16-a863-8531c314eb69" providerId="AD" clId="Web-{19016ACD-44D8-8930-ECA3-0F1828F8AD71}" dt="2022-10-14T01:01:19.657" v="66"/>
          <ac:grpSpMkLst>
            <pc:docMk/>
            <pc:sldMk cId="1797071491" sldId="259"/>
            <ac:grpSpMk id="10" creationId="{AA1375E3-3E53-4D75-BAB7-E5929BFCB25F}"/>
          </ac:grpSpMkLst>
        </pc:grpChg>
      </pc:sldChg>
      <pc:sldChg chg="add del">
        <pc:chgData name="Kristina Elen" userId="S::kelen@herzing.ca::79a21bbd-83f7-4e16-a863-8531c314eb69" providerId="AD" clId="Web-{19016ACD-44D8-8930-ECA3-0F1828F8AD71}" dt="2022-10-14T00:59:14.282" v="22"/>
        <pc:sldMkLst>
          <pc:docMk/>
          <pc:sldMk cId="3952682782" sldId="259"/>
        </pc:sldMkLst>
      </pc:sldChg>
      <pc:sldChg chg="add del">
        <pc:chgData name="Kristina Elen" userId="S::kelen@herzing.ca::79a21bbd-83f7-4e16-a863-8531c314eb69" providerId="AD" clId="Web-{19016ACD-44D8-8930-ECA3-0F1828F8AD71}" dt="2022-10-14T00:59:14.282" v="23"/>
        <pc:sldMkLst>
          <pc:docMk/>
          <pc:sldMk cId="3403211611" sldId="260"/>
        </pc:sldMkLst>
      </pc:sldChg>
      <pc:sldChg chg="addSp modSp add mod setBg">
        <pc:chgData name="Kristina Elen" userId="S::kelen@herzing.ca::79a21bbd-83f7-4e16-a863-8531c314eb69" providerId="AD" clId="Web-{19016ACD-44D8-8930-ECA3-0F1828F8AD71}" dt="2022-10-14T01:01:15.422" v="65"/>
        <pc:sldMkLst>
          <pc:docMk/>
          <pc:sldMk cId="3405122174" sldId="260"/>
        </pc:sldMkLst>
        <pc:spChg chg="mod">
          <ac:chgData name="Kristina Elen" userId="S::kelen@herzing.ca::79a21bbd-83f7-4e16-a863-8531c314eb69" providerId="AD" clId="Web-{19016ACD-44D8-8930-ECA3-0F1828F8AD71}" dt="2022-10-14T01:01:15.422" v="65"/>
          <ac:spMkLst>
            <pc:docMk/>
            <pc:sldMk cId="3405122174" sldId="260"/>
            <ac:spMk id="2" creationId="{00000000-0000-0000-0000-000000000000}"/>
          </ac:spMkLst>
        </pc:spChg>
        <pc:spChg chg="mod">
          <ac:chgData name="Kristina Elen" userId="S::kelen@herzing.ca::79a21bbd-83f7-4e16-a863-8531c314eb69" providerId="AD" clId="Web-{19016ACD-44D8-8930-ECA3-0F1828F8AD71}" dt="2022-10-14T01:01:15.422" v="65"/>
          <ac:spMkLst>
            <pc:docMk/>
            <pc:sldMk cId="3405122174" sldId="260"/>
            <ac:spMk id="3" creationId="{00000000-0000-0000-0000-000000000000}"/>
          </ac:spMkLst>
        </pc:spChg>
        <pc:spChg chg="add">
          <ac:chgData name="Kristina Elen" userId="S::kelen@herzing.ca::79a21bbd-83f7-4e16-a863-8531c314eb69" providerId="AD" clId="Web-{19016ACD-44D8-8930-ECA3-0F1828F8AD71}" dt="2022-10-14T01:01:15.422" v="65"/>
          <ac:spMkLst>
            <pc:docMk/>
            <pc:sldMk cId="3405122174" sldId="260"/>
            <ac:spMk id="8" creationId="{827B839B-9ADE-406B-8590-F1CAEDED45A1}"/>
          </ac:spMkLst>
        </pc:spChg>
        <pc:spChg chg="add">
          <ac:chgData name="Kristina Elen" userId="S::kelen@herzing.ca::79a21bbd-83f7-4e16-a863-8531c314eb69" providerId="AD" clId="Web-{19016ACD-44D8-8930-ECA3-0F1828F8AD71}" dt="2022-10-14T01:01:15.422" v="65"/>
          <ac:spMkLst>
            <pc:docMk/>
            <pc:sldMk cId="3405122174" sldId="260"/>
            <ac:spMk id="10" creationId="{CFE45BF0-46DB-408C-B5F7-7B11716805D4}"/>
          </ac:spMkLst>
        </pc:spChg>
        <pc:spChg chg="add">
          <ac:chgData name="Kristina Elen" userId="S::kelen@herzing.ca::79a21bbd-83f7-4e16-a863-8531c314eb69" providerId="AD" clId="Web-{19016ACD-44D8-8930-ECA3-0F1828F8AD71}" dt="2022-10-14T01:01:15.422" v="65"/>
          <ac:spMkLst>
            <pc:docMk/>
            <pc:sldMk cId="3405122174" sldId="260"/>
            <ac:spMk id="12" creationId="{2AEBC8F2-97B1-41B4-93F1-2D289E197FBA}"/>
          </ac:spMkLst>
        </pc:spChg>
        <pc:spChg chg="add">
          <ac:chgData name="Kristina Elen" userId="S::kelen@herzing.ca::79a21bbd-83f7-4e16-a863-8531c314eb69" providerId="AD" clId="Web-{19016ACD-44D8-8930-ECA3-0F1828F8AD71}" dt="2022-10-14T01:01:15.422" v="65"/>
          <ac:spMkLst>
            <pc:docMk/>
            <pc:sldMk cId="3405122174" sldId="260"/>
            <ac:spMk id="14" creationId="{472E3A19-F5D5-48FC-BB9C-48C2F68F598B}"/>
          </ac:spMkLst>
        </pc:spChg>
        <pc:spChg chg="add">
          <ac:chgData name="Kristina Elen" userId="S::kelen@herzing.ca::79a21bbd-83f7-4e16-a863-8531c314eb69" providerId="AD" clId="Web-{19016ACD-44D8-8930-ECA3-0F1828F8AD71}" dt="2022-10-14T01:01:15.422" v="65"/>
          <ac:spMkLst>
            <pc:docMk/>
            <pc:sldMk cId="3405122174" sldId="260"/>
            <ac:spMk id="16" creationId="{7A62E32F-BB65-43A8-8EB5-92346890E549}"/>
          </ac:spMkLst>
        </pc:spChg>
        <pc:spChg chg="add">
          <ac:chgData name="Kristina Elen" userId="S::kelen@herzing.ca::79a21bbd-83f7-4e16-a863-8531c314eb69" providerId="AD" clId="Web-{19016ACD-44D8-8930-ECA3-0F1828F8AD71}" dt="2022-10-14T01:01:15.422" v="65"/>
          <ac:spMkLst>
            <pc:docMk/>
            <pc:sldMk cId="3405122174" sldId="260"/>
            <ac:spMk id="18" creationId="{14E91B64-9FCC-451E-AFB4-A827D6329367}"/>
          </ac:spMkLst>
        </pc:spChg>
      </pc:sldChg>
      <pc:sldChg chg="addSp modSp add mod setBg">
        <pc:chgData name="Kristina Elen" userId="S::kelen@herzing.ca::79a21bbd-83f7-4e16-a863-8531c314eb69" providerId="AD" clId="Web-{19016ACD-44D8-8930-ECA3-0F1828F8AD71}" dt="2022-10-14T01:01:12.063" v="64"/>
        <pc:sldMkLst>
          <pc:docMk/>
          <pc:sldMk cId="2423883694" sldId="261"/>
        </pc:sldMkLst>
        <pc:spChg chg="mod">
          <ac:chgData name="Kristina Elen" userId="S::kelen@herzing.ca::79a21bbd-83f7-4e16-a863-8531c314eb69" providerId="AD" clId="Web-{19016ACD-44D8-8930-ECA3-0F1828F8AD71}" dt="2022-10-14T01:01:12.063" v="64"/>
          <ac:spMkLst>
            <pc:docMk/>
            <pc:sldMk cId="2423883694" sldId="261"/>
            <ac:spMk id="2" creationId="{00000000-0000-0000-0000-000000000000}"/>
          </ac:spMkLst>
        </pc:spChg>
        <pc:spChg chg="mod">
          <ac:chgData name="Kristina Elen" userId="S::kelen@herzing.ca::79a21bbd-83f7-4e16-a863-8531c314eb69" providerId="AD" clId="Web-{19016ACD-44D8-8930-ECA3-0F1828F8AD71}" dt="2022-10-14T01:01:12.063" v="64"/>
          <ac:spMkLst>
            <pc:docMk/>
            <pc:sldMk cId="2423883694" sldId="261"/>
            <ac:spMk id="3" creationId="{00000000-0000-0000-0000-000000000000}"/>
          </ac:spMkLst>
        </pc:spChg>
        <pc:spChg chg="add">
          <ac:chgData name="Kristina Elen" userId="S::kelen@herzing.ca::79a21bbd-83f7-4e16-a863-8531c314eb69" providerId="AD" clId="Web-{19016ACD-44D8-8930-ECA3-0F1828F8AD71}" dt="2022-10-14T01:01:12.063" v="64"/>
          <ac:spMkLst>
            <pc:docMk/>
            <pc:sldMk cId="2423883694" sldId="261"/>
            <ac:spMk id="8" creationId="{827B839B-9ADE-406B-8590-F1CAEDED45A1}"/>
          </ac:spMkLst>
        </pc:spChg>
        <pc:spChg chg="add">
          <ac:chgData name="Kristina Elen" userId="S::kelen@herzing.ca::79a21bbd-83f7-4e16-a863-8531c314eb69" providerId="AD" clId="Web-{19016ACD-44D8-8930-ECA3-0F1828F8AD71}" dt="2022-10-14T01:01:12.063" v="64"/>
          <ac:spMkLst>
            <pc:docMk/>
            <pc:sldMk cId="2423883694" sldId="261"/>
            <ac:spMk id="10" creationId="{CFE45BF0-46DB-408C-B5F7-7B11716805D4}"/>
          </ac:spMkLst>
        </pc:spChg>
        <pc:spChg chg="add">
          <ac:chgData name="Kristina Elen" userId="S::kelen@herzing.ca::79a21bbd-83f7-4e16-a863-8531c314eb69" providerId="AD" clId="Web-{19016ACD-44D8-8930-ECA3-0F1828F8AD71}" dt="2022-10-14T01:01:12.063" v="64"/>
          <ac:spMkLst>
            <pc:docMk/>
            <pc:sldMk cId="2423883694" sldId="261"/>
            <ac:spMk id="12" creationId="{2AEBC8F2-97B1-41B4-93F1-2D289E197FBA}"/>
          </ac:spMkLst>
        </pc:spChg>
        <pc:spChg chg="add">
          <ac:chgData name="Kristina Elen" userId="S::kelen@herzing.ca::79a21bbd-83f7-4e16-a863-8531c314eb69" providerId="AD" clId="Web-{19016ACD-44D8-8930-ECA3-0F1828F8AD71}" dt="2022-10-14T01:01:12.063" v="64"/>
          <ac:spMkLst>
            <pc:docMk/>
            <pc:sldMk cId="2423883694" sldId="261"/>
            <ac:spMk id="14" creationId="{472E3A19-F5D5-48FC-BB9C-48C2F68F598B}"/>
          </ac:spMkLst>
        </pc:spChg>
        <pc:spChg chg="add">
          <ac:chgData name="Kristina Elen" userId="S::kelen@herzing.ca::79a21bbd-83f7-4e16-a863-8531c314eb69" providerId="AD" clId="Web-{19016ACD-44D8-8930-ECA3-0F1828F8AD71}" dt="2022-10-14T01:01:12.063" v="64"/>
          <ac:spMkLst>
            <pc:docMk/>
            <pc:sldMk cId="2423883694" sldId="261"/>
            <ac:spMk id="16" creationId="{7A62E32F-BB65-43A8-8EB5-92346890E549}"/>
          </ac:spMkLst>
        </pc:spChg>
        <pc:spChg chg="add">
          <ac:chgData name="Kristina Elen" userId="S::kelen@herzing.ca::79a21bbd-83f7-4e16-a863-8531c314eb69" providerId="AD" clId="Web-{19016ACD-44D8-8930-ECA3-0F1828F8AD71}" dt="2022-10-14T01:01:12.063" v="64"/>
          <ac:spMkLst>
            <pc:docMk/>
            <pc:sldMk cId="2423883694" sldId="261"/>
            <ac:spMk id="18" creationId="{14E91B64-9FCC-451E-AFB4-A827D6329367}"/>
          </ac:spMkLst>
        </pc:spChg>
      </pc:sldChg>
      <pc:sldChg chg="add del">
        <pc:chgData name="Kristina Elen" userId="S::kelen@herzing.ca::79a21bbd-83f7-4e16-a863-8531c314eb69" providerId="AD" clId="Web-{19016ACD-44D8-8930-ECA3-0F1828F8AD71}" dt="2022-10-14T00:59:14.282" v="24"/>
        <pc:sldMkLst>
          <pc:docMk/>
          <pc:sldMk cId="2662702416" sldId="261"/>
        </pc:sldMkLst>
      </pc:sldChg>
      <pc:sldChg chg="addSp modSp add mod setBg">
        <pc:chgData name="Kristina Elen" userId="S::kelen@herzing.ca::79a21bbd-83f7-4e16-a863-8531c314eb69" providerId="AD" clId="Web-{19016ACD-44D8-8930-ECA3-0F1828F8AD71}" dt="2022-10-14T01:01:07.407" v="63"/>
        <pc:sldMkLst>
          <pc:docMk/>
          <pc:sldMk cId="263262445" sldId="262"/>
        </pc:sldMkLst>
        <pc:spChg chg="mod">
          <ac:chgData name="Kristina Elen" userId="S::kelen@herzing.ca::79a21bbd-83f7-4e16-a863-8531c314eb69" providerId="AD" clId="Web-{19016ACD-44D8-8930-ECA3-0F1828F8AD71}" dt="2022-10-14T01:01:07.407" v="63"/>
          <ac:spMkLst>
            <pc:docMk/>
            <pc:sldMk cId="263262445" sldId="262"/>
            <ac:spMk id="2" creationId="{00000000-0000-0000-0000-000000000000}"/>
          </ac:spMkLst>
        </pc:spChg>
        <pc:spChg chg="mod">
          <ac:chgData name="Kristina Elen" userId="S::kelen@herzing.ca::79a21bbd-83f7-4e16-a863-8531c314eb69" providerId="AD" clId="Web-{19016ACD-44D8-8930-ECA3-0F1828F8AD71}" dt="2022-10-14T01:01:07.407" v="63"/>
          <ac:spMkLst>
            <pc:docMk/>
            <pc:sldMk cId="263262445" sldId="262"/>
            <ac:spMk id="3" creationId="{00000000-0000-0000-0000-000000000000}"/>
          </ac:spMkLst>
        </pc:spChg>
        <pc:spChg chg="add">
          <ac:chgData name="Kristina Elen" userId="S::kelen@herzing.ca::79a21bbd-83f7-4e16-a863-8531c314eb69" providerId="AD" clId="Web-{19016ACD-44D8-8930-ECA3-0F1828F8AD71}" dt="2022-10-14T01:01:07.407" v="63"/>
          <ac:spMkLst>
            <pc:docMk/>
            <pc:sldMk cId="263262445" sldId="262"/>
            <ac:spMk id="8" creationId="{76EFD3D9-44F0-4267-BCC1-1613E79D8274}"/>
          </ac:spMkLst>
        </pc:spChg>
        <pc:spChg chg="add">
          <ac:chgData name="Kristina Elen" userId="S::kelen@herzing.ca::79a21bbd-83f7-4e16-a863-8531c314eb69" providerId="AD" clId="Web-{19016ACD-44D8-8930-ECA3-0F1828F8AD71}" dt="2022-10-14T01:01:07.407" v="63"/>
          <ac:spMkLst>
            <pc:docMk/>
            <pc:sldMk cId="263262445" sldId="262"/>
            <ac:spMk id="10" creationId="{A779A851-95D6-41AF-937A-B0E4B7F6FA8D}"/>
          </ac:spMkLst>
        </pc:spChg>
        <pc:spChg chg="add">
          <ac:chgData name="Kristina Elen" userId="S::kelen@herzing.ca::79a21bbd-83f7-4e16-a863-8531c314eb69" providerId="AD" clId="Web-{19016ACD-44D8-8930-ECA3-0F1828F8AD71}" dt="2022-10-14T01:01:07.407" v="63"/>
          <ac:spMkLst>
            <pc:docMk/>
            <pc:sldMk cId="263262445" sldId="262"/>
            <ac:spMk id="12" creationId="{953FB2E7-B6CB-429C-81EB-D9516D6D5C8D}"/>
          </ac:spMkLst>
        </pc:spChg>
        <pc:spChg chg="add">
          <ac:chgData name="Kristina Elen" userId="S::kelen@herzing.ca::79a21bbd-83f7-4e16-a863-8531c314eb69" providerId="AD" clId="Web-{19016ACD-44D8-8930-ECA3-0F1828F8AD71}" dt="2022-10-14T01:01:07.407" v="63"/>
          <ac:spMkLst>
            <pc:docMk/>
            <pc:sldMk cId="263262445" sldId="262"/>
            <ac:spMk id="14" creationId="{2EC40DB1-B719-4A13-9A4D-0966B4B27866}"/>
          </ac:spMkLst>
        </pc:spChg>
        <pc:spChg chg="add">
          <ac:chgData name="Kristina Elen" userId="S::kelen@herzing.ca::79a21bbd-83f7-4e16-a863-8531c314eb69" providerId="AD" clId="Web-{19016ACD-44D8-8930-ECA3-0F1828F8AD71}" dt="2022-10-14T01:01:07.407" v="63"/>
          <ac:spMkLst>
            <pc:docMk/>
            <pc:sldMk cId="263262445" sldId="262"/>
            <ac:spMk id="16" creationId="{82211336-CFF3-412D-868A-6679C1004C45}"/>
          </ac:spMkLst>
        </pc:spChg>
      </pc:sldChg>
      <pc:sldChg chg="add del">
        <pc:chgData name="Kristina Elen" userId="S::kelen@herzing.ca::79a21bbd-83f7-4e16-a863-8531c314eb69" providerId="AD" clId="Web-{19016ACD-44D8-8930-ECA3-0F1828F8AD71}" dt="2022-10-14T00:59:14.282" v="25"/>
        <pc:sldMkLst>
          <pc:docMk/>
          <pc:sldMk cId="3837141521" sldId="262"/>
        </pc:sldMkLst>
      </pc:sldChg>
      <pc:sldChg chg="add del">
        <pc:chgData name="Kristina Elen" userId="S::kelen@herzing.ca::79a21bbd-83f7-4e16-a863-8531c314eb69" providerId="AD" clId="Web-{19016ACD-44D8-8930-ECA3-0F1828F8AD71}" dt="2022-10-14T00:59:14.282" v="26"/>
        <pc:sldMkLst>
          <pc:docMk/>
          <pc:sldMk cId="376456782" sldId="263"/>
        </pc:sldMkLst>
      </pc:sldChg>
      <pc:sldChg chg="addSp modSp add mod setBg">
        <pc:chgData name="Kristina Elen" userId="S::kelen@herzing.ca::79a21bbd-83f7-4e16-a863-8531c314eb69" providerId="AD" clId="Web-{19016ACD-44D8-8930-ECA3-0F1828F8AD71}" dt="2022-10-14T01:01:01.422" v="62"/>
        <pc:sldMkLst>
          <pc:docMk/>
          <pc:sldMk cId="3398364174" sldId="263"/>
        </pc:sldMkLst>
        <pc:spChg chg="mod">
          <ac:chgData name="Kristina Elen" userId="S::kelen@herzing.ca::79a21bbd-83f7-4e16-a863-8531c314eb69" providerId="AD" clId="Web-{19016ACD-44D8-8930-ECA3-0F1828F8AD71}" dt="2022-10-14T01:01:01.422" v="62"/>
          <ac:spMkLst>
            <pc:docMk/>
            <pc:sldMk cId="3398364174" sldId="263"/>
            <ac:spMk id="2" creationId="{00000000-0000-0000-0000-000000000000}"/>
          </ac:spMkLst>
        </pc:spChg>
        <pc:spChg chg="mod">
          <ac:chgData name="Kristina Elen" userId="S::kelen@herzing.ca::79a21bbd-83f7-4e16-a863-8531c314eb69" providerId="AD" clId="Web-{19016ACD-44D8-8930-ECA3-0F1828F8AD71}" dt="2022-10-14T01:01:01.422" v="62"/>
          <ac:spMkLst>
            <pc:docMk/>
            <pc:sldMk cId="3398364174" sldId="263"/>
            <ac:spMk id="3" creationId="{00000000-0000-0000-0000-000000000000}"/>
          </ac:spMkLst>
        </pc:spChg>
        <pc:spChg chg="add">
          <ac:chgData name="Kristina Elen" userId="S::kelen@herzing.ca::79a21bbd-83f7-4e16-a863-8531c314eb69" providerId="AD" clId="Web-{19016ACD-44D8-8930-ECA3-0F1828F8AD71}" dt="2022-10-14T01:01:01.422" v="62"/>
          <ac:spMkLst>
            <pc:docMk/>
            <pc:sldMk cId="3398364174" sldId="263"/>
            <ac:spMk id="8" creationId="{76EFD3D9-44F0-4267-BCC1-1613E79D8274}"/>
          </ac:spMkLst>
        </pc:spChg>
        <pc:spChg chg="add">
          <ac:chgData name="Kristina Elen" userId="S::kelen@herzing.ca::79a21bbd-83f7-4e16-a863-8531c314eb69" providerId="AD" clId="Web-{19016ACD-44D8-8930-ECA3-0F1828F8AD71}" dt="2022-10-14T01:01:01.422" v="62"/>
          <ac:spMkLst>
            <pc:docMk/>
            <pc:sldMk cId="3398364174" sldId="263"/>
            <ac:spMk id="10" creationId="{A779A851-95D6-41AF-937A-B0E4B7F6FA8D}"/>
          </ac:spMkLst>
        </pc:spChg>
        <pc:spChg chg="add">
          <ac:chgData name="Kristina Elen" userId="S::kelen@herzing.ca::79a21bbd-83f7-4e16-a863-8531c314eb69" providerId="AD" clId="Web-{19016ACD-44D8-8930-ECA3-0F1828F8AD71}" dt="2022-10-14T01:01:01.422" v="62"/>
          <ac:spMkLst>
            <pc:docMk/>
            <pc:sldMk cId="3398364174" sldId="263"/>
            <ac:spMk id="12" creationId="{953FB2E7-B6CB-429C-81EB-D9516D6D5C8D}"/>
          </ac:spMkLst>
        </pc:spChg>
        <pc:spChg chg="add">
          <ac:chgData name="Kristina Elen" userId="S::kelen@herzing.ca::79a21bbd-83f7-4e16-a863-8531c314eb69" providerId="AD" clId="Web-{19016ACD-44D8-8930-ECA3-0F1828F8AD71}" dt="2022-10-14T01:01:01.422" v="62"/>
          <ac:spMkLst>
            <pc:docMk/>
            <pc:sldMk cId="3398364174" sldId="263"/>
            <ac:spMk id="14" creationId="{2EC40DB1-B719-4A13-9A4D-0966B4B27866}"/>
          </ac:spMkLst>
        </pc:spChg>
        <pc:spChg chg="add">
          <ac:chgData name="Kristina Elen" userId="S::kelen@herzing.ca::79a21bbd-83f7-4e16-a863-8531c314eb69" providerId="AD" clId="Web-{19016ACD-44D8-8930-ECA3-0F1828F8AD71}" dt="2022-10-14T01:01:01.422" v="62"/>
          <ac:spMkLst>
            <pc:docMk/>
            <pc:sldMk cId="3398364174" sldId="263"/>
            <ac:spMk id="16" creationId="{82211336-CFF3-412D-868A-6679C1004C45}"/>
          </ac:spMkLst>
        </pc:spChg>
      </pc:sldChg>
      <pc:sldChg chg="add del">
        <pc:chgData name="Kristina Elen" userId="S::kelen@herzing.ca::79a21bbd-83f7-4e16-a863-8531c314eb69" providerId="AD" clId="Web-{19016ACD-44D8-8930-ECA3-0F1828F8AD71}" dt="2022-10-14T00:59:14.282" v="27"/>
        <pc:sldMkLst>
          <pc:docMk/>
          <pc:sldMk cId="1506283040" sldId="264"/>
        </pc:sldMkLst>
      </pc:sldChg>
      <pc:sldChg chg="addSp modSp add mod setBg">
        <pc:chgData name="Kristina Elen" userId="S::kelen@herzing.ca::79a21bbd-83f7-4e16-a863-8531c314eb69" providerId="AD" clId="Web-{19016ACD-44D8-8930-ECA3-0F1828F8AD71}" dt="2022-10-14T01:00:58.188" v="61"/>
        <pc:sldMkLst>
          <pc:docMk/>
          <pc:sldMk cId="2583269983" sldId="264"/>
        </pc:sldMkLst>
        <pc:spChg chg="mod">
          <ac:chgData name="Kristina Elen" userId="S::kelen@herzing.ca::79a21bbd-83f7-4e16-a863-8531c314eb69" providerId="AD" clId="Web-{19016ACD-44D8-8930-ECA3-0F1828F8AD71}" dt="2022-10-14T01:00:58.188" v="61"/>
          <ac:spMkLst>
            <pc:docMk/>
            <pc:sldMk cId="2583269983" sldId="264"/>
            <ac:spMk id="2" creationId="{00000000-0000-0000-0000-000000000000}"/>
          </ac:spMkLst>
        </pc:spChg>
        <pc:spChg chg="mod">
          <ac:chgData name="Kristina Elen" userId="S::kelen@herzing.ca::79a21bbd-83f7-4e16-a863-8531c314eb69" providerId="AD" clId="Web-{19016ACD-44D8-8930-ECA3-0F1828F8AD71}" dt="2022-10-14T01:00:58.188" v="61"/>
          <ac:spMkLst>
            <pc:docMk/>
            <pc:sldMk cId="2583269983" sldId="264"/>
            <ac:spMk id="3" creationId="{00000000-0000-0000-0000-000000000000}"/>
          </ac:spMkLst>
        </pc:spChg>
        <pc:spChg chg="add">
          <ac:chgData name="Kristina Elen" userId="S::kelen@herzing.ca::79a21bbd-83f7-4e16-a863-8531c314eb69" providerId="AD" clId="Web-{19016ACD-44D8-8930-ECA3-0F1828F8AD71}" dt="2022-10-14T01:00:58.188" v="61"/>
          <ac:spMkLst>
            <pc:docMk/>
            <pc:sldMk cId="2583269983" sldId="264"/>
            <ac:spMk id="8" creationId="{6A1473A6-3F22-483E-8A30-80B9D2B14592}"/>
          </ac:spMkLst>
        </pc:spChg>
        <pc:grpChg chg="add">
          <ac:chgData name="Kristina Elen" userId="S::kelen@herzing.ca::79a21bbd-83f7-4e16-a863-8531c314eb69" providerId="AD" clId="Web-{19016ACD-44D8-8930-ECA3-0F1828F8AD71}" dt="2022-10-14T01:00:58.188" v="61"/>
          <ac:grpSpMkLst>
            <pc:docMk/>
            <pc:sldMk cId="2583269983" sldId="264"/>
            <ac:grpSpMk id="10" creationId="{AA1375E3-3E53-4D75-BAB7-E5929BFCB25F}"/>
          </ac:grpSpMkLst>
        </pc:grpChg>
      </pc:sldChg>
      <pc:sldChg chg="addSp modSp add mod setBg">
        <pc:chgData name="Kristina Elen" userId="S::kelen@herzing.ca::79a21bbd-83f7-4e16-a863-8531c314eb69" providerId="AD" clId="Web-{19016ACD-44D8-8930-ECA3-0F1828F8AD71}" dt="2022-10-14T01:00:29.516" v="60"/>
        <pc:sldMkLst>
          <pc:docMk/>
          <pc:sldMk cId="1336875251" sldId="265"/>
        </pc:sldMkLst>
        <pc:spChg chg="mod">
          <ac:chgData name="Kristina Elen" userId="S::kelen@herzing.ca::79a21bbd-83f7-4e16-a863-8531c314eb69" providerId="AD" clId="Web-{19016ACD-44D8-8930-ECA3-0F1828F8AD71}" dt="2022-10-14T01:00:29.516" v="60"/>
          <ac:spMkLst>
            <pc:docMk/>
            <pc:sldMk cId="1336875251" sldId="265"/>
            <ac:spMk id="2" creationId="{00000000-0000-0000-0000-000000000000}"/>
          </ac:spMkLst>
        </pc:spChg>
        <pc:spChg chg="mod">
          <ac:chgData name="Kristina Elen" userId="S::kelen@herzing.ca::79a21bbd-83f7-4e16-a863-8531c314eb69" providerId="AD" clId="Web-{19016ACD-44D8-8930-ECA3-0F1828F8AD71}" dt="2022-10-14T01:00:29.516" v="60"/>
          <ac:spMkLst>
            <pc:docMk/>
            <pc:sldMk cId="1336875251" sldId="265"/>
            <ac:spMk id="3" creationId="{00000000-0000-0000-0000-000000000000}"/>
          </ac:spMkLst>
        </pc:spChg>
        <pc:spChg chg="add">
          <ac:chgData name="Kristina Elen" userId="S::kelen@herzing.ca::79a21bbd-83f7-4e16-a863-8531c314eb69" providerId="AD" clId="Web-{19016ACD-44D8-8930-ECA3-0F1828F8AD71}" dt="2022-10-14T01:00:29.516" v="60"/>
          <ac:spMkLst>
            <pc:docMk/>
            <pc:sldMk cId="1336875251" sldId="265"/>
            <ac:spMk id="8" creationId="{6A1473A6-3F22-483E-8A30-80B9D2B14592}"/>
          </ac:spMkLst>
        </pc:spChg>
        <pc:grpChg chg="add">
          <ac:chgData name="Kristina Elen" userId="S::kelen@herzing.ca::79a21bbd-83f7-4e16-a863-8531c314eb69" providerId="AD" clId="Web-{19016ACD-44D8-8930-ECA3-0F1828F8AD71}" dt="2022-10-14T01:00:29.516" v="60"/>
          <ac:grpSpMkLst>
            <pc:docMk/>
            <pc:sldMk cId="1336875251" sldId="265"/>
            <ac:grpSpMk id="10" creationId="{AA1375E3-3E53-4D75-BAB7-E5929BFCB25F}"/>
          </ac:grpSpMkLst>
        </pc:grpChg>
      </pc:sldChg>
      <pc:sldChg chg="add del">
        <pc:chgData name="Kristina Elen" userId="S::kelen@herzing.ca::79a21bbd-83f7-4e16-a863-8531c314eb69" providerId="AD" clId="Web-{19016ACD-44D8-8930-ECA3-0F1828F8AD71}" dt="2022-10-14T00:59:14.282" v="28"/>
        <pc:sldMkLst>
          <pc:docMk/>
          <pc:sldMk cId="4267787033" sldId="265"/>
        </pc:sldMkLst>
      </pc:sldChg>
      <pc:sldChg chg="addSp modSp add mod setBg">
        <pc:chgData name="Kristina Elen" userId="S::kelen@herzing.ca::79a21bbd-83f7-4e16-a863-8531c314eb69" providerId="AD" clId="Web-{19016ACD-44D8-8930-ECA3-0F1828F8AD71}" dt="2022-10-14T01:00:24.829" v="59"/>
        <pc:sldMkLst>
          <pc:docMk/>
          <pc:sldMk cId="2302502684" sldId="266"/>
        </pc:sldMkLst>
        <pc:spChg chg="mod">
          <ac:chgData name="Kristina Elen" userId="S::kelen@herzing.ca::79a21bbd-83f7-4e16-a863-8531c314eb69" providerId="AD" clId="Web-{19016ACD-44D8-8930-ECA3-0F1828F8AD71}" dt="2022-10-14T01:00:24.829" v="59"/>
          <ac:spMkLst>
            <pc:docMk/>
            <pc:sldMk cId="2302502684" sldId="266"/>
            <ac:spMk id="2" creationId="{00000000-0000-0000-0000-000000000000}"/>
          </ac:spMkLst>
        </pc:spChg>
        <pc:spChg chg="mod">
          <ac:chgData name="Kristina Elen" userId="S::kelen@herzing.ca::79a21bbd-83f7-4e16-a863-8531c314eb69" providerId="AD" clId="Web-{19016ACD-44D8-8930-ECA3-0F1828F8AD71}" dt="2022-10-14T01:00:24.829" v="59"/>
          <ac:spMkLst>
            <pc:docMk/>
            <pc:sldMk cId="2302502684" sldId="266"/>
            <ac:spMk id="3" creationId="{00000000-0000-0000-0000-000000000000}"/>
          </ac:spMkLst>
        </pc:spChg>
        <pc:spChg chg="add">
          <ac:chgData name="Kristina Elen" userId="S::kelen@herzing.ca::79a21bbd-83f7-4e16-a863-8531c314eb69" providerId="AD" clId="Web-{19016ACD-44D8-8930-ECA3-0F1828F8AD71}" dt="2022-10-14T01:00:24.829" v="59"/>
          <ac:spMkLst>
            <pc:docMk/>
            <pc:sldMk cId="2302502684" sldId="266"/>
            <ac:spMk id="8" creationId="{6A1473A6-3F22-483E-8A30-80B9D2B14592}"/>
          </ac:spMkLst>
        </pc:spChg>
        <pc:grpChg chg="add">
          <ac:chgData name="Kristina Elen" userId="S::kelen@herzing.ca::79a21bbd-83f7-4e16-a863-8531c314eb69" providerId="AD" clId="Web-{19016ACD-44D8-8930-ECA3-0F1828F8AD71}" dt="2022-10-14T01:00:24.829" v="59"/>
          <ac:grpSpMkLst>
            <pc:docMk/>
            <pc:sldMk cId="2302502684" sldId="266"/>
            <ac:grpSpMk id="10" creationId="{AA1375E3-3E53-4D75-BAB7-E5929BFCB25F}"/>
          </ac:grpSpMkLst>
        </pc:grpChg>
      </pc:sldChg>
      <pc:sldChg chg="add del">
        <pc:chgData name="Kristina Elen" userId="S::kelen@herzing.ca::79a21bbd-83f7-4e16-a863-8531c314eb69" providerId="AD" clId="Web-{19016ACD-44D8-8930-ECA3-0F1828F8AD71}" dt="2022-10-14T00:59:14.282" v="29"/>
        <pc:sldMkLst>
          <pc:docMk/>
          <pc:sldMk cId="3213335030" sldId="266"/>
        </pc:sldMkLst>
      </pc:sldChg>
      <pc:sldChg chg="addSp modSp add mod setBg">
        <pc:chgData name="Kristina Elen" userId="S::kelen@herzing.ca::79a21bbd-83f7-4e16-a863-8531c314eb69" providerId="AD" clId="Web-{19016ACD-44D8-8930-ECA3-0F1828F8AD71}" dt="2022-10-14T01:00:21.016" v="58"/>
        <pc:sldMkLst>
          <pc:docMk/>
          <pc:sldMk cId="2723836792" sldId="267"/>
        </pc:sldMkLst>
        <pc:spChg chg="mod">
          <ac:chgData name="Kristina Elen" userId="S::kelen@herzing.ca::79a21bbd-83f7-4e16-a863-8531c314eb69" providerId="AD" clId="Web-{19016ACD-44D8-8930-ECA3-0F1828F8AD71}" dt="2022-10-14T01:00:21.016" v="58"/>
          <ac:spMkLst>
            <pc:docMk/>
            <pc:sldMk cId="2723836792" sldId="267"/>
            <ac:spMk id="2" creationId="{00000000-0000-0000-0000-000000000000}"/>
          </ac:spMkLst>
        </pc:spChg>
        <pc:spChg chg="mod">
          <ac:chgData name="Kristina Elen" userId="S::kelen@herzing.ca::79a21bbd-83f7-4e16-a863-8531c314eb69" providerId="AD" clId="Web-{19016ACD-44D8-8930-ECA3-0F1828F8AD71}" dt="2022-10-14T01:00:21.016" v="58"/>
          <ac:spMkLst>
            <pc:docMk/>
            <pc:sldMk cId="2723836792" sldId="267"/>
            <ac:spMk id="3" creationId="{00000000-0000-0000-0000-000000000000}"/>
          </ac:spMkLst>
        </pc:spChg>
        <pc:spChg chg="add">
          <ac:chgData name="Kristina Elen" userId="S::kelen@herzing.ca::79a21bbd-83f7-4e16-a863-8531c314eb69" providerId="AD" clId="Web-{19016ACD-44D8-8930-ECA3-0F1828F8AD71}" dt="2022-10-14T01:00:21.016" v="58"/>
          <ac:spMkLst>
            <pc:docMk/>
            <pc:sldMk cId="2723836792" sldId="267"/>
            <ac:spMk id="8" creationId="{6A1473A6-3F22-483E-8A30-80B9D2B14592}"/>
          </ac:spMkLst>
        </pc:spChg>
        <pc:grpChg chg="add">
          <ac:chgData name="Kristina Elen" userId="S::kelen@herzing.ca::79a21bbd-83f7-4e16-a863-8531c314eb69" providerId="AD" clId="Web-{19016ACD-44D8-8930-ECA3-0F1828F8AD71}" dt="2022-10-14T01:00:21.016" v="58"/>
          <ac:grpSpMkLst>
            <pc:docMk/>
            <pc:sldMk cId="2723836792" sldId="267"/>
            <ac:grpSpMk id="10" creationId="{AA1375E3-3E53-4D75-BAB7-E5929BFCB25F}"/>
          </ac:grpSpMkLst>
        </pc:grpChg>
      </pc:sldChg>
      <pc:sldChg chg="addSp modSp add mod setBg">
        <pc:chgData name="Kristina Elen" userId="S::kelen@herzing.ca::79a21bbd-83f7-4e16-a863-8531c314eb69" providerId="AD" clId="Web-{19016ACD-44D8-8930-ECA3-0F1828F8AD71}" dt="2022-10-14T01:00:17.797" v="57"/>
        <pc:sldMkLst>
          <pc:docMk/>
          <pc:sldMk cId="2867309991" sldId="268"/>
        </pc:sldMkLst>
        <pc:spChg chg="mod">
          <ac:chgData name="Kristina Elen" userId="S::kelen@herzing.ca::79a21bbd-83f7-4e16-a863-8531c314eb69" providerId="AD" clId="Web-{19016ACD-44D8-8930-ECA3-0F1828F8AD71}" dt="2022-10-14T01:00:17.797" v="57"/>
          <ac:spMkLst>
            <pc:docMk/>
            <pc:sldMk cId="2867309991" sldId="268"/>
            <ac:spMk id="2" creationId="{00000000-0000-0000-0000-000000000000}"/>
          </ac:spMkLst>
        </pc:spChg>
        <pc:spChg chg="mod">
          <ac:chgData name="Kristina Elen" userId="S::kelen@herzing.ca::79a21bbd-83f7-4e16-a863-8531c314eb69" providerId="AD" clId="Web-{19016ACD-44D8-8930-ECA3-0F1828F8AD71}" dt="2022-10-14T01:00:17.797" v="57"/>
          <ac:spMkLst>
            <pc:docMk/>
            <pc:sldMk cId="2867309991" sldId="268"/>
            <ac:spMk id="3" creationId="{00000000-0000-0000-0000-000000000000}"/>
          </ac:spMkLst>
        </pc:spChg>
        <pc:spChg chg="add">
          <ac:chgData name="Kristina Elen" userId="S::kelen@herzing.ca::79a21bbd-83f7-4e16-a863-8531c314eb69" providerId="AD" clId="Web-{19016ACD-44D8-8930-ECA3-0F1828F8AD71}" dt="2022-10-14T01:00:17.797" v="57"/>
          <ac:spMkLst>
            <pc:docMk/>
            <pc:sldMk cId="2867309991" sldId="268"/>
            <ac:spMk id="8" creationId="{6A1473A6-3F22-483E-8A30-80B9D2B14592}"/>
          </ac:spMkLst>
        </pc:spChg>
        <pc:grpChg chg="add">
          <ac:chgData name="Kristina Elen" userId="S::kelen@herzing.ca::79a21bbd-83f7-4e16-a863-8531c314eb69" providerId="AD" clId="Web-{19016ACD-44D8-8930-ECA3-0F1828F8AD71}" dt="2022-10-14T01:00:17.797" v="57"/>
          <ac:grpSpMkLst>
            <pc:docMk/>
            <pc:sldMk cId="2867309991" sldId="268"/>
            <ac:grpSpMk id="10" creationId="{AA1375E3-3E53-4D75-BAB7-E5929BFCB25F}"/>
          </ac:grpSpMkLst>
        </pc:grpChg>
      </pc:sldChg>
      <pc:sldChg chg="addSp modSp add mod setBg">
        <pc:chgData name="Kristina Elen" userId="S::kelen@herzing.ca::79a21bbd-83f7-4e16-a863-8531c314eb69" providerId="AD" clId="Web-{19016ACD-44D8-8930-ECA3-0F1828F8AD71}" dt="2022-10-14T01:00:13.938" v="56"/>
        <pc:sldMkLst>
          <pc:docMk/>
          <pc:sldMk cId="3235984283" sldId="269"/>
        </pc:sldMkLst>
        <pc:spChg chg="mod">
          <ac:chgData name="Kristina Elen" userId="S::kelen@herzing.ca::79a21bbd-83f7-4e16-a863-8531c314eb69" providerId="AD" clId="Web-{19016ACD-44D8-8930-ECA3-0F1828F8AD71}" dt="2022-10-14T01:00:13.938" v="56"/>
          <ac:spMkLst>
            <pc:docMk/>
            <pc:sldMk cId="3235984283" sldId="269"/>
            <ac:spMk id="2" creationId="{00000000-0000-0000-0000-000000000000}"/>
          </ac:spMkLst>
        </pc:spChg>
        <pc:spChg chg="mod">
          <ac:chgData name="Kristina Elen" userId="S::kelen@herzing.ca::79a21bbd-83f7-4e16-a863-8531c314eb69" providerId="AD" clId="Web-{19016ACD-44D8-8930-ECA3-0F1828F8AD71}" dt="2022-10-14T01:00:13.938" v="56"/>
          <ac:spMkLst>
            <pc:docMk/>
            <pc:sldMk cId="3235984283" sldId="269"/>
            <ac:spMk id="3" creationId="{00000000-0000-0000-0000-000000000000}"/>
          </ac:spMkLst>
        </pc:spChg>
        <pc:spChg chg="add">
          <ac:chgData name="Kristina Elen" userId="S::kelen@herzing.ca::79a21bbd-83f7-4e16-a863-8531c314eb69" providerId="AD" clId="Web-{19016ACD-44D8-8930-ECA3-0F1828F8AD71}" dt="2022-10-14T01:00:13.938" v="56"/>
          <ac:spMkLst>
            <pc:docMk/>
            <pc:sldMk cId="3235984283" sldId="269"/>
            <ac:spMk id="8" creationId="{827B839B-9ADE-406B-8590-F1CAEDED45A1}"/>
          </ac:spMkLst>
        </pc:spChg>
        <pc:spChg chg="add">
          <ac:chgData name="Kristina Elen" userId="S::kelen@herzing.ca::79a21bbd-83f7-4e16-a863-8531c314eb69" providerId="AD" clId="Web-{19016ACD-44D8-8930-ECA3-0F1828F8AD71}" dt="2022-10-14T01:00:13.938" v="56"/>
          <ac:spMkLst>
            <pc:docMk/>
            <pc:sldMk cId="3235984283" sldId="269"/>
            <ac:spMk id="10" creationId="{CFE45BF0-46DB-408C-B5F7-7B11716805D4}"/>
          </ac:spMkLst>
        </pc:spChg>
        <pc:spChg chg="add">
          <ac:chgData name="Kristina Elen" userId="S::kelen@herzing.ca::79a21bbd-83f7-4e16-a863-8531c314eb69" providerId="AD" clId="Web-{19016ACD-44D8-8930-ECA3-0F1828F8AD71}" dt="2022-10-14T01:00:13.938" v="56"/>
          <ac:spMkLst>
            <pc:docMk/>
            <pc:sldMk cId="3235984283" sldId="269"/>
            <ac:spMk id="12" creationId="{2AEBC8F2-97B1-41B4-93F1-2D289E197FBA}"/>
          </ac:spMkLst>
        </pc:spChg>
        <pc:spChg chg="add">
          <ac:chgData name="Kristina Elen" userId="S::kelen@herzing.ca::79a21bbd-83f7-4e16-a863-8531c314eb69" providerId="AD" clId="Web-{19016ACD-44D8-8930-ECA3-0F1828F8AD71}" dt="2022-10-14T01:00:13.938" v="56"/>
          <ac:spMkLst>
            <pc:docMk/>
            <pc:sldMk cId="3235984283" sldId="269"/>
            <ac:spMk id="14" creationId="{472E3A19-F5D5-48FC-BB9C-48C2F68F598B}"/>
          </ac:spMkLst>
        </pc:spChg>
        <pc:spChg chg="add">
          <ac:chgData name="Kristina Elen" userId="S::kelen@herzing.ca::79a21bbd-83f7-4e16-a863-8531c314eb69" providerId="AD" clId="Web-{19016ACD-44D8-8930-ECA3-0F1828F8AD71}" dt="2022-10-14T01:00:13.938" v="56"/>
          <ac:spMkLst>
            <pc:docMk/>
            <pc:sldMk cId="3235984283" sldId="269"/>
            <ac:spMk id="16" creationId="{7A62E32F-BB65-43A8-8EB5-92346890E549}"/>
          </ac:spMkLst>
        </pc:spChg>
        <pc:spChg chg="add">
          <ac:chgData name="Kristina Elen" userId="S::kelen@herzing.ca::79a21bbd-83f7-4e16-a863-8531c314eb69" providerId="AD" clId="Web-{19016ACD-44D8-8930-ECA3-0F1828F8AD71}" dt="2022-10-14T01:00:13.938" v="56"/>
          <ac:spMkLst>
            <pc:docMk/>
            <pc:sldMk cId="3235984283" sldId="269"/>
            <ac:spMk id="18" creationId="{14E91B64-9FCC-451E-AFB4-A827D6329367}"/>
          </ac:spMkLst>
        </pc:spChg>
      </pc:sldChg>
      <pc:sldChg chg="addSp modSp add mod setBg">
        <pc:chgData name="Kristina Elen" userId="S::kelen@herzing.ca::79a21bbd-83f7-4e16-a863-8531c314eb69" providerId="AD" clId="Web-{19016ACD-44D8-8930-ECA3-0F1828F8AD71}" dt="2022-10-14T01:00:07.516" v="55"/>
        <pc:sldMkLst>
          <pc:docMk/>
          <pc:sldMk cId="898720087" sldId="270"/>
        </pc:sldMkLst>
        <pc:spChg chg="mod">
          <ac:chgData name="Kristina Elen" userId="S::kelen@herzing.ca::79a21bbd-83f7-4e16-a863-8531c314eb69" providerId="AD" clId="Web-{19016ACD-44D8-8930-ECA3-0F1828F8AD71}" dt="2022-10-14T01:00:07.516" v="55"/>
          <ac:spMkLst>
            <pc:docMk/>
            <pc:sldMk cId="898720087" sldId="270"/>
            <ac:spMk id="2" creationId="{00000000-0000-0000-0000-000000000000}"/>
          </ac:spMkLst>
        </pc:spChg>
        <pc:spChg chg="mod">
          <ac:chgData name="Kristina Elen" userId="S::kelen@herzing.ca::79a21bbd-83f7-4e16-a863-8531c314eb69" providerId="AD" clId="Web-{19016ACD-44D8-8930-ECA3-0F1828F8AD71}" dt="2022-10-14T01:00:07.516" v="55"/>
          <ac:spMkLst>
            <pc:docMk/>
            <pc:sldMk cId="898720087" sldId="270"/>
            <ac:spMk id="3" creationId="{00000000-0000-0000-0000-000000000000}"/>
          </ac:spMkLst>
        </pc:spChg>
        <pc:spChg chg="add">
          <ac:chgData name="Kristina Elen" userId="S::kelen@herzing.ca::79a21bbd-83f7-4e16-a863-8531c314eb69" providerId="AD" clId="Web-{19016ACD-44D8-8930-ECA3-0F1828F8AD71}" dt="2022-10-14T01:00:07.516" v="55"/>
          <ac:spMkLst>
            <pc:docMk/>
            <pc:sldMk cId="898720087" sldId="270"/>
            <ac:spMk id="8" creationId="{6A1473A6-3F22-483E-8A30-80B9D2B14592}"/>
          </ac:spMkLst>
        </pc:spChg>
        <pc:grpChg chg="add">
          <ac:chgData name="Kristina Elen" userId="S::kelen@herzing.ca::79a21bbd-83f7-4e16-a863-8531c314eb69" providerId="AD" clId="Web-{19016ACD-44D8-8930-ECA3-0F1828F8AD71}" dt="2022-10-14T01:00:07.516" v="55"/>
          <ac:grpSpMkLst>
            <pc:docMk/>
            <pc:sldMk cId="898720087" sldId="270"/>
            <ac:grpSpMk id="10" creationId="{AA1375E3-3E53-4D75-BAB7-E5929BFCB25F}"/>
          </ac:grpSpMkLst>
        </pc:grpChg>
      </pc:sldChg>
      <pc:sldChg chg="addSp modSp add mod setBg">
        <pc:chgData name="Kristina Elen" userId="S::kelen@herzing.ca::79a21bbd-83f7-4e16-a863-8531c314eb69" providerId="AD" clId="Web-{19016ACD-44D8-8930-ECA3-0F1828F8AD71}" dt="2022-10-14T01:00:04.438" v="54"/>
        <pc:sldMkLst>
          <pc:docMk/>
          <pc:sldMk cId="3822765526" sldId="271"/>
        </pc:sldMkLst>
        <pc:spChg chg="mod">
          <ac:chgData name="Kristina Elen" userId="S::kelen@herzing.ca::79a21bbd-83f7-4e16-a863-8531c314eb69" providerId="AD" clId="Web-{19016ACD-44D8-8930-ECA3-0F1828F8AD71}" dt="2022-10-14T01:00:04.438" v="54"/>
          <ac:spMkLst>
            <pc:docMk/>
            <pc:sldMk cId="3822765526" sldId="271"/>
            <ac:spMk id="2" creationId="{00000000-0000-0000-0000-000000000000}"/>
          </ac:spMkLst>
        </pc:spChg>
        <pc:spChg chg="mod">
          <ac:chgData name="Kristina Elen" userId="S::kelen@herzing.ca::79a21bbd-83f7-4e16-a863-8531c314eb69" providerId="AD" clId="Web-{19016ACD-44D8-8930-ECA3-0F1828F8AD71}" dt="2022-10-14T01:00:04.438" v="54"/>
          <ac:spMkLst>
            <pc:docMk/>
            <pc:sldMk cId="3822765526" sldId="271"/>
            <ac:spMk id="3" creationId="{00000000-0000-0000-0000-000000000000}"/>
          </ac:spMkLst>
        </pc:spChg>
        <pc:spChg chg="add">
          <ac:chgData name="Kristina Elen" userId="S::kelen@herzing.ca::79a21bbd-83f7-4e16-a863-8531c314eb69" providerId="AD" clId="Web-{19016ACD-44D8-8930-ECA3-0F1828F8AD71}" dt="2022-10-14T01:00:04.438" v="54"/>
          <ac:spMkLst>
            <pc:docMk/>
            <pc:sldMk cId="3822765526" sldId="271"/>
            <ac:spMk id="8" creationId="{827B839B-9ADE-406B-8590-F1CAEDED45A1}"/>
          </ac:spMkLst>
        </pc:spChg>
        <pc:spChg chg="add">
          <ac:chgData name="Kristina Elen" userId="S::kelen@herzing.ca::79a21bbd-83f7-4e16-a863-8531c314eb69" providerId="AD" clId="Web-{19016ACD-44D8-8930-ECA3-0F1828F8AD71}" dt="2022-10-14T01:00:04.438" v="54"/>
          <ac:spMkLst>
            <pc:docMk/>
            <pc:sldMk cId="3822765526" sldId="271"/>
            <ac:spMk id="10" creationId="{CFE45BF0-46DB-408C-B5F7-7B11716805D4}"/>
          </ac:spMkLst>
        </pc:spChg>
        <pc:spChg chg="add">
          <ac:chgData name="Kristina Elen" userId="S::kelen@herzing.ca::79a21bbd-83f7-4e16-a863-8531c314eb69" providerId="AD" clId="Web-{19016ACD-44D8-8930-ECA3-0F1828F8AD71}" dt="2022-10-14T01:00:04.438" v="54"/>
          <ac:spMkLst>
            <pc:docMk/>
            <pc:sldMk cId="3822765526" sldId="271"/>
            <ac:spMk id="12" creationId="{2AEBC8F2-97B1-41B4-93F1-2D289E197FBA}"/>
          </ac:spMkLst>
        </pc:spChg>
        <pc:spChg chg="add">
          <ac:chgData name="Kristina Elen" userId="S::kelen@herzing.ca::79a21bbd-83f7-4e16-a863-8531c314eb69" providerId="AD" clId="Web-{19016ACD-44D8-8930-ECA3-0F1828F8AD71}" dt="2022-10-14T01:00:04.438" v="54"/>
          <ac:spMkLst>
            <pc:docMk/>
            <pc:sldMk cId="3822765526" sldId="271"/>
            <ac:spMk id="14" creationId="{472E3A19-F5D5-48FC-BB9C-48C2F68F598B}"/>
          </ac:spMkLst>
        </pc:spChg>
        <pc:spChg chg="add">
          <ac:chgData name="Kristina Elen" userId="S::kelen@herzing.ca::79a21bbd-83f7-4e16-a863-8531c314eb69" providerId="AD" clId="Web-{19016ACD-44D8-8930-ECA3-0F1828F8AD71}" dt="2022-10-14T01:00:04.438" v="54"/>
          <ac:spMkLst>
            <pc:docMk/>
            <pc:sldMk cId="3822765526" sldId="271"/>
            <ac:spMk id="16" creationId="{7A62E32F-BB65-43A8-8EB5-92346890E549}"/>
          </ac:spMkLst>
        </pc:spChg>
        <pc:spChg chg="add">
          <ac:chgData name="Kristina Elen" userId="S::kelen@herzing.ca::79a21bbd-83f7-4e16-a863-8531c314eb69" providerId="AD" clId="Web-{19016ACD-44D8-8930-ECA3-0F1828F8AD71}" dt="2022-10-14T01:00:04.438" v="54"/>
          <ac:spMkLst>
            <pc:docMk/>
            <pc:sldMk cId="3822765526" sldId="271"/>
            <ac:spMk id="18" creationId="{14E91B64-9FCC-451E-AFB4-A827D6329367}"/>
          </ac:spMkLst>
        </pc:spChg>
      </pc:sldChg>
      <pc:sldChg chg="addSp delSp modSp add mod setBg">
        <pc:chgData name="Kristina Elen" userId="S::kelen@herzing.ca::79a21bbd-83f7-4e16-a863-8531c314eb69" providerId="AD" clId="Web-{19016ACD-44D8-8930-ECA3-0F1828F8AD71}" dt="2022-10-14T00:59:58.250" v="53"/>
        <pc:sldMkLst>
          <pc:docMk/>
          <pc:sldMk cId="2080139285" sldId="272"/>
        </pc:sldMkLst>
        <pc:spChg chg="mod">
          <ac:chgData name="Kristina Elen" userId="S::kelen@herzing.ca::79a21bbd-83f7-4e16-a863-8531c314eb69" providerId="AD" clId="Web-{19016ACD-44D8-8930-ECA3-0F1828F8AD71}" dt="2022-10-14T00:59:58.235" v="52"/>
          <ac:spMkLst>
            <pc:docMk/>
            <pc:sldMk cId="2080139285" sldId="272"/>
            <ac:spMk id="2" creationId="{00000000-0000-0000-0000-000000000000}"/>
          </ac:spMkLst>
        </pc:spChg>
        <pc:spChg chg="add del">
          <ac:chgData name="Kristina Elen" userId="S::kelen@herzing.ca::79a21bbd-83f7-4e16-a863-8531c314eb69" providerId="AD" clId="Web-{19016ACD-44D8-8930-ECA3-0F1828F8AD71}" dt="2022-10-14T00:59:58.250" v="53"/>
          <ac:spMkLst>
            <pc:docMk/>
            <pc:sldMk cId="2080139285" sldId="272"/>
            <ac:spMk id="3" creationId="{00000000-0000-0000-0000-000000000000}"/>
          </ac:spMkLst>
        </pc:spChg>
        <pc:spChg chg="add del">
          <ac:chgData name="Kristina Elen" userId="S::kelen@herzing.ca::79a21bbd-83f7-4e16-a863-8531c314eb69" providerId="AD" clId="Web-{19016ACD-44D8-8930-ECA3-0F1828F8AD71}" dt="2022-10-14T00:59:58.235" v="52"/>
          <ac:spMkLst>
            <pc:docMk/>
            <pc:sldMk cId="2080139285" sldId="272"/>
            <ac:spMk id="9" creationId="{56E9B3E6-E277-4D68-BA48-9CB43FFBD6E2}"/>
          </ac:spMkLst>
        </pc:spChg>
        <pc:spChg chg="add del">
          <ac:chgData name="Kristina Elen" userId="S::kelen@herzing.ca::79a21bbd-83f7-4e16-a863-8531c314eb69" providerId="AD" clId="Web-{19016ACD-44D8-8930-ECA3-0F1828F8AD71}" dt="2022-10-14T00:59:58.235" v="52"/>
          <ac:spMkLst>
            <pc:docMk/>
            <pc:sldMk cId="2080139285" sldId="272"/>
            <ac:spMk id="16" creationId="{D5B0017B-2ECA-49AF-B397-DC140825DF8D}"/>
          </ac:spMkLst>
        </pc:spChg>
        <pc:grpChg chg="add del">
          <ac:chgData name="Kristina Elen" userId="S::kelen@herzing.ca::79a21bbd-83f7-4e16-a863-8531c314eb69" providerId="AD" clId="Web-{19016ACD-44D8-8930-ECA3-0F1828F8AD71}" dt="2022-10-14T00:59:58.235" v="52"/>
          <ac:grpSpMkLst>
            <pc:docMk/>
            <pc:sldMk cId="2080139285" sldId="272"/>
            <ac:grpSpMk id="11" creationId="{AE1C45F0-260A-458C-96ED-C1F6D2151219}"/>
          </ac:grpSpMkLst>
        </pc:grpChg>
        <pc:graphicFrameChg chg="add del">
          <ac:chgData name="Kristina Elen" userId="S::kelen@herzing.ca::79a21bbd-83f7-4e16-a863-8531c314eb69" providerId="AD" clId="Web-{19016ACD-44D8-8930-ECA3-0F1828F8AD71}" dt="2022-10-14T00:59:58.235" v="52"/>
          <ac:graphicFrameMkLst>
            <pc:docMk/>
            <pc:sldMk cId="2080139285" sldId="272"/>
            <ac:graphicFrameMk id="5" creationId="{47D1D17C-AD88-D5E0-98F4-DB5F8F1D3781}"/>
          </ac:graphicFrameMkLst>
        </pc:graphicFrameChg>
        <pc:graphicFrameChg chg="add">
          <ac:chgData name="Kristina Elen" userId="S::kelen@herzing.ca::79a21bbd-83f7-4e16-a863-8531c314eb69" providerId="AD" clId="Web-{19016ACD-44D8-8930-ECA3-0F1828F8AD71}" dt="2022-10-14T00:59:58.250" v="53"/>
          <ac:graphicFrameMkLst>
            <pc:docMk/>
            <pc:sldMk cId="2080139285" sldId="272"/>
            <ac:graphicFrameMk id="20" creationId="{A1A19B2F-EF8B-53FE-D7F7-2E273A0B4767}"/>
          </ac:graphicFrameMkLst>
        </pc:graphicFrameChg>
        <pc:cxnChg chg="add del">
          <ac:chgData name="Kristina Elen" userId="S::kelen@herzing.ca::79a21bbd-83f7-4e16-a863-8531c314eb69" providerId="AD" clId="Web-{19016ACD-44D8-8930-ECA3-0F1828F8AD71}" dt="2022-10-14T00:59:58.235" v="52"/>
          <ac:cxnSpMkLst>
            <pc:docMk/>
            <pc:sldMk cId="2080139285" sldId="272"/>
            <ac:cxnSpMk id="18" creationId="{6CF1BAF6-AD41-4082-B212-8A1F9A2E8779}"/>
          </ac:cxnSpMkLst>
        </pc:cxnChg>
      </pc:sldChg>
      <pc:sldChg chg="addSp modSp add mod setBg">
        <pc:chgData name="Kristina Elen" userId="S::kelen@herzing.ca::79a21bbd-83f7-4e16-a863-8531c314eb69" providerId="AD" clId="Web-{19016ACD-44D8-8930-ECA3-0F1828F8AD71}" dt="2022-10-14T00:59:45.235" v="50"/>
        <pc:sldMkLst>
          <pc:docMk/>
          <pc:sldMk cId="3036233537" sldId="273"/>
        </pc:sldMkLst>
        <pc:spChg chg="mod">
          <ac:chgData name="Kristina Elen" userId="S::kelen@herzing.ca::79a21bbd-83f7-4e16-a863-8531c314eb69" providerId="AD" clId="Web-{19016ACD-44D8-8930-ECA3-0F1828F8AD71}" dt="2022-10-14T00:59:45.235" v="50"/>
          <ac:spMkLst>
            <pc:docMk/>
            <pc:sldMk cId="3036233537" sldId="273"/>
            <ac:spMk id="2" creationId="{00000000-0000-0000-0000-000000000000}"/>
          </ac:spMkLst>
        </pc:spChg>
        <pc:spChg chg="mod">
          <ac:chgData name="Kristina Elen" userId="S::kelen@herzing.ca::79a21bbd-83f7-4e16-a863-8531c314eb69" providerId="AD" clId="Web-{19016ACD-44D8-8930-ECA3-0F1828F8AD71}" dt="2022-10-14T00:59:45.235" v="50"/>
          <ac:spMkLst>
            <pc:docMk/>
            <pc:sldMk cId="3036233537" sldId="273"/>
            <ac:spMk id="3" creationId="{00000000-0000-0000-0000-000000000000}"/>
          </ac:spMkLst>
        </pc:spChg>
        <pc:spChg chg="add">
          <ac:chgData name="Kristina Elen" userId="S::kelen@herzing.ca::79a21bbd-83f7-4e16-a863-8531c314eb69" providerId="AD" clId="Web-{19016ACD-44D8-8930-ECA3-0F1828F8AD71}" dt="2022-10-14T00:59:45.235" v="50"/>
          <ac:spMkLst>
            <pc:docMk/>
            <pc:sldMk cId="3036233537" sldId="273"/>
            <ac:spMk id="8" creationId="{827B839B-9ADE-406B-8590-F1CAEDED45A1}"/>
          </ac:spMkLst>
        </pc:spChg>
        <pc:spChg chg="add">
          <ac:chgData name="Kristina Elen" userId="S::kelen@herzing.ca::79a21bbd-83f7-4e16-a863-8531c314eb69" providerId="AD" clId="Web-{19016ACD-44D8-8930-ECA3-0F1828F8AD71}" dt="2022-10-14T00:59:45.235" v="50"/>
          <ac:spMkLst>
            <pc:docMk/>
            <pc:sldMk cId="3036233537" sldId="273"/>
            <ac:spMk id="10" creationId="{CFE45BF0-46DB-408C-B5F7-7B11716805D4}"/>
          </ac:spMkLst>
        </pc:spChg>
        <pc:spChg chg="add">
          <ac:chgData name="Kristina Elen" userId="S::kelen@herzing.ca::79a21bbd-83f7-4e16-a863-8531c314eb69" providerId="AD" clId="Web-{19016ACD-44D8-8930-ECA3-0F1828F8AD71}" dt="2022-10-14T00:59:45.235" v="50"/>
          <ac:spMkLst>
            <pc:docMk/>
            <pc:sldMk cId="3036233537" sldId="273"/>
            <ac:spMk id="12" creationId="{2AEBC8F2-97B1-41B4-93F1-2D289E197FBA}"/>
          </ac:spMkLst>
        </pc:spChg>
        <pc:spChg chg="add">
          <ac:chgData name="Kristina Elen" userId="S::kelen@herzing.ca::79a21bbd-83f7-4e16-a863-8531c314eb69" providerId="AD" clId="Web-{19016ACD-44D8-8930-ECA3-0F1828F8AD71}" dt="2022-10-14T00:59:45.235" v="50"/>
          <ac:spMkLst>
            <pc:docMk/>
            <pc:sldMk cId="3036233537" sldId="273"/>
            <ac:spMk id="14" creationId="{472E3A19-F5D5-48FC-BB9C-48C2F68F598B}"/>
          </ac:spMkLst>
        </pc:spChg>
        <pc:spChg chg="add">
          <ac:chgData name="Kristina Elen" userId="S::kelen@herzing.ca::79a21bbd-83f7-4e16-a863-8531c314eb69" providerId="AD" clId="Web-{19016ACD-44D8-8930-ECA3-0F1828F8AD71}" dt="2022-10-14T00:59:45.235" v="50"/>
          <ac:spMkLst>
            <pc:docMk/>
            <pc:sldMk cId="3036233537" sldId="273"/>
            <ac:spMk id="16" creationId="{7A62E32F-BB65-43A8-8EB5-92346890E549}"/>
          </ac:spMkLst>
        </pc:spChg>
        <pc:spChg chg="add">
          <ac:chgData name="Kristina Elen" userId="S::kelen@herzing.ca::79a21bbd-83f7-4e16-a863-8531c314eb69" providerId="AD" clId="Web-{19016ACD-44D8-8930-ECA3-0F1828F8AD71}" dt="2022-10-14T00:59:45.235" v="50"/>
          <ac:spMkLst>
            <pc:docMk/>
            <pc:sldMk cId="3036233537" sldId="273"/>
            <ac:spMk id="18" creationId="{14E91B64-9FCC-451E-AFB4-A827D6329367}"/>
          </ac:spMkLst>
        </pc:spChg>
      </pc:sldChg>
      <pc:sldChg chg="addSp modSp add mod setBg">
        <pc:chgData name="Kristina Elen" userId="S::kelen@herzing.ca::79a21bbd-83f7-4e16-a863-8531c314eb69" providerId="AD" clId="Web-{19016ACD-44D8-8930-ECA3-0F1828F8AD71}" dt="2022-10-14T00:59:41.094" v="49"/>
        <pc:sldMkLst>
          <pc:docMk/>
          <pc:sldMk cId="1627754872" sldId="274"/>
        </pc:sldMkLst>
        <pc:spChg chg="mod">
          <ac:chgData name="Kristina Elen" userId="S::kelen@herzing.ca::79a21bbd-83f7-4e16-a863-8531c314eb69" providerId="AD" clId="Web-{19016ACD-44D8-8930-ECA3-0F1828F8AD71}" dt="2022-10-14T00:59:41.094" v="49"/>
          <ac:spMkLst>
            <pc:docMk/>
            <pc:sldMk cId="1627754872" sldId="274"/>
            <ac:spMk id="2" creationId="{00000000-0000-0000-0000-000000000000}"/>
          </ac:spMkLst>
        </pc:spChg>
        <pc:spChg chg="mod">
          <ac:chgData name="Kristina Elen" userId="S::kelen@herzing.ca::79a21bbd-83f7-4e16-a863-8531c314eb69" providerId="AD" clId="Web-{19016ACD-44D8-8930-ECA3-0F1828F8AD71}" dt="2022-10-14T00:59:41.094" v="49"/>
          <ac:spMkLst>
            <pc:docMk/>
            <pc:sldMk cId="1627754872" sldId="274"/>
            <ac:spMk id="3" creationId="{00000000-0000-0000-0000-000000000000}"/>
          </ac:spMkLst>
        </pc:spChg>
        <pc:spChg chg="add">
          <ac:chgData name="Kristina Elen" userId="S::kelen@herzing.ca::79a21bbd-83f7-4e16-a863-8531c314eb69" providerId="AD" clId="Web-{19016ACD-44D8-8930-ECA3-0F1828F8AD71}" dt="2022-10-14T00:59:41.094" v="49"/>
          <ac:spMkLst>
            <pc:docMk/>
            <pc:sldMk cId="1627754872" sldId="274"/>
            <ac:spMk id="8" creationId="{6A1473A6-3F22-483E-8A30-80B9D2B14592}"/>
          </ac:spMkLst>
        </pc:spChg>
        <pc:grpChg chg="add">
          <ac:chgData name="Kristina Elen" userId="S::kelen@herzing.ca::79a21bbd-83f7-4e16-a863-8531c314eb69" providerId="AD" clId="Web-{19016ACD-44D8-8930-ECA3-0F1828F8AD71}" dt="2022-10-14T00:59:41.094" v="49"/>
          <ac:grpSpMkLst>
            <pc:docMk/>
            <pc:sldMk cId="1627754872" sldId="274"/>
            <ac:grpSpMk id="10" creationId="{AA1375E3-3E53-4D75-BAB7-E5929BFCB25F}"/>
          </ac:grpSpMkLst>
        </pc:grpChg>
      </pc:sldChg>
      <pc:sldChg chg="addSp modSp add mod setBg">
        <pc:chgData name="Kristina Elen" userId="S::kelen@herzing.ca::79a21bbd-83f7-4e16-a863-8531c314eb69" providerId="AD" clId="Web-{19016ACD-44D8-8930-ECA3-0F1828F8AD71}" dt="2022-10-14T00:59:37.579" v="48"/>
        <pc:sldMkLst>
          <pc:docMk/>
          <pc:sldMk cId="1805214994" sldId="275"/>
        </pc:sldMkLst>
        <pc:spChg chg="mod">
          <ac:chgData name="Kristina Elen" userId="S::kelen@herzing.ca::79a21bbd-83f7-4e16-a863-8531c314eb69" providerId="AD" clId="Web-{19016ACD-44D8-8930-ECA3-0F1828F8AD71}" dt="2022-10-14T00:59:37.579" v="48"/>
          <ac:spMkLst>
            <pc:docMk/>
            <pc:sldMk cId="1805214994" sldId="275"/>
            <ac:spMk id="2" creationId="{00000000-0000-0000-0000-000000000000}"/>
          </ac:spMkLst>
        </pc:spChg>
        <pc:spChg chg="mod">
          <ac:chgData name="Kristina Elen" userId="S::kelen@herzing.ca::79a21bbd-83f7-4e16-a863-8531c314eb69" providerId="AD" clId="Web-{19016ACD-44D8-8930-ECA3-0F1828F8AD71}" dt="2022-10-14T00:59:37.579" v="48"/>
          <ac:spMkLst>
            <pc:docMk/>
            <pc:sldMk cId="1805214994" sldId="275"/>
            <ac:spMk id="3" creationId="{00000000-0000-0000-0000-000000000000}"/>
          </ac:spMkLst>
        </pc:spChg>
        <pc:spChg chg="add">
          <ac:chgData name="Kristina Elen" userId="S::kelen@herzing.ca::79a21bbd-83f7-4e16-a863-8531c314eb69" providerId="AD" clId="Web-{19016ACD-44D8-8930-ECA3-0F1828F8AD71}" dt="2022-10-14T00:59:37.579" v="48"/>
          <ac:spMkLst>
            <pc:docMk/>
            <pc:sldMk cId="1805214994" sldId="275"/>
            <ac:spMk id="8" creationId="{6A1473A6-3F22-483E-8A30-80B9D2B14592}"/>
          </ac:spMkLst>
        </pc:spChg>
        <pc:grpChg chg="add">
          <ac:chgData name="Kristina Elen" userId="S::kelen@herzing.ca::79a21bbd-83f7-4e16-a863-8531c314eb69" providerId="AD" clId="Web-{19016ACD-44D8-8930-ECA3-0F1828F8AD71}" dt="2022-10-14T00:59:37.579" v="48"/>
          <ac:grpSpMkLst>
            <pc:docMk/>
            <pc:sldMk cId="1805214994" sldId="275"/>
            <ac:grpSpMk id="10" creationId="{AA1375E3-3E53-4D75-BAB7-E5929BFCB25F}"/>
          </ac:grpSpMkLst>
        </pc:grpChg>
      </pc:sldChg>
      <pc:sldMasterChg chg="replId modSldLayout">
        <pc:chgData name="Kristina Elen" userId="S::kelen@herzing.ca::79a21bbd-83f7-4e16-a863-8531c314eb69" providerId="AD" clId="Web-{19016ACD-44D8-8930-ECA3-0F1828F8AD71}" dt="2022-10-14T00:59:20.469" v="30"/>
        <pc:sldMasterMkLst>
          <pc:docMk/>
          <pc:sldMasterMk cId="1938219788" sldId="2147483732"/>
        </pc:sldMasterMkLst>
        <pc:sldLayoutChg chg="replId">
          <pc:chgData name="Kristina Elen" userId="S::kelen@herzing.ca::79a21bbd-83f7-4e16-a863-8531c314eb69" providerId="AD" clId="Web-{19016ACD-44D8-8930-ECA3-0F1828F8AD71}" dt="2022-10-14T00:59:20.469" v="30"/>
          <pc:sldLayoutMkLst>
            <pc:docMk/>
            <pc:sldMasterMk cId="1938219788" sldId="2147483732"/>
            <pc:sldLayoutMk cId="3265827681" sldId="2147483733"/>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1925792588" sldId="2147483734"/>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3829522696" sldId="2147483735"/>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2176458474" sldId="2147483736"/>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2538852769" sldId="2147483737"/>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1262995830" sldId="2147483738"/>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3277856646" sldId="2147483739"/>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3265935083" sldId="2147483740"/>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728536063" sldId="2147483741"/>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2887407939" sldId="2147483742"/>
          </pc:sldLayoutMkLst>
        </pc:sldLayoutChg>
        <pc:sldLayoutChg chg="replId">
          <pc:chgData name="Kristina Elen" userId="S::kelen@herzing.ca::79a21bbd-83f7-4e16-a863-8531c314eb69" providerId="AD" clId="Web-{19016ACD-44D8-8930-ECA3-0F1828F8AD71}" dt="2022-10-14T00:59:20.469" v="30"/>
          <pc:sldLayoutMkLst>
            <pc:docMk/>
            <pc:sldMasterMk cId="1938219788" sldId="2147483732"/>
            <pc:sldLayoutMk cId="1208935301" sldId="2147483743"/>
          </pc:sldLayoutMkLst>
        </pc:sldLayoutChg>
      </pc:sldMasterChg>
      <pc:sldMasterChg chg="add addSldLayout">
        <pc:chgData name="Kristina Elen" userId="S::kelen@herzing.ca::79a21bbd-83f7-4e16-a863-8531c314eb69" providerId="AD" clId="Web-{19016ACD-44D8-8930-ECA3-0F1828F8AD71}" dt="2022-10-14T00:59:20.469" v="30"/>
        <pc:sldMasterMkLst>
          <pc:docMk/>
          <pc:sldMasterMk cId="1116699767" sldId="2147483744"/>
        </pc:sldMasterMkLst>
        <pc:sldLayoutChg chg="add">
          <pc:chgData name="Kristina Elen" userId="S::kelen@herzing.ca::79a21bbd-83f7-4e16-a863-8531c314eb69" providerId="AD" clId="Web-{19016ACD-44D8-8930-ECA3-0F1828F8AD71}" dt="2022-10-14T00:59:20.469" v="30"/>
          <pc:sldLayoutMkLst>
            <pc:docMk/>
            <pc:sldMasterMk cId="1116699767" sldId="2147483744"/>
            <pc:sldLayoutMk cId="31979086" sldId="2147483745"/>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1800649855" sldId="2147483746"/>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2538430235" sldId="2147483747"/>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4276291682" sldId="2147483748"/>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867081384" sldId="2147483749"/>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280435239" sldId="2147483750"/>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3731943574" sldId="2147483751"/>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3366851226" sldId="2147483752"/>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182886584" sldId="2147483753"/>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2864381711" sldId="2147483754"/>
          </pc:sldLayoutMkLst>
        </pc:sldLayoutChg>
        <pc:sldLayoutChg chg="add">
          <pc:chgData name="Kristina Elen" userId="S::kelen@herzing.ca::79a21bbd-83f7-4e16-a863-8531c314eb69" providerId="AD" clId="Web-{19016ACD-44D8-8930-ECA3-0F1828F8AD71}" dt="2022-10-14T00:59:20.469" v="30"/>
          <pc:sldLayoutMkLst>
            <pc:docMk/>
            <pc:sldMasterMk cId="1116699767" sldId="2147483744"/>
            <pc:sldLayoutMk cId="1465834823" sldId="2147483755"/>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1D492-7527-43CE-BEAD-C0143ECED46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F5D957-F41E-4D40-AA12-DB1EBF418B0F}">
      <dgm:prSet/>
      <dgm:spPr/>
      <dgm:t>
        <a:bodyPr/>
        <a:lstStyle/>
        <a:p>
          <a:pPr>
            <a:lnSpc>
              <a:spcPct val="100000"/>
            </a:lnSpc>
          </a:pPr>
          <a:r>
            <a:rPr lang="en-US"/>
            <a:t>You can apply different fonts and themes using programming languages.</a:t>
          </a:r>
        </a:p>
      </dgm:t>
    </dgm:pt>
    <dgm:pt modelId="{879F4C7C-0934-4FEF-9508-516E8BE72407}" type="parTrans" cxnId="{BF2C053F-9B98-4559-B11B-2A029BAE19DB}">
      <dgm:prSet/>
      <dgm:spPr/>
      <dgm:t>
        <a:bodyPr/>
        <a:lstStyle/>
        <a:p>
          <a:endParaRPr lang="en-US"/>
        </a:p>
      </dgm:t>
    </dgm:pt>
    <dgm:pt modelId="{39A34B44-5827-408A-8F46-14A8E7668EE8}" type="sibTrans" cxnId="{BF2C053F-9B98-4559-B11B-2A029BAE19DB}">
      <dgm:prSet/>
      <dgm:spPr/>
      <dgm:t>
        <a:bodyPr/>
        <a:lstStyle/>
        <a:p>
          <a:endParaRPr lang="en-US"/>
        </a:p>
      </dgm:t>
    </dgm:pt>
    <dgm:pt modelId="{81A74BA0-F9CC-4A08-853F-37845933587F}">
      <dgm:prSet/>
      <dgm:spPr/>
      <dgm:t>
        <a:bodyPr/>
        <a:lstStyle/>
        <a:p>
          <a:pPr>
            <a:lnSpc>
              <a:spcPct val="100000"/>
            </a:lnSpc>
          </a:pPr>
          <a:r>
            <a:rPr lang="en-US"/>
            <a:t>This works by selecting different style sheets depending on what type of theme is selected.</a:t>
          </a:r>
        </a:p>
      </dgm:t>
    </dgm:pt>
    <dgm:pt modelId="{743577F7-CE7F-4E02-BA12-16B154074BA5}" type="parTrans" cxnId="{9FCC9145-D7C9-4F1E-9A3D-862570233783}">
      <dgm:prSet/>
      <dgm:spPr/>
      <dgm:t>
        <a:bodyPr/>
        <a:lstStyle/>
        <a:p>
          <a:endParaRPr lang="en-US"/>
        </a:p>
      </dgm:t>
    </dgm:pt>
    <dgm:pt modelId="{5355AAA2-FD3C-487C-BEE6-25683AFF9A74}" type="sibTrans" cxnId="{9FCC9145-D7C9-4F1E-9A3D-862570233783}">
      <dgm:prSet/>
      <dgm:spPr/>
      <dgm:t>
        <a:bodyPr/>
        <a:lstStyle/>
        <a:p>
          <a:endParaRPr lang="en-US"/>
        </a:p>
      </dgm:t>
    </dgm:pt>
    <dgm:pt modelId="{D5468EFF-03D8-43F3-9CE5-2FEFD1B7721B}">
      <dgm:prSet/>
      <dgm:spPr/>
      <dgm:t>
        <a:bodyPr/>
        <a:lstStyle/>
        <a:p>
          <a:pPr>
            <a:lnSpc>
              <a:spcPct val="100000"/>
            </a:lnSpc>
          </a:pPr>
          <a:r>
            <a:rPr lang="en-US"/>
            <a:t>You can give a user a specific set of choices and then apply a theme when the page is rendered to change the look and feel.</a:t>
          </a:r>
        </a:p>
      </dgm:t>
    </dgm:pt>
    <dgm:pt modelId="{EAF21F02-E98D-4664-BC18-8DCAF4EC5116}" type="parTrans" cxnId="{372FCACD-F2B8-482C-96DC-120EA5D4A3E2}">
      <dgm:prSet/>
      <dgm:spPr/>
      <dgm:t>
        <a:bodyPr/>
        <a:lstStyle/>
        <a:p>
          <a:endParaRPr lang="en-US"/>
        </a:p>
      </dgm:t>
    </dgm:pt>
    <dgm:pt modelId="{B76B3436-E3C0-4C00-9814-B8C30E096AE8}" type="sibTrans" cxnId="{372FCACD-F2B8-482C-96DC-120EA5D4A3E2}">
      <dgm:prSet/>
      <dgm:spPr/>
      <dgm:t>
        <a:bodyPr/>
        <a:lstStyle/>
        <a:p>
          <a:endParaRPr lang="en-US"/>
        </a:p>
      </dgm:t>
    </dgm:pt>
    <dgm:pt modelId="{4ACE7F7C-0DB4-4F7F-B226-DC0FA9D7772D}" type="pres">
      <dgm:prSet presAssocID="{D951D492-7527-43CE-BEAD-C0143ECED460}" presName="root" presStyleCnt="0">
        <dgm:presLayoutVars>
          <dgm:dir/>
          <dgm:resizeHandles val="exact"/>
        </dgm:presLayoutVars>
      </dgm:prSet>
      <dgm:spPr/>
    </dgm:pt>
    <dgm:pt modelId="{3F552EAF-B7E1-4C95-ADD3-70689AC17C5B}" type="pres">
      <dgm:prSet presAssocID="{EFF5D957-F41E-4D40-AA12-DB1EBF418B0F}" presName="compNode" presStyleCnt="0"/>
      <dgm:spPr/>
    </dgm:pt>
    <dgm:pt modelId="{FA0B79CC-33F2-4150-8F2E-6582553ECB7B}" type="pres">
      <dgm:prSet presAssocID="{EFF5D957-F41E-4D40-AA12-DB1EBF418B0F}" presName="bgRect" presStyleLbl="bgShp" presStyleIdx="0" presStyleCnt="3"/>
      <dgm:spPr/>
    </dgm:pt>
    <dgm:pt modelId="{46578B14-F17C-4D22-86B7-2F5CEC5A1FB4}" type="pres">
      <dgm:prSet presAssocID="{EFF5D957-F41E-4D40-AA12-DB1EBF418B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919AC723-4562-4207-ADA7-51E0AA6ED43E}" type="pres">
      <dgm:prSet presAssocID="{EFF5D957-F41E-4D40-AA12-DB1EBF418B0F}" presName="spaceRect" presStyleCnt="0"/>
      <dgm:spPr/>
    </dgm:pt>
    <dgm:pt modelId="{AE991880-7BCE-478A-A278-0C9022EF50D8}" type="pres">
      <dgm:prSet presAssocID="{EFF5D957-F41E-4D40-AA12-DB1EBF418B0F}" presName="parTx" presStyleLbl="revTx" presStyleIdx="0" presStyleCnt="3">
        <dgm:presLayoutVars>
          <dgm:chMax val="0"/>
          <dgm:chPref val="0"/>
        </dgm:presLayoutVars>
      </dgm:prSet>
      <dgm:spPr/>
    </dgm:pt>
    <dgm:pt modelId="{28EDF50E-4BE1-4A4B-9C4E-CB0E4E518B7C}" type="pres">
      <dgm:prSet presAssocID="{39A34B44-5827-408A-8F46-14A8E7668EE8}" presName="sibTrans" presStyleCnt="0"/>
      <dgm:spPr/>
    </dgm:pt>
    <dgm:pt modelId="{DF1905A3-2537-43C5-83D4-47E019ACCC94}" type="pres">
      <dgm:prSet presAssocID="{81A74BA0-F9CC-4A08-853F-37845933587F}" presName="compNode" presStyleCnt="0"/>
      <dgm:spPr/>
    </dgm:pt>
    <dgm:pt modelId="{DAF3FCB0-ABA6-4137-85AE-6419B999B55C}" type="pres">
      <dgm:prSet presAssocID="{81A74BA0-F9CC-4A08-853F-37845933587F}" presName="bgRect" presStyleLbl="bgShp" presStyleIdx="1" presStyleCnt="3"/>
      <dgm:spPr/>
    </dgm:pt>
    <dgm:pt modelId="{8FDE49D7-A82A-439D-B7B9-BCB875D5F9CF}" type="pres">
      <dgm:prSet presAssocID="{81A74BA0-F9CC-4A08-853F-3784593358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sel"/>
        </a:ext>
      </dgm:extLst>
    </dgm:pt>
    <dgm:pt modelId="{6A398BC3-3198-4C71-B279-26BF0847E809}" type="pres">
      <dgm:prSet presAssocID="{81A74BA0-F9CC-4A08-853F-37845933587F}" presName="spaceRect" presStyleCnt="0"/>
      <dgm:spPr/>
    </dgm:pt>
    <dgm:pt modelId="{A22490F2-AFE8-4C96-8421-9EDEA8E15AA7}" type="pres">
      <dgm:prSet presAssocID="{81A74BA0-F9CC-4A08-853F-37845933587F}" presName="parTx" presStyleLbl="revTx" presStyleIdx="1" presStyleCnt="3">
        <dgm:presLayoutVars>
          <dgm:chMax val="0"/>
          <dgm:chPref val="0"/>
        </dgm:presLayoutVars>
      </dgm:prSet>
      <dgm:spPr/>
    </dgm:pt>
    <dgm:pt modelId="{879D12A3-E781-45DA-922A-DADC37E39A2E}" type="pres">
      <dgm:prSet presAssocID="{5355AAA2-FD3C-487C-BEE6-25683AFF9A74}" presName="sibTrans" presStyleCnt="0"/>
      <dgm:spPr/>
    </dgm:pt>
    <dgm:pt modelId="{9A868C56-A1F4-4518-9762-284F6684968B}" type="pres">
      <dgm:prSet presAssocID="{D5468EFF-03D8-43F3-9CE5-2FEFD1B7721B}" presName="compNode" presStyleCnt="0"/>
      <dgm:spPr/>
    </dgm:pt>
    <dgm:pt modelId="{20E1CF91-ECBA-4E9F-AA72-BF10EF8D55B0}" type="pres">
      <dgm:prSet presAssocID="{D5468EFF-03D8-43F3-9CE5-2FEFD1B7721B}" presName="bgRect" presStyleLbl="bgShp" presStyleIdx="2" presStyleCnt="3"/>
      <dgm:spPr/>
    </dgm:pt>
    <dgm:pt modelId="{88F4113F-4583-45EB-9629-51D54B3C4D7A}" type="pres">
      <dgm:prSet presAssocID="{D5468EFF-03D8-43F3-9CE5-2FEFD1B772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96039576-3619-4F41-89D1-BAFEFCF8C776}" type="pres">
      <dgm:prSet presAssocID="{D5468EFF-03D8-43F3-9CE5-2FEFD1B7721B}" presName="spaceRect" presStyleCnt="0"/>
      <dgm:spPr/>
    </dgm:pt>
    <dgm:pt modelId="{47BA8CEB-41E2-41F7-8C8F-CCA65A0E17D7}" type="pres">
      <dgm:prSet presAssocID="{D5468EFF-03D8-43F3-9CE5-2FEFD1B7721B}" presName="parTx" presStyleLbl="revTx" presStyleIdx="2" presStyleCnt="3">
        <dgm:presLayoutVars>
          <dgm:chMax val="0"/>
          <dgm:chPref val="0"/>
        </dgm:presLayoutVars>
      </dgm:prSet>
      <dgm:spPr/>
    </dgm:pt>
  </dgm:ptLst>
  <dgm:cxnLst>
    <dgm:cxn modelId="{BF2C053F-9B98-4559-B11B-2A029BAE19DB}" srcId="{D951D492-7527-43CE-BEAD-C0143ECED460}" destId="{EFF5D957-F41E-4D40-AA12-DB1EBF418B0F}" srcOrd="0" destOrd="0" parTransId="{879F4C7C-0934-4FEF-9508-516E8BE72407}" sibTransId="{39A34B44-5827-408A-8F46-14A8E7668EE8}"/>
    <dgm:cxn modelId="{DD573665-2E16-47CA-93C4-24061A080C43}" type="presOf" srcId="{81A74BA0-F9CC-4A08-853F-37845933587F}" destId="{A22490F2-AFE8-4C96-8421-9EDEA8E15AA7}" srcOrd="0" destOrd="0" presId="urn:microsoft.com/office/officeart/2018/2/layout/IconVerticalSolidList"/>
    <dgm:cxn modelId="{9FCC9145-D7C9-4F1E-9A3D-862570233783}" srcId="{D951D492-7527-43CE-BEAD-C0143ECED460}" destId="{81A74BA0-F9CC-4A08-853F-37845933587F}" srcOrd="1" destOrd="0" parTransId="{743577F7-CE7F-4E02-BA12-16B154074BA5}" sibTransId="{5355AAA2-FD3C-487C-BEE6-25683AFF9A74}"/>
    <dgm:cxn modelId="{899EE550-E52A-4FE5-849A-9793035F85F8}" type="presOf" srcId="{D5468EFF-03D8-43F3-9CE5-2FEFD1B7721B}" destId="{47BA8CEB-41E2-41F7-8C8F-CCA65A0E17D7}" srcOrd="0" destOrd="0" presId="urn:microsoft.com/office/officeart/2018/2/layout/IconVerticalSolidList"/>
    <dgm:cxn modelId="{313F5188-AF74-4A22-81CF-6E9440C16867}" type="presOf" srcId="{D951D492-7527-43CE-BEAD-C0143ECED460}" destId="{4ACE7F7C-0DB4-4F7F-B226-DC0FA9D7772D}" srcOrd="0" destOrd="0" presId="urn:microsoft.com/office/officeart/2018/2/layout/IconVerticalSolidList"/>
    <dgm:cxn modelId="{73220391-41D5-425D-9893-F7CE0D330C96}" type="presOf" srcId="{EFF5D957-F41E-4D40-AA12-DB1EBF418B0F}" destId="{AE991880-7BCE-478A-A278-0C9022EF50D8}" srcOrd="0" destOrd="0" presId="urn:microsoft.com/office/officeart/2018/2/layout/IconVerticalSolidList"/>
    <dgm:cxn modelId="{372FCACD-F2B8-482C-96DC-120EA5D4A3E2}" srcId="{D951D492-7527-43CE-BEAD-C0143ECED460}" destId="{D5468EFF-03D8-43F3-9CE5-2FEFD1B7721B}" srcOrd="2" destOrd="0" parTransId="{EAF21F02-E98D-4664-BC18-8DCAF4EC5116}" sibTransId="{B76B3436-E3C0-4C00-9814-B8C30E096AE8}"/>
    <dgm:cxn modelId="{B8ECA12F-57ED-4916-9A55-5200E9CEE9E2}" type="presParOf" srcId="{4ACE7F7C-0DB4-4F7F-B226-DC0FA9D7772D}" destId="{3F552EAF-B7E1-4C95-ADD3-70689AC17C5B}" srcOrd="0" destOrd="0" presId="urn:microsoft.com/office/officeart/2018/2/layout/IconVerticalSolidList"/>
    <dgm:cxn modelId="{8B1DD5A8-A10D-4982-BFDA-318FD022EAC8}" type="presParOf" srcId="{3F552EAF-B7E1-4C95-ADD3-70689AC17C5B}" destId="{FA0B79CC-33F2-4150-8F2E-6582553ECB7B}" srcOrd="0" destOrd="0" presId="urn:microsoft.com/office/officeart/2018/2/layout/IconVerticalSolidList"/>
    <dgm:cxn modelId="{72D81512-94C7-4C2B-BB88-1621B8F5991C}" type="presParOf" srcId="{3F552EAF-B7E1-4C95-ADD3-70689AC17C5B}" destId="{46578B14-F17C-4D22-86B7-2F5CEC5A1FB4}" srcOrd="1" destOrd="0" presId="urn:microsoft.com/office/officeart/2018/2/layout/IconVerticalSolidList"/>
    <dgm:cxn modelId="{C7492BA9-E5F3-4019-B243-DF9E49AC0646}" type="presParOf" srcId="{3F552EAF-B7E1-4C95-ADD3-70689AC17C5B}" destId="{919AC723-4562-4207-ADA7-51E0AA6ED43E}" srcOrd="2" destOrd="0" presId="urn:microsoft.com/office/officeart/2018/2/layout/IconVerticalSolidList"/>
    <dgm:cxn modelId="{2A493988-AC3B-44CC-8FFA-F5FA992F2E1A}" type="presParOf" srcId="{3F552EAF-B7E1-4C95-ADD3-70689AC17C5B}" destId="{AE991880-7BCE-478A-A278-0C9022EF50D8}" srcOrd="3" destOrd="0" presId="urn:microsoft.com/office/officeart/2018/2/layout/IconVerticalSolidList"/>
    <dgm:cxn modelId="{94257A06-A0BF-43A5-87B3-B6DC200D9D38}" type="presParOf" srcId="{4ACE7F7C-0DB4-4F7F-B226-DC0FA9D7772D}" destId="{28EDF50E-4BE1-4A4B-9C4E-CB0E4E518B7C}" srcOrd="1" destOrd="0" presId="urn:microsoft.com/office/officeart/2018/2/layout/IconVerticalSolidList"/>
    <dgm:cxn modelId="{672F8ED9-72EA-4348-81D2-9FD2844B330D}" type="presParOf" srcId="{4ACE7F7C-0DB4-4F7F-B226-DC0FA9D7772D}" destId="{DF1905A3-2537-43C5-83D4-47E019ACCC94}" srcOrd="2" destOrd="0" presId="urn:microsoft.com/office/officeart/2018/2/layout/IconVerticalSolidList"/>
    <dgm:cxn modelId="{618D9866-DA6C-4753-A889-69C3325AB2DD}" type="presParOf" srcId="{DF1905A3-2537-43C5-83D4-47E019ACCC94}" destId="{DAF3FCB0-ABA6-4137-85AE-6419B999B55C}" srcOrd="0" destOrd="0" presId="urn:microsoft.com/office/officeart/2018/2/layout/IconVerticalSolidList"/>
    <dgm:cxn modelId="{508FAAAE-CAB0-4CE9-9903-FF628C75344E}" type="presParOf" srcId="{DF1905A3-2537-43C5-83D4-47E019ACCC94}" destId="{8FDE49D7-A82A-439D-B7B9-BCB875D5F9CF}" srcOrd="1" destOrd="0" presId="urn:microsoft.com/office/officeart/2018/2/layout/IconVerticalSolidList"/>
    <dgm:cxn modelId="{826AC0CD-75CA-4C48-8C0A-12BDEA0FECFA}" type="presParOf" srcId="{DF1905A3-2537-43C5-83D4-47E019ACCC94}" destId="{6A398BC3-3198-4C71-B279-26BF0847E809}" srcOrd="2" destOrd="0" presId="urn:microsoft.com/office/officeart/2018/2/layout/IconVerticalSolidList"/>
    <dgm:cxn modelId="{B9C6EA2B-47BF-4ED0-84B7-0971AA682C91}" type="presParOf" srcId="{DF1905A3-2537-43C5-83D4-47E019ACCC94}" destId="{A22490F2-AFE8-4C96-8421-9EDEA8E15AA7}" srcOrd="3" destOrd="0" presId="urn:microsoft.com/office/officeart/2018/2/layout/IconVerticalSolidList"/>
    <dgm:cxn modelId="{9073422B-9644-4EE5-A95A-A51EE0B60304}" type="presParOf" srcId="{4ACE7F7C-0DB4-4F7F-B226-DC0FA9D7772D}" destId="{879D12A3-E781-45DA-922A-DADC37E39A2E}" srcOrd="3" destOrd="0" presId="urn:microsoft.com/office/officeart/2018/2/layout/IconVerticalSolidList"/>
    <dgm:cxn modelId="{64B8DECA-2075-40B8-839E-7A77782BCD7E}" type="presParOf" srcId="{4ACE7F7C-0DB4-4F7F-B226-DC0FA9D7772D}" destId="{9A868C56-A1F4-4518-9762-284F6684968B}" srcOrd="4" destOrd="0" presId="urn:microsoft.com/office/officeart/2018/2/layout/IconVerticalSolidList"/>
    <dgm:cxn modelId="{5B127523-D450-48DA-A62D-162D216AD692}" type="presParOf" srcId="{9A868C56-A1F4-4518-9762-284F6684968B}" destId="{20E1CF91-ECBA-4E9F-AA72-BF10EF8D55B0}" srcOrd="0" destOrd="0" presId="urn:microsoft.com/office/officeart/2018/2/layout/IconVerticalSolidList"/>
    <dgm:cxn modelId="{6C83D299-CB4A-4DA1-A228-F9A315034142}" type="presParOf" srcId="{9A868C56-A1F4-4518-9762-284F6684968B}" destId="{88F4113F-4583-45EB-9629-51D54B3C4D7A}" srcOrd="1" destOrd="0" presId="urn:microsoft.com/office/officeart/2018/2/layout/IconVerticalSolidList"/>
    <dgm:cxn modelId="{88850F7C-213A-4B21-BBE8-780236F1EA63}" type="presParOf" srcId="{9A868C56-A1F4-4518-9762-284F6684968B}" destId="{96039576-3619-4F41-89D1-BAFEFCF8C776}" srcOrd="2" destOrd="0" presId="urn:microsoft.com/office/officeart/2018/2/layout/IconVerticalSolidList"/>
    <dgm:cxn modelId="{525CC70B-45E5-42DB-834C-A6BCEE886862}" type="presParOf" srcId="{9A868C56-A1F4-4518-9762-284F6684968B}" destId="{47BA8CEB-41E2-41F7-8C8F-CCA65A0E1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24425B-9E94-44BB-80EB-B0FBCE513EE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B16B76-F24F-4CE0-AE0A-926EC424FE70}">
      <dgm:prSet/>
      <dgm:spPr/>
      <dgm:t>
        <a:bodyPr/>
        <a:lstStyle/>
        <a:p>
          <a:pPr>
            <a:lnSpc>
              <a:spcPct val="100000"/>
            </a:lnSpc>
          </a:pPr>
          <a:r>
            <a:rPr lang="en-US"/>
            <a:t>You may also want to supply a mobile site that has a completely differently layout. </a:t>
          </a:r>
        </a:p>
      </dgm:t>
    </dgm:pt>
    <dgm:pt modelId="{20A1D94D-EBE9-4566-92E3-7CF60B7ECB2D}" type="parTrans" cxnId="{CD4C6995-AF7D-4D8F-A3CD-12F687735D9B}">
      <dgm:prSet/>
      <dgm:spPr/>
      <dgm:t>
        <a:bodyPr/>
        <a:lstStyle/>
        <a:p>
          <a:endParaRPr lang="en-US"/>
        </a:p>
      </dgm:t>
    </dgm:pt>
    <dgm:pt modelId="{C6DF21C6-766A-4E03-B804-98379F6EFE1E}" type="sibTrans" cxnId="{CD4C6995-AF7D-4D8F-A3CD-12F687735D9B}">
      <dgm:prSet/>
      <dgm:spPr/>
      <dgm:t>
        <a:bodyPr/>
        <a:lstStyle/>
        <a:p>
          <a:endParaRPr lang="en-US"/>
        </a:p>
      </dgm:t>
    </dgm:pt>
    <dgm:pt modelId="{77B9A45E-2992-4D56-A800-4032780DBBE0}">
      <dgm:prSet/>
      <dgm:spPr/>
      <dgm:t>
        <a:bodyPr/>
        <a:lstStyle/>
        <a:p>
          <a:pPr>
            <a:lnSpc>
              <a:spcPct val="100000"/>
            </a:lnSpc>
          </a:pPr>
          <a:r>
            <a:rPr lang="en-US"/>
            <a:t>To do this you will generally direct users to a different location to view completely separate mobile content.</a:t>
          </a:r>
        </a:p>
      </dgm:t>
    </dgm:pt>
    <dgm:pt modelId="{4428F036-31BB-4543-BB33-8A2BCEAE2B1E}" type="parTrans" cxnId="{3221528F-4808-4E4A-82CC-543653001D77}">
      <dgm:prSet/>
      <dgm:spPr/>
      <dgm:t>
        <a:bodyPr/>
        <a:lstStyle/>
        <a:p>
          <a:endParaRPr lang="en-US"/>
        </a:p>
      </dgm:t>
    </dgm:pt>
    <dgm:pt modelId="{53CB4D25-A563-47E9-80AA-37955D353A0B}" type="sibTrans" cxnId="{3221528F-4808-4E4A-82CC-543653001D77}">
      <dgm:prSet/>
      <dgm:spPr/>
      <dgm:t>
        <a:bodyPr/>
        <a:lstStyle/>
        <a:p>
          <a:endParaRPr lang="en-US"/>
        </a:p>
      </dgm:t>
    </dgm:pt>
    <dgm:pt modelId="{FE473C1E-67FE-4D03-BA86-8733ED6B64E9}" type="pres">
      <dgm:prSet presAssocID="{3F24425B-9E94-44BB-80EB-B0FBCE513EEC}" presName="root" presStyleCnt="0">
        <dgm:presLayoutVars>
          <dgm:dir/>
          <dgm:resizeHandles val="exact"/>
        </dgm:presLayoutVars>
      </dgm:prSet>
      <dgm:spPr/>
    </dgm:pt>
    <dgm:pt modelId="{FCFC3E1C-D76F-4677-9386-F0865629FAAA}" type="pres">
      <dgm:prSet presAssocID="{E8B16B76-F24F-4CE0-AE0A-926EC424FE70}" presName="compNode" presStyleCnt="0"/>
      <dgm:spPr/>
    </dgm:pt>
    <dgm:pt modelId="{8FFA16B8-E08A-4C5B-B9C8-4364C720268E}" type="pres">
      <dgm:prSet presAssocID="{E8B16B76-F24F-4CE0-AE0A-926EC424FE70}" presName="bgRect" presStyleLbl="bgShp" presStyleIdx="0" presStyleCnt="2"/>
      <dgm:spPr/>
    </dgm:pt>
    <dgm:pt modelId="{13724379-7794-4EAA-B22D-14D32298E4FD}" type="pres">
      <dgm:prSet presAssocID="{E8B16B76-F24F-4CE0-AE0A-926EC424FE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CA38DCB4-C44C-4152-AB42-923B2E747547}" type="pres">
      <dgm:prSet presAssocID="{E8B16B76-F24F-4CE0-AE0A-926EC424FE70}" presName="spaceRect" presStyleCnt="0"/>
      <dgm:spPr/>
    </dgm:pt>
    <dgm:pt modelId="{56375FA9-BC0B-4F5B-9A7B-646A02508E5D}" type="pres">
      <dgm:prSet presAssocID="{E8B16B76-F24F-4CE0-AE0A-926EC424FE70}" presName="parTx" presStyleLbl="revTx" presStyleIdx="0" presStyleCnt="2">
        <dgm:presLayoutVars>
          <dgm:chMax val="0"/>
          <dgm:chPref val="0"/>
        </dgm:presLayoutVars>
      </dgm:prSet>
      <dgm:spPr/>
    </dgm:pt>
    <dgm:pt modelId="{47EDF5D4-EA64-4FAC-8F57-8B01FBE29170}" type="pres">
      <dgm:prSet presAssocID="{C6DF21C6-766A-4E03-B804-98379F6EFE1E}" presName="sibTrans" presStyleCnt="0"/>
      <dgm:spPr/>
    </dgm:pt>
    <dgm:pt modelId="{3FFDB17C-F6A5-477E-8851-CAD122F5927E}" type="pres">
      <dgm:prSet presAssocID="{77B9A45E-2992-4D56-A800-4032780DBBE0}" presName="compNode" presStyleCnt="0"/>
      <dgm:spPr/>
    </dgm:pt>
    <dgm:pt modelId="{0B4943B6-7DFC-47A7-9D37-F9E7603923EF}" type="pres">
      <dgm:prSet presAssocID="{77B9A45E-2992-4D56-A800-4032780DBBE0}" presName="bgRect" presStyleLbl="bgShp" presStyleIdx="1" presStyleCnt="2"/>
      <dgm:spPr/>
    </dgm:pt>
    <dgm:pt modelId="{C66BB0AD-4E0D-4116-ACB4-D77E136A0A7E}" type="pres">
      <dgm:prSet presAssocID="{77B9A45E-2992-4D56-A800-4032780DBB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512E35CD-2A25-4EA9-9F04-AC0DEBB793E3}" type="pres">
      <dgm:prSet presAssocID="{77B9A45E-2992-4D56-A800-4032780DBBE0}" presName="spaceRect" presStyleCnt="0"/>
      <dgm:spPr/>
    </dgm:pt>
    <dgm:pt modelId="{88380892-B979-463D-8CA1-2E06676B877F}" type="pres">
      <dgm:prSet presAssocID="{77B9A45E-2992-4D56-A800-4032780DBBE0}" presName="parTx" presStyleLbl="revTx" presStyleIdx="1" presStyleCnt="2">
        <dgm:presLayoutVars>
          <dgm:chMax val="0"/>
          <dgm:chPref val="0"/>
        </dgm:presLayoutVars>
      </dgm:prSet>
      <dgm:spPr/>
    </dgm:pt>
  </dgm:ptLst>
  <dgm:cxnLst>
    <dgm:cxn modelId="{F3B9C309-9B44-4F72-A6F1-89EB9224F5D6}" type="presOf" srcId="{E8B16B76-F24F-4CE0-AE0A-926EC424FE70}" destId="{56375FA9-BC0B-4F5B-9A7B-646A02508E5D}" srcOrd="0" destOrd="0" presId="urn:microsoft.com/office/officeart/2018/2/layout/IconVerticalSolidList"/>
    <dgm:cxn modelId="{3221528F-4808-4E4A-82CC-543653001D77}" srcId="{3F24425B-9E94-44BB-80EB-B0FBCE513EEC}" destId="{77B9A45E-2992-4D56-A800-4032780DBBE0}" srcOrd="1" destOrd="0" parTransId="{4428F036-31BB-4543-BB33-8A2BCEAE2B1E}" sibTransId="{53CB4D25-A563-47E9-80AA-37955D353A0B}"/>
    <dgm:cxn modelId="{33F41092-5451-434C-82F0-0521AC7DE6AA}" type="presOf" srcId="{77B9A45E-2992-4D56-A800-4032780DBBE0}" destId="{88380892-B979-463D-8CA1-2E06676B877F}" srcOrd="0" destOrd="0" presId="urn:microsoft.com/office/officeart/2018/2/layout/IconVerticalSolidList"/>
    <dgm:cxn modelId="{CD4C6995-AF7D-4D8F-A3CD-12F687735D9B}" srcId="{3F24425B-9E94-44BB-80EB-B0FBCE513EEC}" destId="{E8B16B76-F24F-4CE0-AE0A-926EC424FE70}" srcOrd="0" destOrd="0" parTransId="{20A1D94D-EBE9-4566-92E3-7CF60B7ECB2D}" sibTransId="{C6DF21C6-766A-4E03-B804-98379F6EFE1E}"/>
    <dgm:cxn modelId="{213446D0-12EC-42FA-8E77-18EF938F5F48}" type="presOf" srcId="{3F24425B-9E94-44BB-80EB-B0FBCE513EEC}" destId="{FE473C1E-67FE-4D03-BA86-8733ED6B64E9}" srcOrd="0" destOrd="0" presId="urn:microsoft.com/office/officeart/2018/2/layout/IconVerticalSolidList"/>
    <dgm:cxn modelId="{B000F36E-0B59-49BD-8E11-612577E7BA36}" type="presParOf" srcId="{FE473C1E-67FE-4D03-BA86-8733ED6B64E9}" destId="{FCFC3E1C-D76F-4677-9386-F0865629FAAA}" srcOrd="0" destOrd="0" presId="urn:microsoft.com/office/officeart/2018/2/layout/IconVerticalSolidList"/>
    <dgm:cxn modelId="{57DD4D14-45EC-48A1-91E7-3D5E7F3E5370}" type="presParOf" srcId="{FCFC3E1C-D76F-4677-9386-F0865629FAAA}" destId="{8FFA16B8-E08A-4C5B-B9C8-4364C720268E}" srcOrd="0" destOrd="0" presId="urn:microsoft.com/office/officeart/2018/2/layout/IconVerticalSolidList"/>
    <dgm:cxn modelId="{30D644F0-1B0C-4BA8-8493-4BFB8A8A1D27}" type="presParOf" srcId="{FCFC3E1C-D76F-4677-9386-F0865629FAAA}" destId="{13724379-7794-4EAA-B22D-14D32298E4FD}" srcOrd="1" destOrd="0" presId="urn:microsoft.com/office/officeart/2018/2/layout/IconVerticalSolidList"/>
    <dgm:cxn modelId="{FD0CF816-8C64-49AA-8259-2F5EE54CD815}" type="presParOf" srcId="{FCFC3E1C-D76F-4677-9386-F0865629FAAA}" destId="{CA38DCB4-C44C-4152-AB42-923B2E747547}" srcOrd="2" destOrd="0" presId="urn:microsoft.com/office/officeart/2018/2/layout/IconVerticalSolidList"/>
    <dgm:cxn modelId="{433FBEA9-E557-4E0B-91AE-F06DB0074244}" type="presParOf" srcId="{FCFC3E1C-D76F-4677-9386-F0865629FAAA}" destId="{56375FA9-BC0B-4F5B-9A7B-646A02508E5D}" srcOrd="3" destOrd="0" presId="urn:microsoft.com/office/officeart/2018/2/layout/IconVerticalSolidList"/>
    <dgm:cxn modelId="{B01EDF54-FF0D-49F3-A140-861986386CDC}" type="presParOf" srcId="{FE473C1E-67FE-4D03-BA86-8733ED6B64E9}" destId="{47EDF5D4-EA64-4FAC-8F57-8B01FBE29170}" srcOrd="1" destOrd="0" presId="urn:microsoft.com/office/officeart/2018/2/layout/IconVerticalSolidList"/>
    <dgm:cxn modelId="{FABBCC0B-3701-4E81-B0DB-4AECA9781AE5}" type="presParOf" srcId="{FE473C1E-67FE-4D03-BA86-8733ED6B64E9}" destId="{3FFDB17C-F6A5-477E-8851-CAD122F5927E}" srcOrd="2" destOrd="0" presId="urn:microsoft.com/office/officeart/2018/2/layout/IconVerticalSolidList"/>
    <dgm:cxn modelId="{69903C44-7E18-4F33-937F-4D880B5DFB34}" type="presParOf" srcId="{3FFDB17C-F6A5-477E-8851-CAD122F5927E}" destId="{0B4943B6-7DFC-47A7-9D37-F9E7603923EF}" srcOrd="0" destOrd="0" presId="urn:microsoft.com/office/officeart/2018/2/layout/IconVerticalSolidList"/>
    <dgm:cxn modelId="{0668BFF9-EA50-4394-8F59-9618F9D9CF8A}" type="presParOf" srcId="{3FFDB17C-F6A5-477E-8851-CAD122F5927E}" destId="{C66BB0AD-4E0D-4116-ACB4-D77E136A0A7E}" srcOrd="1" destOrd="0" presId="urn:microsoft.com/office/officeart/2018/2/layout/IconVerticalSolidList"/>
    <dgm:cxn modelId="{099C103B-7128-48B9-AFFE-B9DF75738750}" type="presParOf" srcId="{3FFDB17C-F6A5-477E-8851-CAD122F5927E}" destId="{512E35CD-2A25-4EA9-9F04-AC0DEBB793E3}" srcOrd="2" destOrd="0" presId="urn:microsoft.com/office/officeart/2018/2/layout/IconVerticalSolidList"/>
    <dgm:cxn modelId="{C082361C-A6E0-4884-8B66-B94431802511}" type="presParOf" srcId="{3FFDB17C-F6A5-477E-8851-CAD122F5927E}" destId="{88380892-B979-463D-8CA1-2E06676B87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ECDEA2-A991-43A8-ADAB-6EA8F0F4AF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D8E636-F8AE-44FF-B76A-6529F2E06B06}">
      <dgm:prSet/>
      <dgm:spPr/>
      <dgm:t>
        <a:bodyPr/>
        <a:lstStyle/>
        <a:p>
          <a:pPr>
            <a:lnSpc>
              <a:spcPct val="100000"/>
            </a:lnSpc>
          </a:pPr>
          <a:r>
            <a:rPr lang="en-US"/>
            <a:t>We can measure line height to give text more or less space.</a:t>
          </a:r>
        </a:p>
      </dgm:t>
    </dgm:pt>
    <dgm:pt modelId="{467AB7FE-FC70-4F53-B502-E89A9995873E}" type="parTrans" cxnId="{8C5E4E21-589B-4539-9AAD-083E435D7E03}">
      <dgm:prSet/>
      <dgm:spPr/>
      <dgm:t>
        <a:bodyPr/>
        <a:lstStyle/>
        <a:p>
          <a:endParaRPr lang="en-US"/>
        </a:p>
      </dgm:t>
    </dgm:pt>
    <dgm:pt modelId="{44B5189A-4EF3-4A86-8712-E6EC5FC18D81}" type="sibTrans" cxnId="{8C5E4E21-589B-4539-9AAD-083E435D7E03}">
      <dgm:prSet/>
      <dgm:spPr/>
      <dgm:t>
        <a:bodyPr/>
        <a:lstStyle/>
        <a:p>
          <a:endParaRPr lang="en-US"/>
        </a:p>
      </dgm:t>
    </dgm:pt>
    <dgm:pt modelId="{A998C545-98CF-48F7-9920-C4C6C9849B39}">
      <dgm:prSet/>
      <dgm:spPr/>
      <dgm:t>
        <a:bodyPr/>
        <a:lstStyle/>
        <a:p>
          <a:pPr>
            <a:lnSpc>
              <a:spcPct val="100000"/>
            </a:lnSpc>
          </a:pPr>
          <a:r>
            <a:rPr lang="en-US"/>
            <a:t>This can add the effect of adding breathing room or fitting text into more compact areas.</a:t>
          </a:r>
        </a:p>
      </dgm:t>
    </dgm:pt>
    <dgm:pt modelId="{0A6A574A-A6FE-4E49-B695-9090EAC8534C}" type="parTrans" cxnId="{94B120C8-7E5B-43B2-819F-43D4EFA23A04}">
      <dgm:prSet/>
      <dgm:spPr/>
      <dgm:t>
        <a:bodyPr/>
        <a:lstStyle/>
        <a:p>
          <a:endParaRPr lang="en-US"/>
        </a:p>
      </dgm:t>
    </dgm:pt>
    <dgm:pt modelId="{5B74F063-84B6-4316-A397-4ACAE573ECF5}" type="sibTrans" cxnId="{94B120C8-7E5B-43B2-819F-43D4EFA23A04}">
      <dgm:prSet/>
      <dgm:spPr/>
      <dgm:t>
        <a:bodyPr/>
        <a:lstStyle/>
        <a:p>
          <a:endParaRPr lang="en-US"/>
        </a:p>
      </dgm:t>
    </dgm:pt>
    <dgm:pt modelId="{2B7C0457-D7AF-4EAF-A430-838296CA54D2}">
      <dgm:prSet/>
      <dgm:spPr/>
      <dgm:t>
        <a:bodyPr/>
        <a:lstStyle/>
        <a:p>
          <a:pPr>
            <a:lnSpc>
              <a:spcPct val="100000"/>
            </a:lnSpc>
          </a:pPr>
          <a:r>
            <a:rPr lang="en-US"/>
            <a:t>Line-height:18px;</a:t>
          </a:r>
        </a:p>
      </dgm:t>
    </dgm:pt>
    <dgm:pt modelId="{99B10649-DAD6-48CE-A73C-F0824B35D226}" type="parTrans" cxnId="{07B80144-E45B-4186-9CE3-57CFF2D3EFAF}">
      <dgm:prSet/>
      <dgm:spPr/>
      <dgm:t>
        <a:bodyPr/>
        <a:lstStyle/>
        <a:p>
          <a:endParaRPr lang="en-US"/>
        </a:p>
      </dgm:t>
    </dgm:pt>
    <dgm:pt modelId="{45ADFE06-4A8E-47F7-B8E4-0AEBD85EC044}" type="sibTrans" cxnId="{07B80144-E45B-4186-9CE3-57CFF2D3EFAF}">
      <dgm:prSet/>
      <dgm:spPr/>
      <dgm:t>
        <a:bodyPr/>
        <a:lstStyle/>
        <a:p>
          <a:endParaRPr lang="en-US"/>
        </a:p>
      </dgm:t>
    </dgm:pt>
    <dgm:pt modelId="{EF473FDD-4C99-49B0-BBF0-9B78BD4BDB1E}">
      <dgm:prSet/>
      <dgm:spPr/>
      <dgm:t>
        <a:bodyPr/>
        <a:lstStyle/>
        <a:p>
          <a:pPr>
            <a:lnSpc>
              <a:spcPct val="100000"/>
            </a:lnSpc>
          </a:pPr>
          <a:r>
            <a:rPr lang="en-US"/>
            <a:t>Font-size:20px; -- this will cause overlap </a:t>
          </a:r>
        </a:p>
      </dgm:t>
    </dgm:pt>
    <dgm:pt modelId="{5E603D67-5EA1-4FDD-881D-93DAD2B373EC}" type="parTrans" cxnId="{D45268E9-521A-4DEE-851D-508BABDF98ED}">
      <dgm:prSet/>
      <dgm:spPr/>
      <dgm:t>
        <a:bodyPr/>
        <a:lstStyle/>
        <a:p>
          <a:endParaRPr lang="en-US"/>
        </a:p>
      </dgm:t>
    </dgm:pt>
    <dgm:pt modelId="{FE4FC00A-A6C4-4808-99CF-252AD3526082}" type="sibTrans" cxnId="{D45268E9-521A-4DEE-851D-508BABDF98ED}">
      <dgm:prSet/>
      <dgm:spPr/>
      <dgm:t>
        <a:bodyPr/>
        <a:lstStyle/>
        <a:p>
          <a:endParaRPr lang="en-US"/>
        </a:p>
      </dgm:t>
    </dgm:pt>
    <dgm:pt modelId="{1F40DD7E-BD2E-4C4E-80B3-BE6067AD8D66}" type="pres">
      <dgm:prSet presAssocID="{C2ECDEA2-A991-43A8-ADAB-6EA8F0F4AFB9}" presName="root" presStyleCnt="0">
        <dgm:presLayoutVars>
          <dgm:dir/>
          <dgm:resizeHandles val="exact"/>
        </dgm:presLayoutVars>
      </dgm:prSet>
      <dgm:spPr/>
    </dgm:pt>
    <dgm:pt modelId="{90191A36-B8AA-4B3C-9942-85D15784F289}" type="pres">
      <dgm:prSet presAssocID="{EDD8E636-F8AE-44FF-B76A-6529F2E06B06}" presName="compNode" presStyleCnt="0"/>
      <dgm:spPr/>
    </dgm:pt>
    <dgm:pt modelId="{855B9D9C-FED9-4C0E-A1A4-B76E4F91C695}" type="pres">
      <dgm:prSet presAssocID="{EDD8E636-F8AE-44FF-B76A-6529F2E06B06}" presName="bgRect" presStyleLbl="bgShp" presStyleIdx="0" presStyleCnt="4"/>
      <dgm:spPr/>
    </dgm:pt>
    <dgm:pt modelId="{8D83024A-66F6-4887-803A-6CE3AA955C11}" type="pres">
      <dgm:prSet presAssocID="{EDD8E636-F8AE-44FF-B76A-6529F2E06B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Bubble"/>
        </a:ext>
      </dgm:extLst>
    </dgm:pt>
    <dgm:pt modelId="{6502B22E-11C5-4A8C-98DB-8D9EF9A0B7CC}" type="pres">
      <dgm:prSet presAssocID="{EDD8E636-F8AE-44FF-B76A-6529F2E06B06}" presName="spaceRect" presStyleCnt="0"/>
      <dgm:spPr/>
    </dgm:pt>
    <dgm:pt modelId="{F7911349-713C-4211-A4F2-685ADCA9B4A1}" type="pres">
      <dgm:prSet presAssocID="{EDD8E636-F8AE-44FF-B76A-6529F2E06B06}" presName="parTx" presStyleLbl="revTx" presStyleIdx="0" presStyleCnt="4">
        <dgm:presLayoutVars>
          <dgm:chMax val="0"/>
          <dgm:chPref val="0"/>
        </dgm:presLayoutVars>
      </dgm:prSet>
      <dgm:spPr/>
    </dgm:pt>
    <dgm:pt modelId="{3E0ED3A1-F00B-4693-9653-F6D6BB64F716}" type="pres">
      <dgm:prSet presAssocID="{44B5189A-4EF3-4A86-8712-E6EC5FC18D81}" presName="sibTrans" presStyleCnt="0"/>
      <dgm:spPr/>
    </dgm:pt>
    <dgm:pt modelId="{B7C7E0DB-3367-4022-9E11-93DA6D1D14EA}" type="pres">
      <dgm:prSet presAssocID="{A998C545-98CF-48F7-9920-C4C6C9849B39}" presName="compNode" presStyleCnt="0"/>
      <dgm:spPr/>
    </dgm:pt>
    <dgm:pt modelId="{71E237F0-1D63-4A47-BF08-F49CD0220B18}" type="pres">
      <dgm:prSet presAssocID="{A998C545-98CF-48F7-9920-C4C6C9849B39}" presName="bgRect" presStyleLbl="bgShp" presStyleIdx="1" presStyleCnt="4"/>
      <dgm:spPr/>
    </dgm:pt>
    <dgm:pt modelId="{106281D4-08FE-4E78-8883-C3B21B360E13}" type="pres">
      <dgm:prSet presAssocID="{A998C545-98CF-48F7-9920-C4C6C9849B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ungs"/>
        </a:ext>
      </dgm:extLst>
    </dgm:pt>
    <dgm:pt modelId="{776C64C2-A4B7-4924-BDFB-DBACAC549CAD}" type="pres">
      <dgm:prSet presAssocID="{A998C545-98CF-48F7-9920-C4C6C9849B39}" presName="spaceRect" presStyleCnt="0"/>
      <dgm:spPr/>
    </dgm:pt>
    <dgm:pt modelId="{A1415CCC-5B8E-4052-BAC5-8339AD8B9912}" type="pres">
      <dgm:prSet presAssocID="{A998C545-98CF-48F7-9920-C4C6C9849B39}" presName="parTx" presStyleLbl="revTx" presStyleIdx="1" presStyleCnt="4">
        <dgm:presLayoutVars>
          <dgm:chMax val="0"/>
          <dgm:chPref val="0"/>
        </dgm:presLayoutVars>
      </dgm:prSet>
      <dgm:spPr/>
    </dgm:pt>
    <dgm:pt modelId="{3BE4FEE9-9517-4415-9860-D422C11F2B86}" type="pres">
      <dgm:prSet presAssocID="{5B74F063-84B6-4316-A397-4ACAE573ECF5}" presName="sibTrans" presStyleCnt="0"/>
      <dgm:spPr/>
    </dgm:pt>
    <dgm:pt modelId="{758CD248-A420-49E0-AB9F-D420DE9767B8}" type="pres">
      <dgm:prSet presAssocID="{2B7C0457-D7AF-4EAF-A430-838296CA54D2}" presName="compNode" presStyleCnt="0"/>
      <dgm:spPr/>
    </dgm:pt>
    <dgm:pt modelId="{517FF8F2-82DF-4958-9BE6-8CCC8694A7FF}" type="pres">
      <dgm:prSet presAssocID="{2B7C0457-D7AF-4EAF-A430-838296CA54D2}" presName="bgRect" presStyleLbl="bgShp" presStyleIdx="2" presStyleCnt="4"/>
      <dgm:spPr/>
    </dgm:pt>
    <dgm:pt modelId="{99F7E914-E6AB-4B56-BA3E-3FFA2CE05FAF}" type="pres">
      <dgm:prSet presAssocID="{2B7C0457-D7AF-4EAF-A430-838296CA54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ball Hat"/>
        </a:ext>
      </dgm:extLst>
    </dgm:pt>
    <dgm:pt modelId="{C3A61546-00B4-47F8-94EE-9B9D2EC40299}" type="pres">
      <dgm:prSet presAssocID="{2B7C0457-D7AF-4EAF-A430-838296CA54D2}" presName="spaceRect" presStyleCnt="0"/>
      <dgm:spPr/>
    </dgm:pt>
    <dgm:pt modelId="{F56BE7F8-9CE7-46C9-B316-E7529116174A}" type="pres">
      <dgm:prSet presAssocID="{2B7C0457-D7AF-4EAF-A430-838296CA54D2}" presName="parTx" presStyleLbl="revTx" presStyleIdx="2" presStyleCnt="4">
        <dgm:presLayoutVars>
          <dgm:chMax val="0"/>
          <dgm:chPref val="0"/>
        </dgm:presLayoutVars>
      </dgm:prSet>
      <dgm:spPr/>
    </dgm:pt>
    <dgm:pt modelId="{3E3D58FD-F855-4713-9B30-5B5B84CC39E4}" type="pres">
      <dgm:prSet presAssocID="{45ADFE06-4A8E-47F7-B8E4-0AEBD85EC044}" presName="sibTrans" presStyleCnt="0"/>
      <dgm:spPr/>
    </dgm:pt>
    <dgm:pt modelId="{4BBEEBFF-B115-4829-961D-90D3CE8D3950}" type="pres">
      <dgm:prSet presAssocID="{EF473FDD-4C99-49B0-BBF0-9B78BD4BDB1E}" presName="compNode" presStyleCnt="0"/>
      <dgm:spPr/>
    </dgm:pt>
    <dgm:pt modelId="{7FC58A19-7D3C-4753-9AA9-B6DB4C68C24A}" type="pres">
      <dgm:prSet presAssocID="{EF473FDD-4C99-49B0-BBF0-9B78BD4BDB1E}" presName="bgRect" presStyleLbl="bgShp" presStyleIdx="3" presStyleCnt="4"/>
      <dgm:spPr/>
    </dgm:pt>
    <dgm:pt modelId="{4E2EBA47-BA92-4F72-9C19-C47981919C8A}" type="pres">
      <dgm:prSet presAssocID="{EF473FDD-4C99-49B0-BBF0-9B78BD4BD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28C162AF-A652-4477-8B34-73193D9FC705}" type="pres">
      <dgm:prSet presAssocID="{EF473FDD-4C99-49B0-BBF0-9B78BD4BDB1E}" presName="spaceRect" presStyleCnt="0"/>
      <dgm:spPr/>
    </dgm:pt>
    <dgm:pt modelId="{399F3222-861B-4E9A-A482-3E31B72E628A}" type="pres">
      <dgm:prSet presAssocID="{EF473FDD-4C99-49B0-BBF0-9B78BD4BDB1E}" presName="parTx" presStyleLbl="revTx" presStyleIdx="3" presStyleCnt="4">
        <dgm:presLayoutVars>
          <dgm:chMax val="0"/>
          <dgm:chPref val="0"/>
        </dgm:presLayoutVars>
      </dgm:prSet>
      <dgm:spPr/>
    </dgm:pt>
  </dgm:ptLst>
  <dgm:cxnLst>
    <dgm:cxn modelId="{548C4C08-B0BD-4991-BDC6-D6E8C8C2B4C2}" type="presOf" srcId="{EDD8E636-F8AE-44FF-B76A-6529F2E06B06}" destId="{F7911349-713C-4211-A4F2-685ADCA9B4A1}" srcOrd="0" destOrd="0" presId="urn:microsoft.com/office/officeart/2018/2/layout/IconVerticalSolidList"/>
    <dgm:cxn modelId="{8C5E4E21-589B-4539-9AAD-083E435D7E03}" srcId="{C2ECDEA2-A991-43A8-ADAB-6EA8F0F4AFB9}" destId="{EDD8E636-F8AE-44FF-B76A-6529F2E06B06}" srcOrd="0" destOrd="0" parTransId="{467AB7FE-FC70-4F53-B502-E89A9995873E}" sibTransId="{44B5189A-4EF3-4A86-8712-E6EC5FC18D81}"/>
    <dgm:cxn modelId="{E6E0693C-BC04-449F-8156-D5DEB103E514}" type="presOf" srcId="{EF473FDD-4C99-49B0-BBF0-9B78BD4BDB1E}" destId="{399F3222-861B-4E9A-A482-3E31B72E628A}" srcOrd="0" destOrd="0" presId="urn:microsoft.com/office/officeart/2018/2/layout/IconVerticalSolidList"/>
    <dgm:cxn modelId="{07B80144-E45B-4186-9CE3-57CFF2D3EFAF}" srcId="{C2ECDEA2-A991-43A8-ADAB-6EA8F0F4AFB9}" destId="{2B7C0457-D7AF-4EAF-A430-838296CA54D2}" srcOrd="2" destOrd="0" parTransId="{99B10649-DAD6-48CE-A73C-F0824B35D226}" sibTransId="{45ADFE06-4A8E-47F7-B8E4-0AEBD85EC044}"/>
    <dgm:cxn modelId="{015EC88E-8CC1-4415-B26C-D08AB5B52AFF}" type="presOf" srcId="{2B7C0457-D7AF-4EAF-A430-838296CA54D2}" destId="{F56BE7F8-9CE7-46C9-B316-E7529116174A}" srcOrd="0" destOrd="0" presId="urn:microsoft.com/office/officeart/2018/2/layout/IconVerticalSolidList"/>
    <dgm:cxn modelId="{5198C2C4-490D-4E8F-93C3-911756E0D0A5}" type="presOf" srcId="{A998C545-98CF-48F7-9920-C4C6C9849B39}" destId="{A1415CCC-5B8E-4052-BAC5-8339AD8B9912}" srcOrd="0" destOrd="0" presId="urn:microsoft.com/office/officeart/2018/2/layout/IconVerticalSolidList"/>
    <dgm:cxn modelId="{94B120C8-7E5B-43B2-819F-43D4EFA23A04}" srcId="{C2ECDEA2-A991-43A8-ADAB-6EA8F0F4AFB9}" destId="{A998C545-98CF-48F7-9920-C4C6C9849B39}" srcOrd="1" destOrd="0" parTransId="{0A6A574A-A6FE-4E49-B695-9090EAC8534C}" sibTransId="{5B74F063-84B6-4316-A397-4ACAE573ECF5}"/>
    <dgm:cxn modelId="{A375AADE-C0C7-45A9-9080-4FF871FEAC4B}" type="presOf" srcId="{C2ECDEA2-A991-43A8-ADAB-6EA8F0F4AFB9}" destId="{1F40DD7E-BD2E-4C4E-80B3-BE6067AD8D66}" srcOrd="0" destOrd="0" presId="urn:microsoft.com/office/officeart/2018/2/layout/IconVerticalSolidList"/>
    <dgm:cxn modelId="{D45268E9-521A-4DEE-851D-508BABDF98ED}" srcId="{C2ECDEA2-A991-43A8-ADAB-6EA8F0F4AFB9}" destId="{EF473FDD-4C99-49B0-BBF0-9B78BD4BDB1E}" srcOrd="3" destOrd="0" parTransId="{5E603D67-5EA1-4FDD-881D-93DAD2B373EC}" sibTransId="{FE4FC00A-A6C4-4808-99CF-252AD3526082}"/>
    <dgm:cxn modelId="{E2A30E77-F843-49A6-B777-458CEACE635E}" type="presParOf" srcId="{1F40DD7E-BD2E-4C4E-80B3-BE6067AD8D66}" destId="{90191A36-B8AA-4B3C-9942-85D15784F289}" srcOrd="0" destOrd="0" presId="urn:microsoft.com/office/officeart/2018/2/layout/IconVerticalSolidList"/>
    <dgm:cxn modelId="{6F2C7479-99ED-4ADE-B181-67A86745EB64}" type="presParOf" srcId="{90191A36-B8AA-4B3C-9942-85D15784F289}" destId="{855B9D9C-FED9-4C0E-A1A4-B76E4F91C695}" srcOrd="0" destOrd="0" presId="urn:microsoft.com/office/officeart/2018/2/layout/IconVerticalSolidList"/>
    <dgm:cxn modelId="{422CA822-35C5-441F-9530-7F9CCCCFDE73}" type="presParOf" srcId="{90191A36-B8AA-4B3C-9942-85D15784F289}" destId="{8D83024A-66F6-4887-803A-6CE3AA955C11}" srcOrd="1" destOrd="0" presId="urn:microsoft.com/office/officeart/2018/2/layout/IconVerticalSolidList"/>
    <dgm:cxn modelId="{C6E3FB50-1404-48CD-8665-28B44BDE2AE3}" type="presParOf" srcId="{90191A36-B8AA-4B3C-9942-85D15784F289}" destId="{6502B22E-11C5-4A8C-98DB-8D9EF9A0B7CC}" srcOrd="2" destOrd="0" presId="urn:microsoft.com/office/officeart/2018/2/layout/IconVerticalSolidList"/>
    <dgm:cxn modelId="{74E12FB6-6E05-4175-B46C-B7FFB3EA5267}" type="presParOf" srcId="{90191A36-B8AA-4B3C-9942-85D15784F289}" destId="{F7911349-713C-4211-A4F2-685ADCA9B4A1}" srcOrd="3" destOrd="0" presId="urn:microsoft.com/office/officeart/2018/2/layout/IconVerticalSolidList"/>
    <dgm:cxn modelId="{7D590069-8A73-461F-9974-5422C5CD1C61}" type="presParOf" srcId="{1F40DD7E-BD2E-4C4E-80B3-BE6067AD8D66}" destId="{3E0ED3A1-F00B-4693-9653-F6D6BB64F716}" srcOrd="1" destOrd="0" presId="urn:microsoft.com/office/officeart/2018/2/layout/IconVerticalSolidList"/>
    <dgm:cxn modelId="{99155464-9D49-4512-9B4E-E1A08BE503A5}" type="presParOf" srcId="{1F40DD7E-BD2E-4C4E-80B3-BE6067AD8D66}" destId="{B7C7E0DB-3367-4022-9E11-93DA6D1D14EA}" srcOrd="2" destOrd="0" presId="urn:microsoft.com/office/officeart/2018/2/layout/IconVerticalSolidList"/>
    <dgm:cxn modelId="{B9ADA29E-F968-4C72-B2E6-B6A7F526F4EA}" type="presParOf" srcId="{B7C7E0DB-3367-4022-9E11-93DA6D1D14EA}" destId="{71E237F0-1D63-4A47-BF08-F49CD0220B18}" srcOrd="0" destOrd="0" presId="urn:microsoft.com/office/officeart/2018/2/layout/IconVerticalSolidList"/>
    <dgm:cxn modelId="{507CAE07-7FB4-4D58-8651-D12E55711440}" type="presParOf" srcId="{B7C7E0DB-3367-4022-9E11-93DA6D1D14EA}" destId="{106281D4-08FE-4E78-8883-C3B21B360E13}" srcOrd="1" destOrd="0" presId="urn:microsoft.com/office/officeart/2018/2/layout/IconVerticalSolidList"/>
    <dgm:cxn modelId="{3CE0C589-46C2-4E51-9911-69E2430B8A02}" type="presParOf" srcId="{B7C7E0DB-3367-4022-9E11-93DA6D1D14EA}" destId="{776C64C2-A4B7-4924-BDFB-DBACAC549CAD}" srcOrd="2" destOrd="0" presId="urn:microsoft.com/office/officeart/2018/2/layout/IconVerticalSolidList"/>
    <dgm:cxn modelId="{F6B9F693-BD6F-433A-A35F-B6AD8E6BA8A7}" type="presParOf" srcId="{B7C7E0DB-3367-4022-9E11-93DA6D1D14EA}" destId="{A1415CCC-5B8E-4052-BAC5-8339AD8B9912}" srcOrd="3" destOrd="0" presId="urn:microsoft.com/office/officeart/2018/2/layout/IconVerticalSolidList"/>
    <dgm:cxn modelId="{167237D6-D06F-4FE3-9D2F-B9CE8C48F4D8}" type="presParOf" srcId="{1F40DD7E-BD2E-4C4E-80B3-BE6067AD8D66}" destId="{3BE4FEE9-9517-4415-9860-D422C11F2B86}" srcOrd="3" destOrd="0" presId="urn:microsoft.com/office/officeart/2018/2/layout/IconVerticalSolidList"/>
    <dgm:cxn modelId="{354FF68D-3861-43A4-80BC-6BEACE29B423}" type="presParOf" srcId="{1F40DD7E-BD2E-4C4E-80B3-BE6067AD8D66}" destId="{758CD248-A420-49E0-AB9F-D420DE9767B8}" srcOrd="4" destOrd="0" presId="urn:microsoft.com/office/officeart/2018/2/layout/IconVerticalSolidList"/>
    <dgm:cxn modelId="{C29AC825-6B21-48E9-8AD7-B94487FE48E0}" type="presParOf" srcId="{758CD248-A420-49E0-AB9F-D420DE9767B8}" destId="{517FF8F2-82DF-4958-9BE6-8CCC8694A7FF}" srcOrd="0" destOrd="0" presId="urn:microsoft.com/office/officeart/2018/2/layout/IconVerticalSolidList"/>
    <dgm:cxn modelId="{08B875B9-2301-454D-A63B-42E3445A8B5A}" type="presParOf" srcId="{758CD248-A420-49E0-AB9F-D420DE9767B8}" destId="{99F7E914-E6AB-4B56-BA3E-3FFA2CE05FAF}" srcOrd="1" destOrd="0" presId="urn:microsoft.com/office/officeart/2018/2/layout/IconVerticalSolidList"/>
    <dgm:cxn modelId="{F7F2E946-EB41-4F0B-91AE-8744C06EB17A}" type="presParOf" srcId="{758CD248-A420-49E0-AB9F-D420DE9767B8}" destId="{C3A61546-00B4-47F8-94EE-9B9D2EC40299}" srcOrd="2" destOrd="0" presId="urn:microsoft.com/office/officeart/2018/2/layout/IconVerticalSolidList"/>
    <dgm:cxn modelId="{FC8815A0-5B82-40C4-ACCA-7F80784FBB5A}" type="presParOf" srcId="{758CD248-A420-49E0-AB9F-D420DE9767B8}" destId="{F56BE7F8-9CE7-46C9-B316-E7529116174A}" srcOrd="3" destOrd="0" presId="urn:microsoft.com/office/officeart/2018/2/layout/IconVerticalSolidList"/>
    <dgm:cxn modelId="{9760786D-D2F0-4B99-9BBB-37DEA77885D8}" type="presParOf" srcId="{1F40DD7E-BD2E-4C4E-80B3-BE6067AD8D66}" destId="{3E3D58FD-F855-4713-9B30-5B5B84CC39E4}" srcOrd="5" destOrd="0" presId="urn:microsoft.com/office/officeart/2018/2/layout/IconVerticalSolidList"/>
    <dgm:cxn modelId="{EB7BCEDF-778D-4C85-87DA-898AE9293FDC}" type="presParOf" srcId="{1F40DD7E-BD2E-4C4E-80B3-BE6067AD8D66}" destId="{4BBEEBFF-B115-4829-961D-90D3CE8D3950}" srcOrd="6" destOrd="0" presId="urn:microsoft.com/office/officeart/2018/2/layout/IconVerticalSolidList"/>
    <dgm:cxn modelId="{56091AB0-3E91-45C2-A50F-475D389AD43E}" type="presParOf" srcId="{4BBEEBFF-B115-4829-961D-90D3CE8D3950}" destId="{7FC58A19-7D3C-4753-9AA9-B6DB4C68C24A}" srcOrd="0" destOrd="0" presId="urn:microsoft.com/office/officeart/2018/2/layout/IconVerticalSolidList"/>
    <dgm:cxn modelId="{A9F44FDC-E610-40F2-ACAE-CD399580A5F1}" type="presParOf" srcId="{4BBEEBFF-B115-4829-961D-90D3CE8D3950}" destId="{4E2EBA47-BA92-4F72-9C19-C47981919C8A}" srcOrd="1" destOrd="0" presId="urn:microsoft.com/office/officeart/2018/2/layout/IconVerticalSolidList"/>
    <dgm:cxn modelId="{18E2402C-61D8-4F53-9661-FCD36E6A2083}" type="presParOf" srcId="{4BBEEBFF-B115-4829-961D-90D3CE8D3950}" destId="{28C162AF-A652-4477-8B34-73193D9FC705}" srcOrd="2" destOrd="0" presId="urn:microsoft.com/office/officeart/2018/2/layout/IconVerticalSolidList"/>
    <dgm:cxn modelId="{161295F1-ECE9-4D1E-A01D-609959A51246}" type="presParOf" srcId="{4BBEEBFF-B115-4829-961D-90D3CE8D3950}" destId="{399F3222-861B-4E9A-A482-3E31B72E62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C2EC4E-C05D-46FA-856B-336C693FCD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D21318-B178-4FB4-A3A2-5321929F755F}">
      <dgm:prSet/>
      <dgm:spPr/>
      <dgm:t>
        <a:bodyPr/>
        <a:lstStyle/>
        <a:p>
          <a:pPr>
            <a:lnSpc>
              <a:spcPct val="100000"/>
            </a:lnSpc>
          </a:pPr>
          <a:r>
            <a:rPr lang="en-US"/>
            <a:t>Floating elements will put them all the way left or right of a parent container element.</a:t>
          </a:r>
        </a:p>
      </dgm:t>
    </dgm:pt>
    <dgm:pt modelId="{48212E1B-A200-4B03-8F16-E98459732A23}" type="parTrans" cxnId="{6B3498EB-13CA-4A20-9452-8C2F581DA81D}">
      <dgm:prSet/>
      <dgm:spPr/>
      <dgm:t>
        <a:bodyPr/>
        <a:lstStyle/>
        <a:p>
          <a:endParaRPr lang="en-US"/>
        </a:p>
      </dgm:t>
    </dgm:pt>
    <dgm:pt modelId="{6B60613A-A58A-44E7-98F3-4C6DBAD7B520}" type="sibTrans" cxnId="{6B3498EB-13CA-4A20-9452-8C2F581DA81D}">
      <dgm:prSet/>
      <dgm:spPr/>
      <dgm:t>
        <a:bodyPr/>
        <a:lstStyle/>
        <a:p>
          <a:endParaRPr lang="en-US"/>
        </a:p>
      </dgm:t>
    </dgm:pt>
    <dgm:pt modelId="{3BEF404B-8824-40A7-88DB-67FEF87DCF2D}">
      <dgm:prSet/>
      <dgm:spPr/>
      <dgm:t>
        <a:bodyPr/>
        <a:lstStyle/>
        <a:p>
          <a:pPr>
            <a:lnSpc>
              <a:spcPct val="100000"/>
            </a:lnSpc>
          </a:pPr>
          <a:r>
            <a:rPr lang="en-US"/>
            <a:t>Once you are finished with a float element you should put another element (usually a div) after it and use the style attribute “clear:both” to clear the float.</a:t>
          </a:r>
        </a:p>
      </dgm:t>
    </dgm:pt>
    <dgm:pt modelId="{69358DB1-58BB-4247-9F59-8D8B5B785E0D}" type="parTrans" cxnId="{4A621EC7-5D17-44BE-8AF9-6059CAE85117}">
      <dgm:prSet/>
      <dgm:spPr/>
      <dgm:t>
        <a:bodyPr/>
        <a:lstStyle/>
        <a:p>
          <a:endParaRPr lang="en-US"/>
        </a:p>
      </dgm:t>
    </dgm:pt>
    <dgm:pt modelId="{E24FC31E-FCBD-4516-A0B0-27BE66AF1034}" type="sibTrans" cxnId="{4A621EC7-5D17-44BE-8AF9-6059CAE85117}">
      <dgm:prSet/>
      <dgm:spPr/>
      <dgm:t>
        <a:bodyPr/>
        <a:lstStyle/>
        <a:p>
          <a:endParaRPr lang="en-US"/>
        </a:p>
      </dgm:t>
    </dgm:pt>
    <dgm:pt modelId="{9FCA1EF8-3F68-479D-A54E-25E106FE851C}">
      <dgm:prSet/>
      <dgm:spPr/>
      <dgm:t>
        <a:bodyPr/>
        <a:lstStyle/>
        <a:p>
          <a:pPr>
            <a:lnSpc>
              <a:spcPct val="100000"/>
            </a:lnSpc>
          </a:pPr>
          <a:r>
            <a:rPr lang="en-US"/>
            <a:t>The reason for this is that floated elements are taken out of the document flow and need to be managed. </a:t>
          </a:r>
        </a:p>
      </dgm:t>
    </dgm:pt>
    <dgm:pt modelId="{2F3F40EF-8B41-464D-9839-0AFD8073778C}" type="parTrans" cxnId="{A9F3F0A4-7EBB-4C54-9D52-BE7206B582CB}">
      <dgm:prSet/>
      <dgm:spPr/>
      <dgm:t>
        <a:bodyPr/>
        <a:lstStyle/>
        <a:p>
          <a:endParaRPr lang="en-US"/>
        </a:p>
      </dgm:t>
    </dgm:pt>
    <dgm:pt modelId="{33EB1392-3B34-4F76-9681-475D57D74CDE}" type="sibTrans" cxnId="{A9F3F0A4-7EBB-4C54-9D52-BE7206B582CB}">
      <dgm:prSet/>
      <dgm:spPr/>
      <dgm:t>
        <a:bodyPr/>
        <a:lstStyle/>
        <a:p>
          <a:endParaRPr lang="en-US"/>
        </a:p>
      </dgm:t>
    </dgm:pt>
    <dgm:pt modelId="{E8E74A08-E1DA-473D-BCDD-87D58EEDA1E9}">
      <dgm:prSet/>
      <dgm:spPr/>
      <dgm:t>
        <a:bodyPr/>
        <a:lstStyle/>
        <a:p>
          <a:pPr>
            <a:lnSpc>
              <a:spcPct val="100000"/>
            </a:lnSpc>
          </a:pPr>
          <a:r>
            <a:rPr lang="en-US"/>
            <a:t>We have seen float elements using pictures, and layouts and it is a useful application.</a:t>
          </a:r>
        </a:p>
      </dgm:t>
    </dgm:pt>
    <dgm:pt modelId="{4D019B61-D2AE-45A4-869C-6D10E407BC75}" type="parTrans" cxnId="{BD975000-3E23-49AB-937A-12BDAE00675C}">
      <dgm:prSet/>
      <dgm:spPr/>
      <dgm:t>
        <a:bodyPr/>
        <a:lstStyle/>
        <a:p>
          <a:endParaRPr lang="en-US"/>
        </a:p>
      </dgm:t>
    </dgm:pt>
    <dgm:pt modelId="{7B735BB0-672F-406F-82D9-3251A0DC7912}" type="sibTrans" cxnId="{BD975000-3E23-49AB-937A-12BDAE00675C}">
      <dgm:prSet/>
      <dgm:spPr/>
      <dgm:t>
        <a:bodyPr/>
        <a:lstStyle/>
        <a:p>
          <a:endParaRPr lang="en-US"/>
        </a:p>
      </dgm:t>
    </dgm:pt>
    <dgm:pt modelId="{1474DA42-59D3-407B-8AC4-40A6DE789F67}" type="pres">
      <dgm:prSet presAssocID="{9FC2EC4E-C05D-46FA-856B-336C693FCD0F}" presName="root" presStyleCnt="0">
        <dgm:presLayoutVars>
          <dgm:dir/>
          <dgm:resizeHandles val="exact"/>
        </dgm:presLayoutVars>
      </dgm:prSet>
      <dgm:spPr/>
    </dgm:pt>
    <dgm:pt modelId="{7DE28DD3-7ABE-4733-9D14-FB8065903112}" type="pres">
      <dgm:prSet presAssocID="{DFD21318-B178-4FB4-A3A2-5321929F755F}" presName="compNode" presStyleCnt="0"/>
      <dgm:spPr/>
    </dgm:pt>
    <dgm:pt modelId="{C7DB0242-AF35-4BA4-A105-926481AC22DD}" type="pres">
      <dgm:prSet presAssocID="{DFD21318-B178-4FB4-A3A2-5321929F755F}" presName="bgRect" presStyleLbl="bgShp" presStyleIdx="0" presStyleCnt="4"/>
      <dgm:spPr/>
    </dgm:pt>
    <dgm:pt modelId="{DEAF01D3-6013-48A9-B6F0-C1F425EC7701}" type="pres">
      <dgm:prSet presAssocID="{DFD21318-B178-4FB4-A3A2-5321929F75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e with hive"/>
        </a:ext>
      </dgm:extLst>
    </dgm:pt>
    <dgm:pt modelId="{0016E85B-7160-4378-B7BD-C58EE539929D}" type="pres">
      <dgm:prSet presAssocID="{DFD21318-B178-4FB4-A3A2-5321929F755F}" presName="spaceRect" presStyleCnt="0"/>
      <dgm:spPr/>
    </dgm:pt>
    <dgm:pt modelId="{B9198BBC-B02B-4544-9D5B-9B1B163E681F}" type="pres">
      <dgm:prSet presAssocID="{DFD21318-B178-4FB4-A3A2-5321929F755F}" presName="parTx" presStyleLbl="revTx" presStyleIdx="0" presStyleCnt="4">
        <dgm:presLayoutVars>
          <dgm:chMax val="0"/>
          <dgm:chPref val="0"/>
        </dgm:presLayoutVars>
      </dgm:prSet>
      <dgm:spPr/>
    </dgm:pt>
    <dgm:pt modelId="{FE9D2FAC-2905-40B7-BF21-F158BD7A01D0}" type="pres">
      <dgm:prSet presAssocID="{6B60613A-A58A-44E7-98F3-4C6DBAD7B520}" presName="sibTrans" presStyleCnt="0"/>
      <dgm:spPr/>
    </dgm:pt>
    <dgm:pt modelId="{EA7DFD2B-F0D7-4984-BCC0-C267B7A7053D}" type="pres">
      <dgm:prSet presAssocID="{3BEF404B-8824-40A7-88DB-67FEF87DCF2D}" presName="compNode" presStyleCnt="0"/>
      <dgm:spPr/>
    </dgm:pt>
    <dgm:pt modelId="{A1F8529B-2455-4437-8C31-F4B46A905752}" type="pres">
      <dgm:prSet presAssocID="{3BEF404B-8824-40A7-88DB-67FEF87DCF2D}" presName="bgRect" presStyleLbl="bgShp" presStyleIdx="1" presStyleCnt="4"/>
      <dgm:spPr/>
    </dgm:pt>
    <dgm:pt modelId="{A9E2482A-CBBF-44D5-89D2-8306B17DCD36}" type="pres">
      <dgm:prSet presAssocID="{3BEF404B-8824-40A7-88DB-67FEF87DCF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bber duck"/>
        </a:ext>
      </dgm:extLst>
    </dgm:pt>
    <dgm:pt modelId="{DFEFCCB6-49C1-4CB8-B196-2FF39C41BF44}" type="pres">
      <dgm:prSet presAssocID="{3BEF404B-8824-40A7-88DB-67FEF87DCF2D}" presName="spaceRect" presStyleCnt="0"/>
      <dgm:spPr/>
    </dgm:pt>
    <dgm:pt modelId="{6483E6A2-6D59-4DDC-B23C-6589AE2F3DD8}" type="pres">
      <dgm:prSet presAssocID="{3BEF404B-8824-40A7-88DB-67FEF87DCF2D}" presName="parTx" presStyleLbl="revTx" presStyleIdx="1" presStyleCnt="4">
        <dgm:presLayoutVars>
          <dgm:chMax val="0"/>
          <dgm:chPref val="0"/>
        </dgm:presLayoutVars>
      </dgm:prSet>
      <dgm:spPr/>
    </dgm:pt>
    <dgm:pt modelId="{9AE9D686-F238-4CE1-B276-AE3FA88141A6}" type="pres">
      <dgm:prSet presAssocID="{E24FC31E-FCBD-4516-A0B0-27BE66AF1034}" presName="sibTrans" presStyleCnt="0"/>
      <dgm:spPr/>
    </dgm:pt>
    <dgm:pt modelId="{2D781C52-2E6F-4966-BEEC-DFE5C8CB123A}" type="pres">
      <dgm:prSet presAssocID="{9FCA1EF8-3F68-479D-A54E-25E106FE851C}" presName="compNode" presStyleCnt="0"/>
      <dgm:spPr/>
    </dgm:pt>
    <dgm:pt modelId="{0CDD6F22-BFF8-4A2A-B2F4-FF32226148BA}" type="pres">
      <dgm:prSet presAssocID="{9FCA1EF8-3F68-479D-A54E-25E106FE851C}" presName="bgRect" presStyleLbl="bgShp" presStyleIdx="2" presStyleCnt="4"/>
      <dgm:spPr/>
    </dgm:pt>
    <dgm:pt modelId="{3A79CAC2-52BD-46B1-B9E7-4B8D70AA1C66}" type="pres">
      <dgm:prSet presAssocID="{9FCA1EF8-3F68-479D-A54E-25E106FE85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07BAF19B-FF9D-44F1-A01A-63308B0EBE8B}" type="pres">
      <dgm:prSet presAssocID="{9FCA1EF8-3F68-479D-A54E-25E106FE851C}" presName="spaceRect" presStyleCnt="0"/>
      <dgm:spPr/>
    </dgm:pt>
    <dgm:pt modelId="{BF2C0761-78D4-4153-B102-84F657B32978}" type="pres">
      <dgm:prSet presAssocID="{9FCA1EF8-3F68-479D-A54E-25E106FE851C}" presName="parTx" presStyleLbl="revTx" presStyleIdx="2" presStyleCnt="4">
        <dgm:presLayoutVars>
          <dgm:chMax val="0"/>
          <dgm:chPref val="0"/>
        </dgm:presLayoutVars>
      </dgm:prSet>
      <dgm:spPr/>
    </dgm:pt>
    <dgm:pt modelId="{B6442A2A-92E6-40A5-BC5E-43885316119A}" type="pres">
      <dgm:prSet presAssocID="{33EB1392-3B34-4F76-9681-475D57D74CDE}" presName="sibTrans" presStyleCnt="0"/>
      <dgm:spPr/>
    </dgm:pt>
    <dgm:pt modelId="{6E31D6B1-F8E7-49E8-B410-4C9028E53B32}" type="pres">
      <dgm:prSet presAssocID="{E8E74A08-E1DA-473D-BCDD-87D58EEDA1E9}" presName="compNode" presStyleCnt="0"/>
      <dgm:spPr/>
    </dgm:pt>
    <dgm:pt modelId="{2994FBB0-F9DD-41D0-B778-D8E82C6E3F67}" type="pres">
      <dgm:prSet presAssocID="{E8E74A08-E1DA-473D-BCDD-87D58EEDA1E9}" presName="bgRect" presStyleLbl="bgShp" presStyleIdx="3" presStyleCnt="4"/>
      <dgm:spPr/>
    </dgm:pt>
    <dgm:pt modelId="{7FDB9C7F-D251-4EFA-962D-20A4137EADB6}" type="pres">
      <dgm:prSet presAssocID="{E8E74A08-E1DA-473D-BCDD-87D58EEDA1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each ball"/>
        </a:ext>
      </dgm:extLst>
    </dgm:pt>
    <dgm:pt modelId="{B0D5C64F-45B1-480C-85F5-8D79E821E72F}" type="pres">
      <dgm:prSet presAssocID="{E8E74A08-E1DA-473D-BCDD-87D58EEDA1E9}" presName="spaceRect" presStyleCnt="0"/>
      <dgm:spPr/>
    </dgm:pt>
    <dgm:pt modelId="{27185D70-A652-4336-92C0-E6DB14D0C608}" type="pres">
      <dgm:prSet presAssocID="{E8E74A08-E1DA-473D-BCDD-87D58EEDA1E9}" presName="parTx" presStyleLbl="revTx" presStyleIdx="3" presStyleCnt="4">
        <dgm:presLayoutVars>
          <dgm:chMax val="0"/>
          <dgm:chPref val="0"/>
        </dgm:presLayoutVars>
      </dgm:prSet>
      <dgm:spPr/>
    </dgm:pt>
  </dgm:ptLst>
  <dgm:cxnLst>
    <dgm:cxn modelId="{BD975000-3E23-49AB-937A-12BDAE00675C}" srcId="{9FC2EC4E-C05D-46FA-856B-336C693FCD0F}" destId="{E8E74A08-E1DA-473D-BCDD-87D58EEDA1E9}" srcOrd="3" destOrd="0" parTransId="{4D019B61-D2AE-45A4-869C-6D10E407BC75}" sibTransId="{7B735BB0-672F-406F-82D9-3251A0DC7912}"/>
    <dgm:cxn modelId="{6F5F4211-4424-42A5-9828-A38A7FB57BE9}" type="presOf" srcId="{9FC2EC4E-C05D-46FA-856B-336C693FCD0F}" destId="{1474DA42-59D3-407B-8AC4-40A6DE789F67}" srcOrd="0" destOrd="0" presId="urn:microsoft.com/office/officeart/2018/2/layout/IconVerticalSolidList"/>
    <dgm:cxn modelId="{E3D1C24E-7324-4E10-A138-206400FF1170}" type="presOf" srcId="{9FCA1EF8-3F68-479D-A54E-25E106FE851C}" destId="{BF2C0761-78D4-4153-B102-84F657B32978}" srcOrd="0" destOrd="0" presId="urn:microsoft.com/office/officeart/2018/2/layout/IconVerticalSolidList"/>
    <dgm:cxn modelId="{E44BAF5A-AF96-4790-B9DA-D66A07FE12A0}" type="presOf" srcId="{DFD21318-B178-4FB4-A3A2-5321929F755F}" destId="{B9198BBC-B02B-4544-9D5B-9B1B163E681F}" srcOrd="0" destOrd="0" presId="urn:microsoft.com/office/officeart/2018/2/layout/IconVerticalSolidList"/>
    <dgm:cxn modelId="{A9F3F0A4-7EBB-4C54-9D52-BE7206B582CB}" srcId="{9FC2EC4E-C05D-46FA-856B-336C693FCD0F}" destId="{9FCA1EF8-3F68-479D-A54E-25E106FE851C}" srcOrd="2" destOrd="0" parTransId="{2F3F40EF-8B41-464D-9839-0AFD8073778C}" sibTransId="{33EB1392-3B34-4F76-9681-475D57D74CDE}"/>
    <dgm:cxn modelId="{4EA791BC-0184-47F4-AF01-468C22AB8D92}" type="presOf" srcId="{E8E74A08-E1DA-473D-BCDD-87D58EEDA1E9}" destId="{27185D70-A652-4336-92C0-E6DB14D0C608}" srcOrd="0" destOrd="0" presId="urn:microsoft.com/office/officeart/2018/2/layout/IconVerticalSolidList"/>
    <dgm:cxn modelId="{98CA30C0-80EB-43B8-956F-5F3DDF32FA6F}" type="presOf" srcId="{3BEF404B-8824-40A7-88DB-67FEF87DCF2D}" destId="{6483E6A2-6D59-4DDC-B23C-6589AE2F3DD8}" srcOrd="0" destOrd="0" presId="urn:microsoft.com/office/officeart/2018/2/layout/IconVerticalSolidList"/>
    <dgm:cxn modelId="{4A621EC7-5D17-44BE-8AF9-6059CAE85117}" srcId="{9FC2EC4E-C05D-46FA-856B-336C693FCD0F}" destId="{3BEF404B-8824-40A7-88DB-67FEF87DCF2D}" srcOrd="1" destOrd="0" parTransId="{69358DB1-58BB-4247-9F59-8D8B5B785E0D}" sibTransId="{E24FC31E-FCBD-4516-A0B0-27BE66AF1034}"/>
    <dgm:cxn modelId="{6B3498EB-13CA-4A20-9452-8C2F581DA81D}" srcId="{9FC2EC4E-C05D-46FA-856B-336C693FCD0F}" destId="{DFD21318-B178-4FB4-A3A2-5321929F755F}" srcOrd="0" destOrd="0" parTransId="{48212E1B-A200-4B03-8F16-E98459732A23}" sibTransId="{6B60613A-A58A-44E7-98F3-4C6DBAD7B520}"/>
    <dgm:cxn modelId="{52064A39-AD76-43A4-B557-40E7157940DA}" type="presParOf" srcId="{1474DA42-59D3-407B-8AC4-40A6DE789F67}" destId="{7DE28DD3-7ABE-4733-9D14-FB8065903112}" srcOrd="0" destOrd="0" presId="urn:microsoft.com/office/officeart/2018/2/layout/IconVerticalSolidList"/>
    <dgm:cxn modelId="{61F03E5A-4805-4E7D-A0B7-46BCDC49F32B}" type="presParOf" srcId="{7DE28DD3-7ABE-4733-9D14-FB8065903112}" destId="{C7DB0242-AF35-4BA4-A105-926481AC22DD}" srcOrd="0" destOrd="0" presId="urn:microsoft.com/office/officeart/2018/2/layout/IconVerticalSolidList"/>
    <dgm:cxn modelId="{05D74C7D-2A1E-4D47-8C8D-DE29250D7E32}" type="presParOf" srcId="{7DE28DD3-7ABE-4733-9D14-FB8065903112}" destId="{DEAF01D3-6013-48A9-B6F0-C1F425EC7701}" srcOrd="1" destOrd="0" presId="urn:microsoft.com/office/officeart/2018/2/layout/IconVerticalSolidList"/>
    <dgm:cxn modelId="{8480367C-4841-4DCA-AA4E-230046159FBE}" type="presParOf" srcId="{7DE28DD3-7ABE-4733-9D14-FB8065903112}" destId="{0016E85B-7160-4378-B7BD-C58EE539929D}" srcOrd="2" destOrd="0" presId="urn:microsoft.com/office/officeart/2018/2/layout/IconVerticalSolidList"/>
    <dgm:cxn modelId="{0669F0C1-3160-407B-8C63-B77FEC4203F8}" type="presParOf" srcId="{7DE28DD3-7ABE-4733-9D14-FB8065903112}" destId="{B9198BBC-B02B-4544-9D5B-9B1B163E681F}" srcOrd="3" destOrd="0" presId="urn:microsoft.com/office/officeart/2018/2/layout/IconVerticalSolidList"/>
    <dgm:cxn modelId="{BE89FC4E-9C09-4146-BD50-2CD578964C66}" type="presParOf" srcId="{1474DA42-59D3-407B-8AC4-40A6DE789F67}" destId="{FE9D2FAC-2905-40B7-BF21-F158BD7A01D0}" srcOrd="1" destOrd="0" presId="urn:microsoft.com/office/officeart/2018/2/layout/IconVerticalSolidList"/>
    <dgm:cxn modelId="{8DB860D4-E9A3-428A-9A92-599C3F57CDA9}" type="presParOf" srcId="{1474DA42-59D3-407B-8AC4-40A6DE789F67}" destId="{EA7DFD2B-F0D7-4984-BCC0-C267B7A7053D}" srcOrd="2" destOrd="0" presId="urn:microsoft.com/office/officeart/2018/2/layout/IconVerticalSolidList"/>
    <dgm:cxn modelId="{4718873A-A6A9-46BD-8444-2892886A13C1}" type="presParOf" srcId="{EA7DFD2B-F0D7-4984-BCC0-C267B7A7053D}" destId="{A1F8529B-2455-4437-8C31-F4B46A905752}" srcOrd="0" destOrd="0" presId="urn:microsoft.com/office/officeart/2018/2/layout/IconVerticalSolidList"/>
    <dgm:cxn modelId="{DB6B73C1-A5F5-416B-8345-F03E88A2217F}" type="presParOf" srcId="{EA7DFD2B-F0D7-4984-BCC0-C267B7A7053D}" destId="{A9E2482A-CBBF-44D5-89D2-8306B17DCD36}" srcOrd="1" destOrd="0" presId="urn:microsoft.com/office/officeart/2018/2/layout/IconVerticalSolidList"/>
    <dgm:cxn modelId="{59877A88-C2CE-4BC6-B23A-F9D6C243F9A1}" type="presParOf" srcId="{EA7DFD2B-F0D7-4984-BCC0-C267B7A7053D}" destId="{DFEFCCB6-49C1-4CB8-B196-2FF39C41BF44}" srcOrd="2" destOrd="0" presId="urn:microsoft.com/office/officeart/2018/2/layout/IconVerticalSolidList"/>
    <dgm:cxn modelId="{BB9D1455-B688-4C92-80DF-EF5D3F0EE2D2}" type="presParOf" srcId="{EA7DFD2B-F0D7-4984-BCC0-C267B7A7053D}" destId="{6483E6A2-6D59-4DDC-B23C-6589AE2F3DD8}" srcOrd="3" destOrd="0" presId="urn:microsoft.com/office/officeart/2018/2/layout/IconVerticalSolidList"/>
    <dgm:cxn modelId="{4869B2A7-E6CA-459D-923C-FC97AC426E3C}" type="presParOf" srcId="{1474DA42-59D3-407B-8AC4-40A6DE789F67}" destId="{9AE9D686-F238-4CE1-B276-AE3FA88141A6}" srcOrd="3" destOrd="0" presId="urn:microsoft.com/office/officeart/2018/2/layout/IconVerticalSolidList"/>
    <dgm:cxn modelId="{3E8A7D30-63E3-4F65-B159-4AFD8749F6BB}" type="presParOf" srcId="{1474DA42-59D3-407B-8AC4-40A6DE789F67}" destId="{2D781C52-2E6F-4966-BEEC-DFE5C8CB123A}" srcOrd="4" destOrd="0" presId="urn:microsoft.com/office/officeart/2018/2/layout/IconVerticalSolidList"/>
    <dgm:cxn modelId="{32AF458D-E885-41BA-957A-3361E6AAF1D6}" type="presParOf" srcId="{2D781C52-2E6F-4966-BEEC-DFE5C8CB123A}" destId="{0CDD6F22-BFF8-4A2A-B2F4-FF32226148BA}" srcOrd="0" destOrd="0" presId="urn:microsoft.com/office/officeart/2018/2/layout/IconVerticalSolidList"/>
    <dgm:cxn modelId="{3B1CCBA9-0CF2-4FD8-9EBF-FA6F073BD868}" type="presParOf" srcId="{2D781C52-2E6F-4966-BEEC-DFE5C8CB123A}" destId="{3A79CAC2-52BD-46B1-B9E7-4B8D70AA1C66}" srcOrd="1" destOrd="0" presId="urn:microsoft.com/office/officeart/2018/2/layout/IconVerticalSolidList"/>
    <dgm:cxn modelId="{A7ED61EF-93E7-49D1-9CC9-2574E9249EF9}" type="presParOf" srcId="{2D781C52-2E6F-4966-BEEC-DFE5C8CB123A}" destId="{07BAF19B-FF9D-44F1-A01A-63308B0EBE8B}" srcOrd="2" destOrd="0" presId="urn:microsoft.com/office/officeart/2018/2/layout/IconVerticalSolidList"/>
    <dgm:cxn modelId="{B081BCFE-348D-4DC1-A311-10296BE51768}" type="presParOf" srcId="{2D781C52-2E6F-4966-BEEC-DFE5C8CB123A}" destId="{BF2C0761-78D4-4153-B102-84F657B32978}" srcOrd="3" destOrd="0" presId="urn:microsoft.com/office/officeart/2018/2/layout/IconVerticalSolidList"/>
    <dgm:cxn modelId="{BE91753F-81F7-4969-BAC4-47087E353F71}" type="presParOf" srcId="{1474DA42-59D3-407B-8AC4-40A6DE789F67}" destId="{B6442A2A-92E6-40A5-BC5E-43885316119A}" srcOrd="5" destOrd="0" presId="urn:microsoft.com/office/officeart/2018/2/layout/IconVerticalSolidList"/>
    <dgm:cxn modelId="{FA339058-7BDD-4838-904F-C286AC5E2C8E}" type="presParOf" srcId="{1474DA42-59D3-407B-8AC4-40A6DE789F67}" destId="{6E31D6B1-F8E7-49E8-B410-4C9028E53B32}" srcOrd="6" destOrd="0" presId="urn:microsoft.com/office/officeart/2018/2/layout/IconVerticalSolidList"/>
    <dgm:cxn modelId="{BCE73BD7-4603-4274-8A9B-422E66BAD70A}" type="presParOf" srcId="{6E31D6B1-F8E7-49E8-B410-4C9028E53B32}" destId="{2994FBB0-F9DD-41D0-B778-D8E82C6E3F67}" srcOrd="0" destOrd="0" presId="urn:microsoft.com/office/officeart/2018/2/layout/IconVerticalSolidList"/>
    <dgm:cxn modelId="{9BEA7091-87E9-4701-9483-24085C3CE156}" type="presParOf" srcId="{6E31D6B1-F8E7-49E8-B410-4C9028E53B32}" destId="{7FDB9C7F-D251-4EFA-962D-20A4137EADB6}" srcOrd="1" destOrd="0" presId="urn:microsoft.com/office/officeart/2018/2/layout/IconVerticalSolidList"/>
    <dgm:cxn modelId="{BB00C224-F07F-46DF-BA81-CBC4B7CFCE24}" type="presParOf" srcId="{6E31D6B1-F8E7-49E8-B410-4C9028E53B32}" destId="{B0D5C64F-45B1-480C-85F5-8D79E821E72F}" srcOrd="2" destOrd="0" presId="urn:microsoft.com/office/officeart/2018/2/layout/IconVerticalSolidList"/>
    <dgm:cxn modelId="{234207ED-6CA4-4F59-A1A5-24FC9B1F5FCF}" type="presParOf" srcId="{6E31D6B1-F8E7-49E8-B410-4C9028E53B32}" destId="{27185D70-A652-4336-92C0-E6DB14D0C6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B79CC-33F2-4150-8F2E-6582553ECB7B}">
      <dsp:nvSpPr>
        <dsp:cNvPr id="0" name=""/>
        <dsp:cNvSpPr/>
      </dsp:nvSpPr>
      <dsp:spPr>
        <a:xfrm>
          <a:off x="0" y="552"/>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78B14-F17C-4D22-86B7-2F5CEC5A1FB4}">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91880-7BCE-478A-A278-0C9022EF50D8}">
      <dsp:nvSpPr>
        <dsp:cNvPr id="0" name=""/>
        <dsp:cNvSpPr/>
      </dsp:nvSpPr>
      <dsp:spPr>
        <a:xfrm>
          <a:off x="1493203" y="552"/>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You can apply different fonts and themes using programming languages.</a:t>
          </a:r>
        </a:p>
      </dsp:txBody>
      <dsp:txXfrm>
        <a:off x="1493203" y="552"/>
        <a:ext cx="9479596" cy="1292816"/>
      </dsp:txXfrm>
    </dsp:sp>
    <dsp:sp modelId="{DAF3FCB0-ABA6-4137-85AE-6419B999B55C}">
      <dsp:nvSpPr>
        <dsp:cNvPr id="0" name=""/>
        <dsp:cNvSpPr/>
      </dsp:nvSpPr>
      <dsp:spPr>
        <a:xfrm>
          <a:off x="0" y="161657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E49D7-A82A-439D-B7B9-BCB875D5F9CF}">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2490F2-AFE8-4C96-8421-9EDEA8E15AA7}">
      <dsp:nvSpPr>
        <dsp:cNvPr id="0" name=""/>
        <dsp:cNvSpPr/>
      </dsp:nvSpPr>
      <dsp:spPr>
        <a:xfrm>
          <a:off x="1493203" y="161657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This works by selecting different style sheets depending on what type of theme is selected.</a:t>
          </a:r>
        </a:p>
      </dsp:txBody>
      <dsp:txXfrm>
        <a:off x="1493203" y="1616573"/>
        <a:ext cx="9479596" cy="1292816"/>
      </dsp:txXfrm>
    </dsp:sp>
    <dsp:sp modelId="{20E1CF91-ECBA-4E9F-AA72-BF10EF8D55B0}">
      <dsp:nvSpPr>
        <dsp:cNvPr id="0" name=""/>
        <dsp:cNvSpPr/>
      </dsp:nvSpPr>
      <dsp:spPr>
        <a:xfrm>
          <a:off x="0" y="323259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F4113F-4583-45EB-9629-51D54B3C4D7A}">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A8CEB-41E2-41F7-8C8F-CCA65A0E17D7}">
      <dsp:nvSpPr>
        <dsp:cNvPr id="0" name=""/>
        <dsp:cNvSpPr/>
      </dsp:nvSpPr>
      <dsp:spPr>
        <a:xfrm>
          <a:off x="1493203" y="323259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You can give a user a specific set of choices and then apply a theme when the page is rendered to change the look and feel.</a:t>
          </a:r>
        </a:p>
      </dsp:txBody>
      <dsp:txXfrm>
        <a:off x="1493203" y="3232593"/>
        <a:ext cx="9479596" cy="129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A16B8-E08A-4C5B-B9C8-4364C720268E}">
      <dsp:nvSpPr>
        <dsp:cNvPr id="0" name=""/>
        <dsp:cNvSpPr/>
      </dsp:nvSpPr>
      <dsp:spPr>
        <a:xfrm>
          <a:off x="0" y="735468"/>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24379-7794-4EAA-B22D-14D32298E4FD}">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75FA9-BC0B-4F5B-9A7B-646A02508E5D}">
      <dsp:nvSpPr>
        <dsp:cNvPr id="0" name=""/>
        <dsp:cNvSpPr/>
      </dsp:nvSpPr>
      <dsp:spPr>
        <a:xfrm>
          <a:off x="1568246" y="735468"/>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You may also want to supply a mobile site that has a completely differently layout. </a:t>
          </a:r>
        </a:p>
      </dsp:txBody>
      <dsp:txXfrm>
        <a:off x="1568246" y="735468"/>
        <a:ext cx="9404553" cy="1357788"/>
      </dsp:txXfrm>
    </dsp:sp>
    <dsp:sp modelId="{0B4943B6-7DFC-47A7-9D37-F9E7603923EF}">
      <dsp:nvSpPr>
        <dsp:cNvPr id="0" name=""/>
        <dsp:cNvSpPr/>
      </dsp:nvSpPr>
      <dsp:spPr>
        <a:xfrm>
          <a:off x="0" y="2432705"/>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BB0AD-4E0D-4116-ACB4-D77E136A0A7E}">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380892-B979-463D-8CA1-2E06676B877F}">
      <dsp:nvSpPr>
        <dsp:cNvPr id="0" name=""/>
        <dsp:cNvSpPr/>
      </dsp:nvSpPr>
      <dsp:spPr>
        <a:xfrm>
          <a:off x="1568246" y="2432705"/>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To do this you will generally direct users to a different location to view completely separate mobile content.</a:t>
          </a:r>
        </a:p>
      </dsp:txBody>
      <dsp:txXfrm>
        <a:off x="1568246" y="2432705"/>
        <a:ext cx="9404553" cy="1357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B9D9C-FED9-4C0E-A1A4-B76E4F91C695}">
      <dsp:nvSpPr>
        <dsp:cNvPr id="0" name=""/>
        <dsp:cNvSpPr/>
      </dsp:nvSpPr>
      <dsp:spPr>
        <a:xfrm>
          <a:off x="0" y="1878"/>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3024A-66F6-4887-803A-6CE3AA955C11}">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11349-713C-4211-A4F2-685ADCA9B4A1}">
      <dsp:nvSpPr>
        <dsp:cNvPr id="0" name=""/>
        <dsp:cNvSpPr/>
      </dsp:nvSpPr>
      <dsp:spPr>
        <a:xfrm>
          <a:off x="1099610" y="1878"/>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We can measure line height to give text more or less space.</a:t>
          </a:r>
        </a:p>
      </dsp:txBody>
      <dsp:txXfrm>
        <a:off x="1099610" y="1878"/>
        <a:ext cx="9873189" cy="952043"/>
      </dsp:txXfrm>
    </dsp:sp>
    <dsp:sp modelId="{71E237F0-1D63-4A47-BF08-F49CD0220B18}">
      <dsp:nvSpPr>
        <dsp:cNvPr id="0" name=""/>
        <dsp:cNvSpPr/>
      </dsp:nvSpPr>
      <dsp:spPr>
        <a:xfrm>
          <a:off x="0" y="1191932"/>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281D4-08FE-4E78-8883-C3B21B360E13}">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15CCC-5B8E-4052-BAC5-8339AD8B9912}">
      <dsp:nvSpPr>
        <dsp:cNvPr id="0" name=""/>
        <dsp:cNvSpPr/>
      </dsp:nvSpPr>
      <dsp:spPr>
        <a:xfrm>
          <a:off x="1099610" y="1191932"/>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This can add the effect of adding breathing room or fitting text into more compact areas.</a:t>
          </a:r>
        </a:p>
      </dsp:txBody>
      <dsp:txXfrm>
        <a:off x="1099610" y="1191932"/>
        <a:ext cx="9873189" cy="952043"/>
      </dsp:txXfrm>
    </dsp:sp>
    <dsp:sp modelId="{517FF8F2-82DF-4958-9BE6-8CCC8694A7FF}">
      <dsp:nvSpPr>
        <dsp:cNvPr id="0" name=""/>
        <dsp:cNvSpPr/>
      </dsp:nvSpPr>
      <dsp:spPr>
        <a:xfrm>
          <a:off x="0" y="2381986"/>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7E914-E6AB-4B56-BA3E-3FFA2CE05FAF}">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BE7F8-9CE7-46C9-B316-E7529116174A}">
      <dsp:nvSpPr>
        <dsp:cNvPr id="0" name=""/>
        <dsp:cNvSpPr/>
      </dsp:nvSpPr>
      <dsp:spPr>
        <a:xfrm>
          <a:off x="1099610" y="2381986"/>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Line-height:18px;</a:t>
          </a:r>
        </a:p>
      </dsp:txBody>
      <dsp:txXfrm>
        <a:off x="1099610" y="2381986"/>
        <a:ext cx="9873189" cy="952043"/>
      </dsp:txXfrm>
    </dsp:sp>
    <dsp:sp modelId="{7FC58A19-7D3C-4753-9AA9-B6DB4C68C24A}">
      <dsp:nvSpPr>
        <dsp:cNvPr id="0" name=""/>
        <dsp:cNvSpPr/>
      </dsp:nvSpPr>
      <dsp:spPr>
        <a:xfrm>
          <a:off x="0" y="3572041"/>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EBA47-BA92-4F72-9C19-C47981919C8A}">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9F3222-861B-4E9A-A482-3E31B72E628A}">
      <dsp:nvSpPr>
        <dsp:cNvPr id="0" name=""/>
        <dsp:cNvSpPr/>
      </dsp:nvSpPr>
      <dsp:spPr>
        <a:xfrm>
          <a:off x="1099610" y="3572041"/>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Font-size:20px; -- this will cause overlap </a:t>
          </a:r>
        </a:p>
      </dsp:txBody>
      <dsp:txXfrm>
        <a:off x="1099610" y="3572041"/>
        <a:ext cx="9873189" cy="9520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B0242-AF35-4BA4-A105-926481AC22DD}">
      <dsp:nvSpPr>
        <dsp:cNvPr id="0" name=""/>
        <dsp:cNvSpPr/>
      </dsp:nvSpPr>
      <dsp:spPr>
        <a:xfrm>
          <a:off x="0" y="1878"/>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F01D3-6013-48A9-B6F0-C1F425EC7701}">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198BBC-B02B-4544-9D5B-9B1B163E681F}">
      <dsp:nvSpPr>
        <dsp:cNvPr id="0" name=""/>
        <dsp:cNvSpPr/>
      </dsp:nvSpPr>
      <dsp:spPr>
        <a:xfrm>
          <a:off x="1099610" y="1878"/>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Floating elements will put them all the way left or right of a parent container element.</a:t>
          </a:r>
        </a:p>
      </dsp:txBody>
      <dsp:txXfrm>
        <a:off x="1099610" y="1878"/>
        <a:ext cx="9873189" cy="952043"/>
      </dsp:txXfrm>
    </dsp:sp>
    <dsp:sp modelId="{A1F8529B-2455-4437-8C31-F4B46A905752}">
      <dsp:nvSpPr>
        <dsp:cNvPr id="0" name=""/>
        <dsp:cNvSpPr/>
      </dsp:nvSpPr>
      <dsp:spPr>
        <a:xfrm>
          <a:off x="0" y="1191932"/>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2482A-CBBF-44D5-89D2-8306B17DCD36}">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3E6A2-6D59-4DDC-B23C-6589AE2F3DD8}">
      <dsp:nvSpPr>
        <dsp:cNvPr id="0" name=""/>
        <dsp:cNvSpPr/>
      </dsp:nvSpPr>
      <dsp:spPr>
        <a:xfrm>
          <a:off x="1099610" y="1191932"/>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Once you are finished with a float element you should put another element (usually a div) after it and use the style attribute “clear:both” to clear the float.</a:t>
          </a:r>
        </a:p>
      </dsp:txBody>
      <dsp:txXfrm>
        <a:off x="1099610" y="1191932"/>
        <a:ext cx="9873189" cy="952043"/>
      </dsp:txXfrm>
    </dsp:sp>
    <dsp:sp modelId="{0CDD6F22-BFF8-4A2A-B2F4-FF32226148BA}">
      <dsp:nvSpPr>
        <dsp:cNvPr id="0" name=""/>
        <dsp:cNvSpPr/>
      </dsp:nvSpPr>
      <dsp:spPr>
        <a:xfrm>
          <a:off x="0" y="2381986"/>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79CAC2-52BD-46B1-B9E7-4B8D70AA1C66}">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C0761-78D4-4153-B102-84F657B32978}">
      <dsp:nvSpPr>
        <dsp:cNvPr id="0" name=""/>
        <dsp:cNvSpPr/>
      </dsp:nvSpPr>
      <dsp:spPr>
        <a:xfrm>
          <a:off x="1099610" y="2381986"/>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The reason for this is that floated elements are taken out of the document flow and need to be managed. </a:t>
          </a:r>
        </a:p>
      </dsp:txBody>
      <dsp:txXfrm>
        <a:off x="1099610" y="2381986"/>
        <a:ext cx="9873189" cy="952043"/>
      </dsp:txXfrm>
    </dsp:sp>
    <dsp:sp modelId="{2994FBB0-F9DD-41D0-B778-D8E82C6E3F67}">
      <dsp:nvSpPr>
        <dsp:cNvPr id="0" name=""/>
        <dsp:cNvSpPr/>
      </dsp:nvSpPr>
      <dsp:spPr>
        <a:xfrm>
          <a:off x="0" y="3572041"/>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B9C7F-D251-4EFA-962D-20A4137EADB6}">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85D70-A652-4336-92C0-E6DB14D0C608}">
      <dsp:nvSpPr>
        <dsp:cNvPr id="0" name=""/>
        <dsp:cNvSpPr/>
      </dsp:nvSpPr>
      <dsp:spPr>
        <a:xfrm>
          <a:off x="1099610" y="3572041"/>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100000"/>
            </a:lnSpc>
            <a:spcBef>
              <a:spcPct val="0"/>
            </a:spcBef>
            <a:spcAft>
              <a:spcPct val="35000"/>
            </a:spcAft>
            <a:buNone/>
          </a:pPr>
          <a:r>
            <a:rPr lang="en-US" sz="2200" kern="1200"/>
            <a:t>We have seen float elements using pictures, and layouts and it is a useful application.</a:t>
          </a:r>
        </a:p>
      </dsp:txBody>
      <dsp:txXfrm>
        <a:off x="1099610" y="3572041"/>
        <a:ext cx="9873189" cy="9520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BD5DF-D795-4969-8531-E273601A22A5}"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1204873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51779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BD5DF-D795-4969-8531-E273601A22A5}"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590205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1BD5DF-D795-4969-8531-E273601A22A5}"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525793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1BD5DF-D795-4969-8531-E273601A22A5}"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840844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1BD5DF-D795-4969-8531-E273601A22A5}"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01031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BD5DF-D795-4969-8531-E273601A22A5}"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683791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BD5DF-D795-4969-8531-E273601A22A5}"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48241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BD5DF-D795-4969-8531-E273601A22A5}"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3164910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1193019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42711901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58BEA2-31F7-4452-9740-98C30F341A9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2685454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8BEA2-31F7-4452-9740-98C30F341A9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582762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58BEA2-31F7-4452-9740-98C30F341A9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3298805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8BEA2-31F7-4452-9740-98C30F341A9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2924863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8BEA2-31F7-4452-9740-98C30F341A9A}"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4173195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8BEA2-31F7-4452-9740-98C30F341A9A}"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9715381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8BEA2-31F7-4452-9740-98C30F341A9A}"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272209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58BEA2-31F7-4452-9740-98C30F341A9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1136029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58BEA2-31F7-4452-9740-98C30F341A9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37309444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8BEA2-31F7-4452-9740-98C30F341A9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3504382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8BEA2-31F7-4452-9740-98C30F341A9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27417-6C78-473B-8168-45BD3183CE4E}" type="slidenum">
              <a:rPr lang="en-US" smtClean="0"/>
              <a:t>‹#›</a:t>
            </a:fld>
            <a:endParaRPr lang="en-US"/>
          </a:p>
        </p:txBody>
      </p:sp>
    </p:spTree>
    <p:extLst>
      <p:ext uri="{BB962C8B-B14F-4D97-AF65-F5344CB8AC3E}">
        <p14:creationId xmlns:p14="http://schemas.microsoft.com/office/powerpoint/2010/main" val="12507585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ABF781-2ADE-4E80-B367-65EBB245768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40442357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ABF781-2ADE-4E80-B367-65EBB245768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3490555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BF781-2ADE-4E80-B367-65EBB245768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2493106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ABF781-2ADE-4E80-B367-65EBB2457686}"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18096618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ABF781-2ADE-4E80-B367-65EBB2457686}"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646552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ABF781-2ADE-4E80-B367-65EBB2457686}"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328926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BF781-2ADE-4E80-B367-65EBB2457686}"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14152658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ABF781-2ADE-4E80-B367-65EBB2457686}"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717951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ABF781-2ADE-4E80-B367-65EBB2457686}"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3386169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ABF781-2ADE-4E80-B367-65EBB245768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16017814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ABF781-2ADE-4E80-B367-65EBB245768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32E5C-9A74-41A2-B5FC-0EDACA36EF91}" type="slidenum">
              <a:rPr lang="en-US" smtClean="0"/>
              <a:t>‹#›</a:t>
            </a:fld>
            <a:endParaRPr lang="en-US"/>
          </a:p>
        </p:txBody>
      </p:sp>
    </p:spTree>
    <p:extLst>
      <p:ext uri="{BB962C8B-B14F-4D97-AF65-F5344CB8AC3E}">
        <p14:creationId xmlns:p14="http://schemas.microsoft.com/office/powerpoint/2010/main" val="860953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90C96D-2F2A-47C6-8B4D-919FF2E400C2}"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23950236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90C96D-2F2A-47C6-8B4D-919FF2E400C2}"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3393653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0C96D-2F2A-47C6-8B4D-919FF2E400C2}"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16771430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90C96D-2F2A-47C6-8B4D-919FF2E400C2}"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4214606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90C96D-2F2A-47C6-8B4D-919FF2E400C2}"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250110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90C96D-2F2A-47C6-8B4D-919FF2E400C2}"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23576770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0C96D-2F2A-47C6-8B4D-919FF2E400C2}"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2225134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0C96D-2F2A-47C6-8B4D-919FF2E400C2}"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18714808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0C96D-2F2A-47C6-8B4D-919FF2E400C2}"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33393539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90C96D-2F2A-47C6-8B4D-919FF2E400C2}"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36907520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90C96D-2F2A-47C6-8B4D-919FF2E400C2}"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F542B-5F10-4900-A1A4-910F9809826D}" type="slidenum">
              <a:rPr lang="en-US" smtClean="0"/>
              <a:t>‹#›</a:t>
            </a:fld>
            <a:endParaRPr lang="en-US"/>
          </a:p>
        </p:txBody>
      </p:sp>
    </p:spTree>
    <p:extLst>
      <p:ext uri="{BB962C8B-B14F-4D97-AF65-F5344CB8AC3E}">
        <p14:creationId xmlns:p14="http://schemas.microsoft.com/office/powerpoint/2010/main" val="17796836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62C9A4-B0A4-409A-8EF4-B56036AB2FC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25934896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62C9A4-B0A4-409A-8EF4-B56036AB2FC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14835917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2C9A4-B0A4-409A-8EF4-B56036AB2FC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35571832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62C9A4-B0A4-409A-8EF4-B56036AB2FC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149891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62C9A4-B0A4-409A-8EF4-B56036AB2FC7}"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7330309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62C9A4-B0A4-409A-8EF4-B56036AB2FC7}"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14438436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2C9A4-B0A4-409A-8EF4-B56036AB2FC7}"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20868199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2C9A4-B0A4-409A-8EF4-B56036AB2FC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24832761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2C9A4-B0A4-409A-8EF4-B56036AB2FC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38449739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62C9A4-B0A4-409A-8EF4-B56036AB2FC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22572242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62C9A4-B0A4-409A-8EF4-B56036AB2FC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186D3-7486-4140-98F0-5EA23614ED01}" type="slidenum">
              <a:rPr lang="en-US" smtClean="0"/>
              <a:t>‹#›</a:t>
            </a:fld>
            <a:endParaRPr lang="en-US"/>
          </a:p>
        </p:txBody>
      </p:sp>
    </p:spTree>
    <p:extLst>
      <p:ext uri="{BB962C8B-B14F-4D97-AF65-F5344CB8AC3E}">
        <p14:creationId xmlns:p14="http://schemas.microsoft.com/office/powerpoint/2010/main" val="33615890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005B38-9A7A-4BB3-950C-9AEEE13114E9}"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32658276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05B38-9A7A-4BB3-950C-9AEEE13114E9}"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19257925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05B38-9A7A-4BB3-950C-9AEEE13114E9}"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382952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005B38-9A7A-4BB3-950C-9AEEE13114E9}"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21764584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005B38-9A7A-4BB3-950C-9AEEE13114E9}"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25388527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005B38-9A7A-4BB3-950C-9AEEE13114E9}"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12629958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05B38-9A7A-4BB3-950C-9AEEE13114E9}"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32778566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05B38-9A7A-4BB3-950C-9AEEE13114E9}"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3265935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05B38-9A7A-4BB3-950C-9AEEE13114E9}"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7285360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05B38-9A7A-4BB3-950C-9AEEE13114E9}"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28874079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05B38-9A7A-4BB3-950C-9AEEE13114E9}"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36EC-0EBF-4B2B-914A-45DAA725AA51}" type="slidenum">
              <a:rPr lang="en-US" smtClean="0"/>
              <a:t>‹#›</a:t>
            </a:fld>
            <a:endParaRPr lang="en-US"/>
          </a:p>
        </p:txBody>
      </p:sp>
    </p:spTree>
    <p:extLst>
      <p:ext uri="{BB962C8B-B14F-4D97-AF65-F5344CB8AC3E}">
        <p14:creationId xmlns:p14="http://schemas.microsoft.com/office/powerpoint/2010/main" val="12089353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424E55-06CA-473C-9E35-21B14CC045D8}"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319790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424E55-06CA-473C-9E35-21B14CC045D8}"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180064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24E55-06CA-473C-9E35-21B14CC045D8}"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25384302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424E55-06CA-473C-9E35-21B14CC045D8}"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42762916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424E55-06CA-473C-9E35-21B14CC045D8}"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8670813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424E55-06CA-473C-9E35-21B14CC045D8}"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2804352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24E55-06CA-473C-9E35-21B14CC045D8}"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37319435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24E55-06CA-473C-9E35-21B14CC045D8}"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33668512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24E55-06CA-473C-9E35-21B14CC045D8}"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1828865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424E55-06CA-473C-9E35-21B14CC045D8}"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28643817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424E55-06CA-473C-9E35-21B14CC045D8}"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7A58-C0D1-415A-8D12-8E0F631FC59A}" type="slidenum">
              <a:rPr lang="en-US" smtClean="0"/>
              <a:t>‹#›</a:t>
            </a:fld>
            <a:endParaRPr lang="en-US"/>
          </a:p>
        </p:txBody>
      </p:sp>
    </p:spTree>
    <p:extLst>
      <p:ext uri="{BB962C8B-B14F-4D97-AF65-F5344CB8AC3E}">
        <p14:creationId xmlns:p14="http://schemas.microsoft.com/office/powerpoint/2010/main" val="146583482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968A88-5971-4C50-9144-2702411E89AF}"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17748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10/13/2022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68A88-5971-4C50-9144-2702411E89AF}"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5563660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68A88-5971-4C50-9144-2702411E89AF}"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11299848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968A88-5971-4C50-9144-2702411E89AF}"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28324481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968A88-5971-4C50-9144-2702411E89AF}"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218376190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968A88-5971-4C50-9144-2702411E89AF}"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12405987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68A88-5971-4C50-9144-2702411E89AF}"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23576976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68A88-5971-4C50-9144-2702411E89AF}"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18303059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68A88-5971-4C50-9144-2702411E89AF}"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42544502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68A88-5971-4C50-9144-2702411E89AF}"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413551584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68A88-5971-4C50-9144-2702411E89AF}"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E1830-75F1-471C-B207-688D4D6F4339}" type="slidenum">
              <a:rPr lang="en-US" smtClean="0"/>
              <a:t>‹#›</a:t>
            </a:fld>
            <a:endParaRPr lang="en-US"/>
          </a:p>
        </p:txBody>
      </p:sp>
    </p:spTree>
    <p:extLst>
      <p:ext uri="{BB962C8B-B14F-4D97-AF65-F5344CB8AC3E}">
        <p14:creationId xmlns:p14="http://schemas.microsoft.com/office/powerpoint/2010/main" val="347241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10/13/2022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BD5DF-D795-4969-8531-E273601A22A5}"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76159-9F6D-456C-9E69-93C72CD12651}" type="slidenum">
              <a:rPr lang="en-US" smtClean="0"/>
              <a:t>‹#›</a:t>
            </a:fld>
            <a:endParaRPr lang="en-US"/>
          </a:p>
        </p:txBody>
      </p:sp>
    </p:spTree>
    <p:extLst>
      <p:ext uri="{BB962C8B-B14F-4D97-AF65-F5344CB8AC3E}">
        <p14:creationId xmlns:p14="http://schemas.microsoft.com/office/powerpoint/2010/main" val="931714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8BEA2-31F7-4452-9740-98C30F341A9A}"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27417-6C78-473B-8168-45BD3183CE4E}" type="slidenum">
              <a:rPr lang="en-US" smtClean="0"/>
              <a:t>‹#›</a:t>
            </a:fld>
            <a:endParaRPr lang="en-US"/>
          </a:p>
        </p:txBody>
      </p:sp>
    </p:spTree>
    <p:extLst>
      <p:ext uri="{BB962C8B-B14F-4D97-AF65-F5344CB8AC3E}">
        <p14:creationId xmlns:p14="http://schemas.microsoft.com/office/powerpoint/2010/main" val="24241516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BF781-2ADE-4E80-B367-65EBB2457686}"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32E5C-9A74-41A2-B5FC-0EDACA36EF91}" type="slidenum">
              <a:rPr lang="en-US" smtClean="0"/>
              <a:t>‹#›</a:t>
            </a:fld>
            <a:endParaRPr lang="en-US"/>
          </a:p>
        </p:txBody>
      </p:sp>
    </p:spTree>
    <p:extLst>
      <p:ext uri="{BB962C8B-B14F-4D97-AF65-F5344CB8AC3E}">
        <p14:creationId xmlns:p14="http://schemas.microsoft.com/office/powerpoint/2010/main" val="21374005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0C96D-2F2A-47C6-8B4D-919FF2E400C2}"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5F542B-5F10-4900-A1A4-910F9809826D}" type="slidenum">
              <a:rPr lang="en-US" smtClean="0"/>
              <a:t>‹#›</a:t>
            </a:fld>
            <a:endParaRPr lang="en-US"/>
          </a:p>
        </p:txBody>
      </p:sp>
    </p:spTree>
    <p:extLst>
      <p:ext uri="{BB962C8B-B14F-4D97-AF65-F5344CB8AC3E}">
        <p14:creationId xmlns:p14="http://schemas.microsoft.com/office/powerpoint/2010/main" val="12674299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2C9A4-B0A4-409A-8EF4-B56036AB2FC7}"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186D3-7486-4140-98F0-5EA23614ED01}" type="slidenum">
              <a:rPr lang="en-US" smtClean="0"/>
              <a:t>‹#›</a:t>
            </a:fld>
            <a:endParaRPr lang="en-US"/>
          </a:p>
        </p:txBody>
      </p:sp>
    </p:spTree>
    <p:extLst>
      <p:ext uri="{BB962C8B-B14F-4D97-AF65-F5344CB8AC3E}">
        <p14:creationId xmlns:p14="http://schemas.microsoft.com/office/powerpoint/2010/main" val="27721287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05B38-9A7A-4BB3-950C-9AEEE13114E9}"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036EC-0EBF-4B2B-914A-45DAA725AA51}" type="slidenum">
              <a:rPr lang="en-US" smtClean="0"/>
              <a:t>‹#›</a:t>
            </a:fld>
            <a:endParaRPr lang="en-US"/>
          </a:p>
        </p:txBody>
      </p:sp>
    </p:spTree>
    <p:extLst>
      <p:ext uri="{BB962C8B-B14F-4D97-AF65-F5344CB8AC3E}">
        <p14:creationId xmlns:p14="http://schemas.microsoft.com/office/powerpoint/2010/main" val="193821978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24E55-06CA-473C-9E35-21B14CC045D8}"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37A58-C0D1-415A-8D12-8E0F631FC59A}" type="slidenum">
              <a:rPr lang="en-US" smtClean="0"/>
              <a:t>‹#›</a:t>
            </a:fld>
            <a:endParaRPr lang="en-US"/>
          </a:p>
        </p:txBody>
      </p:sp>
    </p:spTree>
    <p:extLst>
      <p:ext uri="{BB962C8B-B14F-4D97-AF65-F5344CB8AC3E}">
        <p14:creationId xmlns:p14="http://schemas.microsoft.com/office/powerpoint/2010/main" val="11166997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68A88-5971-4C50-9144-2702411E89AF}" type="datetimeFigureOut">
              <a:rPr lang="en-US" smtClean="0"/>
              <a:t>10/13/2022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E1830-75F1-471C-B207-688D4D6F4339}" type="slidenum">
              <a:rPr lang="en-US" smtClean="0"/>
              <a:t>‹#›</a:t>
            </a:fld>
            <a:endParaRPr lang="en-US"/>
          </a:p>
        </p:txBody>
      </p:sp>
    </p:spTree>
    <p:extLst>
      <p:ext uri="{BB962C8B-B14F-4D97-AF65-F5344CB8AC3E}">
        <p14:creationId xmlns:p14="http://schemas.microsoft.com/office/powerpoint/2010/main" val="277898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2123658"/>
          </a:xfrm>
          <a:prstGeom prst="rect">
            <a:avLst/>
          </a:prstGeom>
          <a:noFill/>
        </p:spPr>
        <p:txBody>
          <a:bodyPr wrap="square" lIns="91440" tIns="45720" rIns="91440" bIns="45720" rtlCol="0" anchor="t">
            <a:spAutoFit/>
          </a:bodyPr>
          <a:lstStyle/>
          <a:p>
            <a:r>
              <a:rPr lang="en-US" sz="4400" b="1" dirty="0">
                <a:solidFill>
                  <a:schemeClr val="bg1"/>
                </a:solidFill>
                <a:latin typeface="Arial"/>
                <a:cs typeface="Arial"/>
              </a:rPr>
              <a:t>C</a:t>
            </a:r>
            <a:r>
              <a:rPr lang="en-CA" sz="4400" b="1" dirty="0" err="1">
                <a:solidFill>
                  <a:schemeClr val="bg1"/>
                </a:solidFill>
                <a:latin typeface="Arial"/>
                <a:cs typeface="Arial"/>
              </a:rPr>
              <a:t>lient</a:t>
            </a:r>
            <a:r>
              <a:rPr lang="en-CA" sz="4400" b="1" dirty="0">
                <a:solidFill>
                  <a:schemeClr val="bg1"/>
                </a:solidFill>
                <a:latin typeface="Arial"/>
                <a:cs typeface="Arial"/>
              </a:rPr>
              <a:t>-Side Programming</a:t>
            </a:r>
          </a:p>
          <a:p>
            <a:r>
              <a:rPr lang="en-CA" sz="4400" b="1">
                <a:solidFill>
                  <a:schemeClr val="bg1"/>
                </a:solidFill>
                <a:latin typeface="Arial"/>
                <a:cs typeface="Arial"/>
              </a:rPr>
              <a:t>Day 12</a:t>
            </a:r>
          </a:p>
          <a:p>
            <a:endParaRPr lang="en-CA" sz="4400" b="1">
              <a:solidFill>
                <a:schemeClr val="bg1"/>
              </a:solidFill>
              <a:latin typeface="Arial"/>
              <a:cs typeface="Arial"/>
            </a:endParaRP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Hex Codes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You can select Hex codes from most popular photo editing programs. Or you can use online tools to do the job as well.</a:t>
            </a:r>
          </a:p>
        </p:txBody>
      </p:sp>
    </p:spTree>
    <p:extLst>
      <p:ext uri="{BB962C8B-B14F-4D97-AF65-F5344CB8AC3E}">
        <p14:creationId xmlns:p14="http://schemas.microsoft.com/office/powerpoint/2010/main" val="6552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Using Padding, Borders and Margins</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Padding is the area inside an element, it can give text some breathing room before the border. </a:t>
            </a:r>
          </a:p>
          <a:p>
            <a:r>
              <a:rPr lang="en-US" sz="2400"/>
              <a:t>Borders are right on the edge of the element.</a:t>
            </a:r>
          </a:p>
          <a:p>
            <a:r>
              <a:rPr lang="en-US" sz="2400"/>
              <a:t>Margins specify spacing around the elements, to give them breathing room from other elements.</a:t>
            </a:r>
          </a:p>
          <a:p>
            <a:r>
              <a:rPr lang="en-US" sz="2400"/>
              <a:t>This is known as the CSS Box Model.</a:t>
            </a:r>
          </a:p>
        </p:txBody>
      </p:sp>
    </p:spTree>
    <p:extLst>
      <p:ext uri="{BB962C8B-B14F-4D97-AF65-F5344CB8AC3E}">
        <p14:creationId xmlns:p14="http://schemas.microsoft.com/office/powerpoint/2010/main" val="89548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146879" y="998002"/>
            <a:ext cx="3182940" cy="1471959"/>
          </a:xfrm>
        </p:spPr>
        <p:txBody>
          <a:bodyPr>
            <a:normAutofit/>
          </a:bodyPr>
          <a:lstStyle/>
          <a:p>
            <a:pPr>
              <a:lnSpc>
                <a:spcPct val="90000"/>
              </a:lnSpc>
            </a:pPr>
            <a:r>
              <a:rPr lang="en-US" sz="3300">
                <a:solidFill>
                  <a:srgbClr val="FFFFFF"/>
                </a:solidFill>
              </a:rPr>
              <a:t>Using Padding, Borders and Margins</a:t>
            </a:r>
          </a:p>
        </p:txBody>
      </p:sp>
      <p:sp>
        <p:nvSpPr>
          <p:cNvPr id="10" name="Content Placeholder 9">
            <a:extLst>
              <a:ext uri="{FF2B5EF4-FFF2-40B4-BE49-F238E27FC236}">
                <a16:creationId xmlns:a16="http://schemas.microsoft.com/office/drawing/2014/main" id="{195D68B8-E0AC-8C52-0C33-5B80B75EA618}"/>
              </a:ext>
            </a:extLst>
          </p:cNvPr>
          <p:cNvSpPr>
            <a:spLocks noGrp="1"/>
          </p:cNvSpPr>
          <p:nvPr>
            <p:ph idx="1"/>
          </p:nvPr>
        </p:nvSpPr>
        <p:spPr>
          <a:xfrm>
            <a:off x="1139635" y="2546161"/>
            <a:ext cx="3200451" cy="2985929"/>
          </a:xfrm>
        </p:spPr>
        <p:txBody>
          <a:bodyPr anchor="t">
            <a:normAutofit/>
          </a:bodyPr>
          <a:lstStyle/>
          <a:p>
            <a:pPr marL="0" indent="0">
              <a:buNone/>
            </a:pPr>
            <a:endParaRPr lang="en-US" sz="2400">
              <a:solidFill>
                <a:srgbClr val="FEFFFF"/>
              </a:solidFill>
              <a:cs typeface="Calibri"/>
            </a:endParaRPr>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836273"/>
            <a:ext cx="6539075" cy="4866034"/>
          </a:xfrm>
          <a:prstGeom prst="rect">
            <a:avLst/>
          </a:prstGeom>
        </p:spPr>
      </p:pic>
    </p:spTree>
    <p:extLst>
      <p:ext uri="{BB962C8B-B14F-4D97-AF65-F5344CB8AC3E}">
        <p14:creationId xmlns:p14="http://schemas.microsoft.com/office/powerpoint/2010/main" val="211579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Using Padding, Borders and Margins</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We can add dimensions to the top, bottom, left or right, of padding borders or margins, or add to all sides using one style attribute.</a:t>
            </a:r>
          </a:p>
          <a:p>
            <a:r>
              <a:rPr lang="en-US" sz="2400"/>
              <a:t>padding-top:10px; /*gives element top 10pixels of padding */</a:t>
            </a:r>
          </a:p>
          <a:p>
            <a:r>
              <a:rPr lang="en-US" sz="2400"/>
              <a:t>margin-bottom:10px; /*gives element bottom 10 pixels of margin*/</a:t>
            </a:r>
          </a:p>
          <a:p>
            <a:r>
              <a:rPr lang="en-US" sz="2400"/>
              <a:t>padding:10px /*gives all sides 10px of padding*/</a:t>
            </a:r>
          </a:p>
        </p:txBody>
      </p:sp>
    </p:spTree>
    <p:extLst>
      <p:ext uri="{BB962C8B-B14F-4D97-AF65-F5344CB8AC3E}">
        <p14:creationId xmlns:p14="http://schemas.microsoft.com/office/powerpoint/2010/main" val="378381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Using Padding, Borders and Margins</a:t>
            </a:r>
          </a:p>
        </p:txBody>
      </p:sp>
      <p:sp>
        <p:nvSpPr>
          <p:cNvPr id="3" name="Content Placeholder 2"/>
          <p:cNvSpPr>
            <a:spLocks noGrp="1"/>
          </p:cNvSpPr>
          <p:nvPr>
            <p:ph idx="1"/>
          </p:nvPr>
        </p:nvSpPr>
        <p:spPr>
          <a:xfrm>
            <a:off x="4978708" y="885651"/>
            <a:ext cx="6525220" cy="4616849"/>
          </a:xfrm>
        </p:spPr>
        <p:txBody>
          <a:bodyPr anchor="ctr">
            <a:normAutofit/>
          </a:bodyPr>
          <a:lstStyle/>
          <a:p>
            <a:pPr>
              <a:lnSpc>
                <a:spcPct val="90000"/>
              </a:lnSpc>
            </a:pPr>
            <a:r>
              <a:rPr lang="en-US" sz="2400"/>
              <a:t>Keep in mind that adding any dimensions to the box model will add to total overall pixels for the element.</a:t>
            </a:r>
          </a:p>
          <a:p>
            <a:pPr>
              <a:lnSpc>
                <a:spcPct val="90000"/>
              </a:lnSpc>
            </a:pPr>
            <a:r>
              <a:rPr lang="en-US" sz="2400"/>
              <a:t>For example:</a:t>
            </a:r>
          </a:p>
          <a:p>
            <a:pPr marL="0" indent="0">
              <a:lnSpc>
                <a:spcPct val="90000"/>
              </a:lnSpc>
              <a:buNone/>
            </a:pPr>
            <a:r>
              <a:rPr lang="en-US" sz="2400"/>
              <a:t>	width:100px; padding:20px; margin:20px;</a:t>
            </a:r>
          </a:p>
          <a:p>
            <a:pPr marL="0" indent="0">
              <a:lnSpc>
                <a:spcPct val="90000"/>
              </a:lnSpc>
              <a:buNone/>
            </a:pPr>
            <a:r>
              <a:rPr lang="en-US" sz="2400"/>
              <a:t>	border: solid 1px black;</a:t>
            </a:r>
          </a:p>
          <a:p>
            <a:pPr marL="0" indent="0">
              <a:lnSpc>
                <a:spcPct val="90000"/>
              </a:lnSpc>
              <a:buNone/>
            </a:pPr>
            <a:r>
              <a:rPr lang="en-US" sz="2400"/>
              <a:t> 	Adding together the dimensions we have </a:t>
            </a:r>
          </a:p>
          <a:p>
            <a:pPr marL="0" indent="0">
              <a:lnSpc>
                <a:spcPct val="90000"/>
              </a:lnSpc>
              <a:buNone/>
            </a:pPr>
            <a:r>
              <a:rPr lang="en-US" sz="2400"/>
              <a:t>	100 + (20 x 2) + (20 x 2) + (1 x 2)</a:t>
            </a:r>
          </a:p>
          <a:p>
            <a:pPr marL="0" indent="0">
              <a:lnSpc>
                <a:spcPct val="90000"/>
              </a:lnSpc>
              <a:buNone/>
            </a:pPr>
            <a:r>
              <a:rPr lang="en-US" sz="2400"/>
              <a:t>           (width plus padding on both sides, margin on both sides and border on both sides)</a:t>
            </a:r>
          </a:p>
          <a:p>
            <a:pPr marL="0" indent="0">
              <a:lnSpc>
                <a:spcPct val="90000"/>
              </a:lnSpc>
              <a:buNone/>
            </a:pPr>
            <a:r>
              <a:rPr lang="en-US" sz="2400"/>
              <a:t>	the total width is 182 pixels.</a:t>
            </a:r>
          </a:p>
          <a:p>
            <a:pPr marL="0" indent="0">
              <a:lnSpc>
                <a:spcPct val="90000"/>
              </a:lnSpc>
              <a:buNone/>
            </a:pPr>
            <a:endParaRPr lang="en-US" sz="2400"/>
          </a:p>
        </p:txBody>
      </p:sp>
    </p:spTree>
    <p:extLst>
      <p:ext uri="{BB962C8B-B14F-4D97-AF65-F5344CB8AC3E}">
        <p14:creationId xmlns:p14="http://schemas.microsoft.com/office/powerpoint/2010/main" val="12095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Using Padding, Borders and Margins</a:t>
            </a:r>
          </a:p>
        </p:txBody>
      </p:sp>
      <p:sp>
        <p:nvSpPr>
          <p:cNvPr id="3" name="Content Placeholder 2"/>
          <p:cNvSpPr>
            <a:spLocks noGrp="1"/>
          </p:cNvSpPr>
          <p:nvPr>
            <p:ph idx="1"/>
          </p:nvPr>
        </p:nvSpPr>
        <p:spPr>
          <a:xfrm>
            <a:off x="4978708" y="885651"/>
            <a:ext cx="6525220" cy="4616849"/>
          </a:xfrm>
        </p:spPr>
        <p:txBody>
          <a:bodyPr anchor="ctr">
            <a:normAutofit/>
          </a:bodyPr>
          <a:lstStyle/>
          <a:p>
            <a:pPr>
              <a:lnSpc>
                <a:spcPct val="90000"/>
              </a:lnSpc>
            </a:pPr>
            <a:r>
              <a:rPr lang="en-US" sz="2200"/>
              <a:t>Most browsers will now support “box-sizing” as we have seen before, which will allows us to include the box model dimensions along with our width and height and not add any extra pixels.</a:t>
            </a:r>
          </a:p>
          <a:p>
            <a:pPr>
              <a:lnSpc>
                <a:spcPct val="90000"/>
              </a:lnSpc>
            </a:pPr>
            <a:r>
              <a:rPr lang="en-US" sz="2200"/>
              <a:t>Always test on the widest range of browsers possible, or ones specifically targeted for a particular business.</a:t>
            </a:r>
          </a:p>
          <a:p>
            <a:pPr>
              <a:lnSpc>
                <a:spcPct val="90000"/>
              </a:lnSpc>
            </a:pPr>
            <a:r>
              <a:rPr lang="en-US" sz="2200"/>
              <a:t>For example, a lot of businesses use Internet Explorer exclusively, and older versions will not support box-sizing.</a:t>
            </a:r>
          </a:p>
          <a:p>
            <a:pPr>
              <a:lnSpc>
                <a:spcPct val="90000"/>
              </a:lnSpc>
            </a:pPr>
            <a:r>
              <a:rPr lang="en-US" sz="2200"/>
              <a:t>In these cases calculating the box model size is important and necessary to have proper related objects.</a:t>
            </a:r>
          </a:p>
          <a:p>
            <a:pPr marL="0" indent="0">
              <a:lnSpc>
                <a:spcPct val="90000"/>
              </a:lnSpc>
              <a:buNone/>
            </a:pPr>
            <a:endParaRPr lang="en-US" sz="2200"/>
          </a:p>
        </p:txBody>
      </p:sp>
    </p:spTree>
    <p:extLst>
      <p:ext uri="{BB962C8B-B14F-4D97-AF65-F5344CB8AC3E}">
        <p14:creationId xmlns:p14="http://schemas.microsoft.com/office/powerpoint/2010/main" val="213121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Ids and Classes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Id selectors are marked with a number (#) sign</a:t>
            </a:r>
          </a:p>
          <a:p>
            <a:pPr marL="0" indent="0">
              <a:buNone/>
            </a:pPr>
            <a:r>
              <a:rPr lang="en-US" sz="2400"/>
              <a:t>#id{</a:t>
            </a:r>
          </a:p>
          <a:p>
            <a:pPr marL="0" indent="0">
              <a:buNone/>
            </a:pPr>
            <a:r>
              <a:rPr lang="en-US" sz="2400"/>
              <a:t>	/*attributes go here*/</a:t>
            </a:r>
          </a:p>
          <a:p>
            <a:pPr marL="0" indent="0">
              <a:buNone/>
            </a:pPr>
            <a:r>
              <a:rPr lang="en-US" sz="2400"/>
              <a:t>}</a:t>
            </a:r>
          </a:p>
          <a:p>
            <a:r>
              <a:rPr lang="en-US" sz="2400"/>
              <a:t>Class selectors are marked with the dot (.)</a:t>
            </a:r>
          </a:p>
          <a:p>
            <a:pPr marL="0" indent="0">
              <a:buNone/>
            </a:pPr>
            <a:r>
              <a:rPr lang="en-US" sz="2400"/>
              <a:t>.class{</a:t>
            </a:r>
          </a:p>
          <a:p>
            <a:pPr marL="0" indent="0">
              <a:buNone/>
            </a:pPr>
            <a:r>
              <a:rPr lang="en-US" sz="2400"/>
              <a:t>	/*attributes go here*/</a:t>
            </a:r>
          </a:p>
          <a:p>
            <a:pPr marL="0" indent="0">
              <a:buNone/>
            </a:pPr>
            <a:r>
              <a:rPr lang="en-US" sz="2400"/>
              <a:t>}</a:t>
            </a:r>
          </a:p>
          <a:p>
            <a:pPr marL="0" indent="0">
              <a:buNone/>
            </a:pPr>
            <a:endParaRPr lang="en-US" sz="2400"/>
          </a:p>
        </p:txBody>
      </p:sp>
    </p:spTree>
    <p:extLst>
      <p:ext uri="{BB962C8B-B14F-4D97-AF65-F5344CB8AC3E}">
        <p14:creationId xmlns:p14="http://schemas.microsoft.com/office/powerpoint/2010/main" val="286632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Ids and Classes</a:t>
            </a:r>
          </a:p>
        </p:txBody>
      </p:sp>
      <p:sp>
        <p:nvSpPr>
          <p:cNvPr id="3" name="Content Placeholder 2"/>
          <p:cNvSpPr>
            <a:spLocks noGrp="1"/>
          </p:cNvSpPr>
          <p:nvPr>
            <p:ph idx="1"/>
          </p:nvPr>
        </p:nvSpPr>
        <p:spPr>
          <a:xfrm>
            <a:off x="1367624" y="2490436"/>
            <a:ext cx="9708995" cy="3567173"/>
          </a:xfrm>
        </p:spPr>
        <p:txBody>
          <a:bodyPr anchor="ctr">
            <a:normAutofit/>
          </a:bodyPr>
          <a:lstStyle/>
          <a:p>
            <a:pPr>
              <a:lnSpc>
                <a:spcPct val="90000"/>
              </a:lnSpc>
            </a:pPr>
            <a:r>
              <a:rPr lang="en-US" sz="1500"/>
              <a:t>Any HTML element we have can be used as a selector in CSS as well.</a:t>
            </a:r>
          </a:p>
          <a:p>
            <a:pPr>
              <a:lnSpc>
                <a:spcPct val="90000"/>
              </a:lnSpc>
            </a:pPr>
            <a:r>
              <a:rPr lang="en-US" sz="1500"/>
              <a:t>Uses no special character just the tag name.</a:t>
            </a:r>
          </a:p>
          <a:p>
            <a:pPr>
              <a:lnSpc>
                <a:spcPct val="90000"/>
              </a:lnSpc>
            </a:pPr>
            <a:r>
              <a:rPr lang="en-US" sz="1500"/>
              <a:t>IE – </a:t>
            </a:r>
            <a:br>
              <a:rPr lang="en-US" sz="1500"/>
            </a:br>
            <a:br>
              <a:rPr lang="en-US" sz="1500"/>
            </a:br>
            <a:r>
              <a:rPr lang="en-US" sz="1500"/>
              <a:t>&lt;p&gt;&lt;/p&gt; tag is </a:t>
            </a:r>
            <a:br>
              <a:rPr lang="en-US" sz="1500"/>
            </a:br>
            <a:br>
              <a:rPr lang="en-US" sz="1500"/>
            </a:br>
            <a:r>
              <a:rPr lang="en-US" sz="1500"/>
              <a:t>p{</a:t>
            </a:r>
            <a:br>
              <a:rPr lang="en-US" sz="1500"/>
            </a:br>
            <a:r>
              <a:rPr lang="en-US" sz="1500"/>
              <a:t>	/*attributes go here*/</a:t>
            </a:r>
            <a:br>
              <a:rPr lang="en-US" sz="1500"/>
            </a:br>
            <a:r>
              <a:rPr lang="en-US" sz="1500"/>
              <a:t>}  </a:t>
            </a:r>
            <a:br>
              <a:rPr lang="en-US" sz="1500"/>
            </a:br>
            <a:br>
              <a:rPr lang="en-US" sz="1500"/>
            </a:br>
            <a:r>
              <a:rPr lang="en-US" sz="1500"/>
              <a:t>&lt;img /&gt; is </a:t>
            </a:r>
            <a:br>
              <a:rPr lang="en-US" sz="1500"/>
            </a:br>
            <a:br>
              <a:rPr lang="en-US" sz="1500"/>
            </a:br>
            <a:r>
              <a:rPr lang="en-US" sz="1500"/>
              <a:t>img{</a:t>
            </a:r>
            <a:br>
              <a:rPr lang="en-US" sz="1500"/>
            </a:br>
            <a:r>
              <a:rPr lang="en-US" sz="1500"/>
              <a:t>	/*attributes go here*/</a:t>
            </a:r>
            <a:br>
              <a:rPr lang="en-US" sz="1500"/>
            </a:br>
            <a:r>
              <a:rPr lang="en-US" sz="1500"/>
              <a:t>}</a:t>
            </a:r>
          </a:p>
          <a:p>
            <a:pPr marL="0" indent="0">
              <a:lnSpc>
                <a:spcPct val="90000"/>
              </a:lnSpc>
              <a:buNone/>
            </a:pPr>
            <a:endParaRPr lang="en-US" sz="1500"/>
          </a:p>
        </p:txBody>
      </p:sp>
    </p:spTree>
    <p:extLst>
      <p:ext uri="{BB962C8B-B14F-4D97-AF65-F5344CB8AC3E}">
        <p14:creationId xmlns:p14="http://schemas.microsoft.com/office/powerpoint/2010/main" val="67731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Ids and Classes</a:t>
            </a:r>
          </a:p>
        </p:txBody>
      </p:sp>
      <p:sp>
        <p:nvSpPr>
          <p:cNvPr id="3" name="Content Placeholder 2"/>
          <p:cNvSpPr>
            <a:spLocks noGrp="1"/>
          </p:cNvSpPr>
          <p:nvPr>
            <p:ph idx="1"/>
          </p:nvPr>
        </p:nvSpPr>
        <p:spPr>
          <a:xfrm>
            <a:off x="1367624" y="2490436"/>
            <a:ext cx="9708995" cy="3567173"/>
          </a:xfrm>
        </p:spPr>
        <p:txBody>
          <a:bodyPr anchor="ctr">
            <a:normAutofit/>
          </a:bodyPr>
          <a:lstStyle/>
          <a:p>
            <a:pPr>
              <a:lnSpc>
                <a:spcPct val="90000"/>
              </a:lnSpc>
            </a:pPr>
            <a:r>
              <a:rPr lang="en-US" sz="2400"/>
              <a:t>Rules for using Ids VS Classes:</a:t>
            </a:r>
          </a:p>
          <a:p>
            <a:pPr>
              <a:lnSpc>
                <a:spcPct val="90000"/>
              </a:lnSpc>
            </a:pPr>
            <a:r>
              <a:rPr lang="en-US" sz="2400"/>
              <a:t>Use Ids for specific circumstances</a:t>
            </a:r>
          </a:p>
          <a:p>
            <a:pPr>
              <a:lnSpc>
                <a:spcPct val="90000"/>
              </a:lnSpc>
            </a:pPr>
            <a:r>
              <a:rPr lang="en-US" sz="2400"/>
              <a:t>When a single element needs styling, use Id</a:t>
            </a:r>
          </a:p>
          <a:p>
            <a:pPr>
              <a:lnSpc>
                <a:spcPct val="90000"/>
              </a:lnSpc>
            </a:pPr>
            <a:r>
              <a:rPr lang="en-US" sz="2400"/>
              <a:t>Use classes for general circumstances</a:t>
            </a:r>
          </a:p>
          <a:p>
            <a:pPr>
              <a:lnSpc>
                <a:spcPct val="90000"/>
              </a:lnSpc>
            </a:pPr>
            <a:r>
              <a:rPr lang="en-US" sz="2400"/>
              <a:t>When many similar elements (such as buttons, or paragraphs) need styling, use a class. </a:t>
            </a:r>
          </a:p>
          <a:p>
            <a:pPr>
              <a:lnSpc>
                <a:spcPct val="90000"/>
              </a:lnSpc>
            </a:pPr>
            <a:r>
              <a:rPr lang="en-US" sz="2400"/>
              <a:t>A class can be applied to multiple elements, an Id can be applied to only one (since you should not have any elements with the same id on in a proper HTML document).</a:t>
            </a:r>
          </a:p>
          <a:p>
            <a:pPr marL="0" indent="0">
              <a:lnSpc>
                <a:spcPct val="90000"/>
              </a:lnSpc>
              <a:buNone/>
            </a:pPr>
            <a:endParaRPr lang="en-US" sz="2400"/>
          </a:p>
        </p:txBody>
      </p:sp>
    </p:spTree>
    <p:extLst>
      <p:ext uri="{BB962C8B-B14F-4D97-AF65-F5344CB8AC3E}">
        <p14:creationId xmlns:p14="http://schemas.microsoft.com/office/powerpoint/2010/main" val="150003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HTML5 New Features and Capabilities</a:t>
            </a: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lnSpc>
                <a:spcPct val="90000"/>
              </a:lnSpc>
              <a:buNone/>
            </a:pPr>
            <a:r>
              <a:rPr lang="en-US" sz="2200"/>
              <a:t>• Advanced Site Construction </a:t>
            </a:r>
          </a:p>
          <a:p>
            <a:pPr marL="0" indent="0">
              <a:lnSpc>
                <a:spcPct val="90000"/>
              </a:lnSpc>
              <a:buNone/>
            </a:pPr>
            <a:r>
              <a:rPr lang="en-US" sz="2200"/>
              <a:t>• Applying &lt;span&gt; and &lt;div&gt; elements </a:t>
            </a:r>
          </a:p>
          <a:p>
            <a:pPr marL="0" indent="0">
              <a:lnSpc>
                <a:spcPct val="90000"/>
              </a:lnSpc>
              <a:buNone/>
            </a:pPr>
            <a:r>
              <a:rPr lang="en-US" sz="2200"/>
              <a:t>• Creating structure pages </a:t>
            </a:r>
          </a:p>
          <a:p>
            <a:pPr marL="0" indent="0">
              <a:lnSpc>
                <a:spcPct val="90000"/>
              </a:lnSpc>
              <a:buNone/>
            </a:pPr>
            <a:r>
              <a:rPr lang="en-US" sz="2200"/>
              <a:t>• Dividing pages up into logical sections </a:t>
            </a:r>
          </a:p>
          <a:p>
            <a:pPr marL="0" indent="0">
              <a:lnSpc>
                <a:spcPct val="90000"/>
              </a:lnSpc>
              <a:buNone/>
            </a:pPr>
            <a:r>
              <a:rPr lang="en-US" sz="2200"/>
              <a:t>• Precision with line height </a:t>
            </a:r>
          </a:p>
          <a:p>
            <a:pPr marL="0" indent="0">
              <a:lnSpc>
                <a:spcPct val="90000"/>
              </a:lnSpc>
              <a:buNone/>
            </a:pPr>
            <a:r>
              <a:rPr lang="en-US" sz="2200"/>
              <a:t>• Styling &lt;span&gt; tags </a:t>
            </a:r>
          </a:p>
          <a:p>
            <a:pPr marL="0" indent="0">
              <a:lnSpc>
                <a:spcPct val="90000"/>
              </a:lnSpc>
              <a:buNone/>
            </a:pPr>
            <a:r>
              <a:rPr lang="en-US" sz="2200"/>
              <a:t>• A closer look at &lt;a&gt; tags </a:t>
            </a:r>
          </a:p>
          <a:p>
            <a:pPr marL="0" indent="0">
              <a:lnSpc>
                <a:spcPct val="90000"/>
              </a:lnSpc>
              <a:buNone/>
            </a:pPr>
            <a:r>
              <a:rPr lang="en-US" sz="2200"/>
              <a:t>• Float elements </a:t>
            </a:r>
          </a:p>
          <a:p>
            <a:pPr marL="0" indent="0">
              <a:lnSpc>
                <a:spcPct val="90000"/>
              </a:lnSpc>
              <a:buNone/>
            </a:pPr>
            <a:r>
              <a:rPr lang="en-US" sz="2200"/>
              <a:t>• Absolute and Relative Positioning </a:t>
            </a:r>
          </a:p>
          <a:p>
            <a:pPr marL="0" indent="0">
              <a:lnSpc>
                <a:spcPct val="90000"/>
              </a:lnSpc>
              <a:buNone/>
            </a:pPr>
            <a:r>
              <a:rPr lang="en-US" sz="2200"/>
              <a:t>• Constructing tables </a:t>
            </a:r>
          </a:p>
          <a:p>
            <a:pPr marL="0" indent="0">
              <a:lnSpc>
                <a:spcPct val="90000"/>
              </a:lnSpc>
              <a:buNone/>
            </a:pPr>
            <a:r>
              <a:rPr lang="en-US" sz="2200"/>
              <a:t>• Working with table cells and rows </a:t>
            </a:r>
          </a:p>
          <a:p>
            <a:pPr marL="0" indent="0">
              <a:lnSpc>
                <a:spcPct val="90000"/>
              </a:lnSpc>
              <a:buNone/>
            </a:pPr>
            <a:r>
              <a:rPr lang="en-US" sz="2200"/>
              <a:t>• Creating Web Forms 	</a:t>
            </a:r>
          </a:p>
          <a:p>
            <a:pPr>
              <a:lnSpc>
                <a:spcPct val="90000"/>
              </a:lnSpc>
            </a:pPr>
            <a:endParaRPr lang="en-US" sz="2200"/>
          </a:p>
        </p:txBody>
      </p:sp>
    </p:spTree>
    <p:extLst>
      <p:ext uri="{BB962C8B-B14F-4D97-AF65-F5344CB8AC3E}">
        <p14:creationId xmlns:p14="http://schemas.microsoft.com/office/powerpoint/2010/main" val="29774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Working with fonts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pPr>
              <a:lnSpc>
                <a:spcPct val="90000"/>
              </a:lnSpc>
            </a:pPr>
            <a:r>
              <a:rPr lang="en-US" sz="1700">
                <a:solidFill>
                  <a:srgbClr val="FEFFFF"/>
                </a:solidFill>
              </a:rPr>
              <a:t>Font Family</a:t>
            </a:r>
          </a:p>
          <a:p>
            <a:pPr>
              <a:lnSpc>
                <a:spcPct val="90000"/>
              </a:lnSpc>
            </a:pPr>
            <a:r>
              <a:rPr lang="en-US" sz="1700">
                <a:solidFill>
                  <a:srgbClr val="FEFFFF"/>
                </a:solidFill>
              </a:rPr>
              <a:t>The font family of a text is set with the font-family property.</a:t>
            </a:r>
          </a:p>
          <a:p>
            <a:pPr>
              <a:lnSpc>
                <a:spcPct val="90000"/>
              </a:lnSpc>
            </a:pPr>
            <a:r>
              <a:rPr lang="en-US" sz="1700">
                <a:solidFill>
                  <a:srgbClr val="FEFFFF"/>
                </a:solidFill>
              </a:rPr>
              <a:t>The font-family property should hold several font names as a "fallback" system. If the browser does not support the first font, it tries the next font.</a:t>
            </a:r>
          </a:p>
          <a:p>
            <a:pPr>
              <a:lnSpc>
                <a:spcPct val="90000"/>
              </a:lnSpc>
            </a:pPr>
            <a:r>
              <a:rPr lang="en-US" sz="1700">
                <a:solidFill>
                  <a:srgbClr val="FEFFFF"/>
                </a:solidFill>
              </a:rPr>
              <a:t>Start with the font you want, and end with a generic family, to let the browser pick a similar font in the generic family, if no other fonts are available.</a:t>
            </a:r>
          </a:p>
          <a:p>
            <a:pPr>
              <a:lnSpc>
                <a:spcPct val="90000"/>
              </a:lnSpc>
            </a:pPr>
            <a:r>
              <a:rPr lang="en-US" sz="1700" b="1">
                <a:solidFill>
                  <a:srgbClr val="FEFFFF"/>
                </a:solidFill>
              </a:rPr>
              <a:t>Note</a:t>
            </a:r>
            <a:r>
              <a:rPr lang="en-US" sz="1700">
                <a:solidFill>
                  <a:srgbClr val="FEFFFF"/>
                </a:solidFill>
              </a:rPr>
              <a:t>: If the name of a font family is more than one word, it must be in quotation marks, like font-family: "Times New Roman".</a:t>
            </a:r>
          </a:p>
          <a:p>
            <a:pPr>
              <a:lnSpc>
                <a:spcPct val="90000"/>
              </a:lnSpc>
            </a:pPr>
            <a:r>
              <a:rPr lang="en-US" sz="1700">
                <a:solidFill>
                  <a:srgbClr val="FEFFFF"/>
                </a:solidFill>
              </a:rPr>
              <a:t>More than one font family is specified in a comma-separated list:</a:t>
            </a:r>
            <a:br>
              <a:rPr lang="en-US" sz="1700">
                <a:solidFill>
                  <a:srgbClr val="FEFFFF"/>
                </a:solidFill>
              </a:rPr>
            </a:br>
            <a:br>
              <a:rPr lang="en-US" sz="1700">
                <a:solidFill>
                  <a:srgbClr val="FEFFFF"/>
                </a:solidFill>
              </a:rPr>
            </a:br>
            <a:r>
              <a:rPr lang="en-US" sz="1700">
                <a:solidFill>
                  <a:srgbClr val="FEFFFF"/>
                </a:solidFill>
              </a:rPr>
              <a:t>p{font-family:Verdana, Geneva, Arial, sans-serif;}</a:t>
            </a:r>
          </a:p>
          <a:p>
            <a:pPr>
              <a:lnSpc>
                <a:spcPct val="90000"/>
              </a:lnSpc>
            </a:pPr>
            <a:endParaRPr lang="en-US" sz="1700">
              <a:solidFill>
                <a:srgbClr val="FEFFFF"/>
              </a:solidFill>
            </a:endParaRPr>
          </a:p>
        </p:txBody>
      </p:sp>
    </p:spTree>
    <p:extLst>
      <p:ext uri="{BB962C8B-B14F-4D97-AF65-F5344CB8AC3E}">
        <p14:creationId xmlns:p14="http://schemas.microsoft.com/office/powerpoint/2010/main" val="320076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Advanced Site Construction</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Advanced site construction is composed of many smaller, pieces to make a whole.</a:t>
            </a:r>
          </a:p>
          <a:p>
            <a:r>
              <a:rPr lang="en-US" sz="2400"/>
              <a:t>All aspects we have looked at so far will come into play.</a:t>
            </a:r>
          </a:p>
        </p:txBody>
      </p:sp>
    </p:spTree>
    <p:extLst>
      <p:ext uri="{BB962C8B-B14F-4D97-AF65-F5344CB8AC3E}">
        <p14:creationId xmlns:p14="http://schemas.microsoft.com/office/powerpoint/2010/main" val="81252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Applying &lt;span&gt; and &lt;div&gt; elements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Our div elements allow us to set up the page in logical containers, or divisions. </a:t>
            </a:r>
          </a:p>
          <a:p>
            <a:r>
              <a:rPr lang="en-US" sz="2400"/>
              <a:t>Div elements are, by default, block elements</a:t>
            </a:r>
          </a:p>
          <a:p>
            <a:r>
              <a:rPr lang="en-US" sz="2400"/>
              <a:t>Span elements allow us to select a specific body of text and apply style to it. </a:t>
            </a:r>
          </a:p>
          <a:p>
            <a:r>
              <a:rPr lang="en-US" sz="2400"/>
              <a:t>Span elements are, by default, inline elements.</a:t>
            </a:r>
          </a:p>
        </p:txBody>
      </p:sp>
    </p:spTree>
    <p:extLst>
      <p:ext uri="{BB962C8B-B14F-4D97-AF65-F5344CB8AC3E}">
        <p14:creationId xmlns:p14="http://schemas.microsoft.com/office/powerpoint/2010/main" val="369382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Creating structure pages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We need structure pages to use as containers for our content.</a:t>
            </a:r>
          </a:p>
          <a:p>
            <a:r>
              <a:rPr lang="en-US" sz="2400"/>
              <a:t>Last week’s layout exercises prepared us for understanding this material.</a:t>
            </a:r>
          </a:p>
        </p:txBody>
      </p:sp>
    </p:spTree>
    <p:extLst>
      <p:ext uri="{BB962C8B-B14F-4D97-AF65-F5344CB8AC3E}">
        <p14:creationId xmlns:p14="http://schemas.microsoft.com/office/powerpoint/2010/main" val="286647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Dividing pages up into logical sections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A typical layout format is based on the main content area taking up two thirds of the page, while the remaining third is extra content.</a:t>
            </a:r>
          </a:p>
          <a:p>
            <a:r>
              <a:rPr lang="en-US" sz="2400"/>
              <a:t>This extra content may be a menu, links to other related articles, or ads.</a:t>
            </a:r>
          </a:p>
          <a:p>
            <a:r>
              <a:rPr lang="en-US" sz="2400"/>
              <a:t>The website banner is typically at the top of the page, and the footer at the bottom.</a:t>
            </a:r>
          </a:p>
        </p:txBody>
      </p:sp>
    </p:spTree>
    <p:extLst>
      <p:ext uri="{BB962C8B-B14F-4D97-AF65-F5344CB8AC3E}">
        <p14:creationId xmlns:p14="http://schemas.microsoft.com/office/powerpoint/2010/main" val="1632164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Dividing pages up into logical sections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Review Typical Layouts</a:t>
            </a:r>
          </a:p>
          <a:p>
            <a:r>
              <a:rPr lang="en-US" sz="2400"/>
              <a:t>mobilelayout.html</a:t>
            </a:r>
          </a:p>
          <a:p>
            <a:r>
              <a:rPr lang="en-US" sz="2400"/>
              <a:t>relativelayout.html</a:t>
            </a:r>
          </a:p>
          <a:p>
            <a:r>
              <a:rPr lang="en-US" sz="2400"/>
              <a:t>divpractice.html</a:t>
            </a:r>
          </a:p>
          <a:p>
            <a:endParaRPr lang="en-US" sz="2400"/>
          </a:p>
        </p:txBody>
      </p:sp>
    </p:spTree>
    <p:extLst>
      <p:ext uri="{BB962C8B-B14F-4D97-AF65-F5344CB8AC3E}">
        <p14:creationId xmlns:p14="http://schemas.microsoft.com/office/powerpoint/2010/main" val="328232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with line height</a:t>
            </a:r>
          </a:p>
        </p:txBody>
      </p:sp>
      <p:graphicFrame>
        <p:nvGraphicFramePr>
          <p:cNvPr id="5" name="Content Placeholder 2">
            <a:extLst>
              <a:ext uri="{FF2B5EF4-FFF2-40B4-BE49-F238E27FC236}">
                <a16:creationId xmlns:a16="http://schemas.microsoft.com/office/drawing/2014/main" id="{4D236497-EAD9-8322-FF50-04BA019266D6}"/>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468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Styling &lt;span&gt; tags</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Use span tags to highlight specific text or give a specific piece of text a different style.</a:t>
            </a:r>
          </a:p>
          <a:p>
            <a:r>
              <a:rPr lang="en-US" sz="2400"/>
              <a:t>You may want an italicized part or a part that is bigger, has a different color, or many other applications.</a:t>
            </a:r>
          </a:p>
          <a:p>
            <a:r>
              <a:rPr lang="en-US" sz="2400"/>
              <a:t>&lt;p&gt;Hello &lt;span style=“color:blue;font-weight:bold;”&gt;Joe&lt;/span&gt;. How are you today?&lt;/p&gt;</a:t>
            </a:r>
          </a:p>
        </p:txBody>
      </p:sp>
    </p:spTree>
    <p:extLst>
      <p:ext uri="{BB962C8B-B14F-4D97-AF65-F5344CB8AC3E}">
        <p14:creationId xmlns:p14="http://schemas.microsoft.com/office/powerpoint/2010/main" val="359168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 closer look at &lt;a&gt; tags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Remember your anchor tags can link you to other pages as well as “anchors” that are marked by the id of the element you are pointing to.</a:t>
            </a:r>
          </a:p>
          <a:p>
            <a:r>
              <a:rPr lang="en-US" sz="2400"/>
              <a:t>We can stylize anchor tags like buttons and provide hover styles for an animated button look, as we did for our CSS menu.</a:t>
            </a:r>
          </a:p>
        </p:txBody>
      </p:sp>
    </p:spTree>
    <p:extLst>
      <p:ext uri="{BB962C8B-B14F-4D97-AF65-F5344CB8AC3E}">
        <p14:creationId xmlns:p14="http://schemas.microsoft.com/office/powerpoint/2010/main" val="2722463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Float elements </a:t>
            </a:r>
          </a:p>
        </p:txBody>
      </p:sp>
      <p:graphicFrame>
        <p:nvGraphicFramePr>
          <p:cNvPr id="5" name="Content Placeholder 2">
            <a:extLst>
              <a:ext uri="{FF2B5EF4-FFF2-40B4-BE49-F238E27FC236}">
                <a16:creationId xmlns:a16="http://schemas.microsoft.com/office/drawing/2014/main" id="{092A9930-257C-1B35-89A7-9C46555FDA9D}"/>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82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Absolute and Relative Positioning</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200"/>
              <a:t>Relative positioning takes into consideration the other elements on the page. </a:t>
            </a:r>
          </a:p>
          <a:p>
            <a:r>
              <a:rPr lang="en-US" sz="2200"/>
              <a:t>It will therefore move other objects out of the way, depending on its dimensions.</a:t>
            </a:r>
          </a:p>
          <a:p>
            <a:r>
              <a:rPr lang="en-US" sz="2200"/>
              <a:t>Absolute positioning gives us freedom to place an object where ever we want on the page.</a:t>
            </a:r>
          </a:p>
          <a:p>
            <a:r>
              <a:rPr lang="en-US" sz="2200"/>
              <a:t>The default positioning on elements is Static.</a:t>
            </a:r>
          </a:p>
          <a:p>
            <a:r>
              <a:rPr lang="en-US" sz="2200"/>
              <a:t>There is also fixed positioning. Fixed positioning works like absolute positioning, but there is a key difference.</a:t>
            </a:r>
          </a:p>
          <a:p>
            <a:r>
              <a:rPr lang="en-US" sz="2200"/>
              <a:t>Fixed positioning will allow an object to stay in a specific spot on the screen, in relation to the browser WINDOW and not the document within.</a:t>
            </a:r>
          </a:p>
        </p:txBody>
      </p:sp>
    </p:spTree>
    <p:extLst>
      <p:ext uri="{BB962C8B-B14F-4D97-AF65-F5344CB8AC3E}">
        <p14:creationId xmlns:p14="http://schemas.microsoft.com/office/powerpoint/2010/main" val="362182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Working with fonts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Font Style</a:t>
            </a:r>
          </a:p>
          <a:p>
            <a:r>
              <a:rPr lang="en-US" sz="2400">
                <a:solidFill>
                  <a:srgbClr val="FEFFFF"/>
                </a:solidFill>
              </a:rPr>
              <a:t>The font-style property is mostly used to specify italic text.</a:t>
            </a:r>
          </a:p>
          <a:p>
            <a:r>
              <a:rPr lang="en-US" sz="2400">
                <a:solidFill>
                  <a:srgbClr val="FEFFFF"/>
                </a:solidFill>
              </a:rPr>
              <a:t>This property has three values:</a:t>
            </a:r>
          </a:p>
          <a:p>
            <a:r>
              <a:rPr lang="en-US" sz="2400">
                <a:solidFill>
                  <a:srgbClr val="FEFFFF"/>
                </a:solidFill>
              </a:rPr>
              <a:t>normal - The text is shown normally</a:t>
            </a:r>
          </a:p>
          <a:p>
            <a:r>
              <a:rPr lang="en-US" sz="2400">
                <a:solidFill>
                  <a:srgbClr val="FEFFFF"/>
                </a:solidFill>
              </a:rPr>
              <a:t>italic - The text is shown in italics</a:t>
            </a:r>
          </a:p>
          <a:p>
            <a:r>
              <a:rPr lang="en-US" sz="2400">
                <a:solidFill>
                  <a:srgbClr val="FEFFFF"/>
                </a:solidFill>
              </a:rPr>
              <a:t>oblique - The text is "leaning" (oblique is very similar to italic, but less supported)</a:t>
            </a:r>
          </a:p>
          <a:p>
            <a:r>
              <a:rPr lang="en-US" sz="2400">
                <a:solidFill>
                  <a:srgbClr val="FEFFFF"/>
                </a:solidFill>
              </a:rPr>
              <a:t>p.italic{font-style:italic;}</a:t>
            </a:r>
          </a:p>
          <a:p>
            <a:endParaRPr lang="en-US" sz="2400">
              <a:solidFill>
                <a:srgbClr val="FEFFFF"/>
              </a:solidFill>
            </a:endParaRPr>
          </a:p>
        </p:txBody>
      </p:sp>
    </p:spTree>
    <p:extLst>
      <p:ext uri="{BB962C8B-B14F-4D97-AF65-F5344CB8AC3E}">
        <p14:creationId xmlns:p14="http://schemas.microsoft.com/office/powerpoint/2010/main" val="2705334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Absolute and Relative Positioning</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Absolute and Relative Positioning Demos</a:t>
            </a:r>
          </a:p>
          <a:p>
            <a:r>
              <a:rPr lang="en-US" sz="2400"/>
              <a:t>absoluteposition.html</a:t>
            </a:r>
          </a:p>
          <a:p>
            <a:r>
              <a:rPr lang="en-US" sz="2400"/>
              <a:t>relativelayout.html</a:t>
            </a:r>
          </a:p>
        </p:txBody>
      </p:sp>
    </p:spTree>
    <p:extLst>
      <p:ext uri="{BB962C8B-B14F-4D97-AF65-F5344CB8AC3E}">
        <p14:creationId xmlns:p14="http://schemas.microsoft.com/office/powerpoint/2010/main" val="3717517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573658" y="1690688"/>
            <a:ext cx="11427123" cy="5090124"/>
          </a:xfrm>
        </p:spPr>
        <p:txBody>
          <a:bodyPr vert="horz" lIns="91440" tIns="45720" rIns="91440" bIns="45720" rtlCol="0" anchor="t">
            <a:normAutofit/>
          </a:bodyPr>
          <a:lstStyle/>
          <a:p>
            <a:pPr marL="0" indent="0">
              <a:buNone/>
            </a:pPr>
            <a:endParaRPr lang="en-US" sz="2400" b="1">
              <a:latin typeface="Calibri"/>
              <a:cs typeface="Calibri"/>
            </a:endParaRPr>
          </a:p>
          <a:p>
            <a:pPr marL="0" indent="0">
              <a:buNone/>
            </a:pPr>
            <a:endParaRPr lang="en-US" sz="2400" b="1">
              <a:solidFill>
                <a:schemeClr val="tx2">
                  <a:lumMod val="75000"/>
                </a:schemeClr>
              </a:solidFill>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573657" y="1504720"/>
            <a:ext cx="11427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12529"/>
              </a:solidFill>
              <a:cs typeface="Poppins"/>
            </a:endParaRPr>
          </a:p>
          <a:p>
            <a:endParaRPr lang="en-US">
              <a:solidFill>
                <a:srgbClr val="212529"/>
              </a:solidFill>
              <a:cs typeface="Poppins"/>
            </a:endParaRPr>
          </a:p>
          <a:p>
            <a:endParaRPr lang="en-US">
              <a:solidFill>
                <a:srgbClr val="212529"/>
              </a:solidFill>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p:txBody>
          <a:bodyPr/>
          <a:lstStyle/>
          <a:p>
            <a:pPr algn="ctr"/>
            <a:endParaRPr lang="en-US" b="1" dirty="0">
              <a:solidFill>
                <a:schemeClr val="tx2">
                  <a:lumMod val="75000"/>
                </a:schemeClr>
              </a:solidFill>
              <a:latin typeface="+mn-lt"/>
              <a:cs typeface="Arial"/>
            </a:endParaRPr>
          </a:p>
        </p:txBody>
      </p:sp>
    </p:spTree>
    <p:extLst>
      <p:ext uri="{BB962C8B-B14F-4D97-AF65-F5344CB8AC3E}">
        <p14:creationId xmlns:p14="http://schemas.microsoft.com/office/powerpoint/2010/main" val="232301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Working with fonts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pPr>
              <a:lnSpc>
                <a:spcPct val="90000"/>
              </a:lnSpc>
            </a:pPr>
            <a:r>
              <a:rPr lang="en-US" sz="2400">
                <a:solidFill>
                  <a:srgbClr val="FEFFFF"/>
                </a:solidFill>
              </a:rPr>
              <a:t>Font Size</a:t>
            </a:r>
          </a:p>
          <a:p>
            <a:pPr>
              <a:lnSpc>
                <a:spcPct val="90000"/>
              </a:lnSpc>
            </a:pPr>
            <a:r>
              <a:rPr lang="en-US" sz="2400">
                <a:solidFill>
                  <a:srgbClr val="FEFFFF"/>
                </a:solidFill>
              </a:rPr>
              <a:t>The font-size property sets the size of the text.</a:t>
            </a:r>
          </a:p>
          <a:p>
            <a:pPr>
              <a:lnSpc>
                <a:spcPct val="90000"/>
              </a:lnSpc>
            </a:pPr>
            <a:r>
              <a:rPr lang="en-US" sz="2400">
                <a:solidFill>
                  <a:srgbClr val="FEFFFF"/>
                </a:solidFill>
              </a:rPr>
              <a:t>Being able to manage the text size is important in web design. However, you should not use font size adjustments to make paragraphs look like headings, or headings look like paragraphs.</a:t>
            </a:r>
          </a:p>
          <a:p>
            <a:pPr>
              <a:lnSpc>
                <a:spcPct val="90000"/>
              </a:lnSpc>
            </a:pPr>
            <a:r>
              <a:rPr lang="en-US" sz="2400">
                <a:solidFill>
                  <a:srgbClr val="FEFFFF"/>
                </a:solidFill>
              </a:rPr>
              <a:t>Always use the proper HTML tags, like &lt;h1&gt; - &lt;h6&gt; for headings and &lt;p&gt; for paragraphs.</a:t>
            </a:r>
          </a:p>
          <a:p>
            <a:pPr>
              <a:lnSpc>
                <a:spcPct val="90000"/>
              </a:lnSpc>
            </a:pPr>
            <a:r>
              <a:rPr lang="en-US" sz="2400">
                <a:solidFill>
                  <a:srgbClr val="FEFFFF"/>
                </a:solidFill>
              </a:rPr>
              <a:t>font-size:16px /*This is the default font size if one is not specified.*/</a:t>
            </a:r>
          </a:p>
          <a:p>
            <a:pPr>
              <a:lnSpc>
                <a:spcPct val="90000"/>
              </a:lnSpc>
            </a:pPr>
            <a:endParaRPr lang="en-US" sz="2400">
              <a:solidFill>
                <a:srgbClr val="FEFFFF"/>
              </a:solidFill>
            </a:endParaRPr>
          </a:p>
        </p:txBody>
      </p:sp>
    </p:spTree>
    <p:extLst>
      <p:ext uri="{BB962C8B-B14F-4D97-AF65-F5344CB8AC3E}">
        <p14:creationId xmlns:p14="http://schemas.microsoft.com/office/powerpoint/2010/main" val="407417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Working with fonts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Font Color</a:t>
            </a:r>
          </a:p>
          <a:p>
            <a:r>
              <a:rPr lang="en-US" sz="2400">
                <a:solidFill>
                  <a:srgbClr val="FEFFFF"/>
                </a:solidFill>
              </a:rPr>
              <a:t>This is actually controlled by the “color:#000000;” attribute, do not confuse background-color with color!</a:t>
            </a:r>
          </a:p>
          <a:p>
            <a:r>
              <a:rPr lang="en-US" sz="2400">
                <a:solidFill>
                  <a:srgbClr val="FEFFFF"/>
                </a:solidFill>
              </a:rPr>
              <a:t>There is no “font-color” attribute, only “color”;</a:t>
            </a:r>
          </a:p>
          <a:p>
            <a:endParaRPr lang="en-US" sz="2400">
              <a:solidFill>
                <a:srgbClr val="FEFFFF"/>
              </a:solidFill>
            </a:endParaRPr>
          </a:p>
        </p:txBody>
      </p:sp>
    </p:spTree>
    <p:extLst>
      <p:ext uri="{BB962C8B-B14F-4D97-AF65-F5344CB8AC3E}">
        <p14:creationId xmlns:p14="http://schemas.microsoft.com/office/powerpoint/2010/main" val="15351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many fonts and themes</a:t>
            </a:r>
          </a:p>
        </p:txBody>
      </p:sp>
      <p:graphicFrame>
        <p:nvGraphicFramePr>
          <p:cNvPr id="5" name="Content Placeholder 2">
            <a:extLst>
              <a:ext uri="{FF2B5EF4-FFF2-40B4-BE49-F238E27FC236}">
                <a16:creationId xmlns:a16="http://schemas.microsoft.com/office/drawing/2014/main" id="{340637FA-763F-7A8E-B294-5C14FC60C2B8}"/>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45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many fonts and themes</a:t>
            </a:r>
          </a:p>
        </p:txBody>
      </p:sp>
      <p:graphicFrame>
        <p:nvGraphicFramePr>
          <p:cNvPr id="5" name="Content Placeholder 2">
            <a:extLst>
              <a:ext uri="{FF2B5EF4-FFF2-40B4-BE49-F238E27FC236}">
                <a16:creationId xmlns:a16="http://schemas.microsoft.com/office/drawing/2014/main" id="{496094CC-9683-F453-309E-1BB36CA6DAFC}"/>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55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Understanding Web Colors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Web colors are defined by name, hex code or rgb (red green blue) value.</a:t>
            </a:r>
          </a:p>
          <a:p>
            <a:r>
              <a:rPr lang="en-US" sz="2400"/>
              <a:t>Typically you can select common color names such as red, blue, black, white, green, yellow etc.</a:t>
            </a:r>
          </a:p>
          <a:p>
            <a:r>
              <a:rPr lang="en-US" sz="2400"/>
              <a:t>You can get more specific colors by using Hex Codes. </a:t>
            </a:r>
          </a:p>
          <a:p>
            <a:endParaRPr lang="en-US" sz="2400"/>
          </a:p>
        </p:txBody>
      </p:sp>
    </p:spTree>
    <p:extLst>
      <p:ext uri="{BB962C8B-B14F-4D97-AF65-F5344CB8AC3E}">
        <p14:creationId xmlns:p14="http://schemas.microsoft.com/office/powerpoint/2010/main" val="120262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Hex Codes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Hex Codes are specified in 3 digit or 6 digit format, preceded by a number sign (#).</a:t>
            </a:r>
          </a:p>
          <a:p>
            <a:r>
              <a:rPr lang="en-US" sz="2400"/>
              <a:t>Background-color:#000000 is black</a:t>
            </a:r>
          </a:p>
          <a:p>
            <a:r>
              <a:rPr lang="en-US" sz="2400"/>
              <a:t>Background-color:#FFFFFF is white</a:t>
            </a:r>
          </a:p>
          <a:p>
            <a:r>
              <a:rPr lang="en-US" sz="2400"/>
              <a:t>Background-color:#FF0000 is red</a:t>
            </a:r>
          </a:p>
          <a:p>
            <a:r>
              <a:rPr lang="en-US" sz="2400"/>
              <a:t>Background-color:#00FF00 is green</a:t>
            </a:r>
          </a:p>
          <a:p>
            <a:r>
              <a:rPr lang="en-US" sz="2400"/>
              <a:t>Background-color:#0000FF is blue.</a:t>
            </a:r>
          </a:p>
        </p:txBody>
      </p:sp>
    </p:spTree>
    <p:extLst>
      <p:ext uri="{BB962C8B-B14F-4D97-AF65-F5344CB8AC3E}">
        <p14:creationId xmlns:p14="http://schemas.microsoft.com/office/powerpoint/2010/main" val="337198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D8C6BDE-1D56-4B71-BD22-1ECB2AE9A8AD}">
  <ds:schemaRefs>
    <ds:schemaRef ds:uri="f2794c99-6a5a-4026-8dc7-7427ff4a0c85"/>
    <ds:schemaRef ds:uri="ff97bcdf-ccab-446e-94f0-d2f64f8242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0311B30-59EA-46AA-B960-F4B1F7843AF6}">
  <ds:schemaRefs>
    <ds:schemaRef ds:uri="http://schemas.microsoft.com/sharepoint/v3/contenttype/forms"/>
  </ds:schemaRefs>
</ds:datastoreItem>
</file>

<file path=customXml/itemProps3.xml><?xml version="1.0" encoding="utf-8"?>
<ds:datastoreItem xmlns:ds="http://schemas.openxmlformats.org/officeDocument/2006/customXml" ds:itemID="{B759A5CA-0710-4D85-9E69-A830CAE95C5C}">
  <ds:schemaRefs>
    <ds:schemaRef ds:uri="f2794c99-6a5a-4026-8dc7-7427ff4a0c85"/>
    <ds:schemaRef ds:uri="ff97bcdf-ccab-446e-94f0-d2f64f8242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9</vt:i4>
      </vt:variant>
      <vt:variant>
        <vt:lpstr>Slide Titles</vt:lpstr>
      </vt:variant>
      <vt:variant>
        <vt:i4>31</vt:i4>
      </vt:variant>
    </vt:vector>
  </HeadingPairs>
  <TitlesOfParts>
    <vt:vector size="40" baseType="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Working with fonts</vt:lpstr>
      <vt:lpstr>Working with fonts</vt:lpstr>
      <vt:lpstr>Working with fonts</vt:lpstr>
      <vt:lpstr>Working with fonts</vt:lpstr>
      <vt:lpstr>Applying many fonts and themes</vt:lpstr>
      <vt:lpstr>Applying many fonts and themes</vt:lpstr>
      <vt:lpstr>Understanding Web Colors</vt:lpstr>
      <vt:lpstr>Using Hex Codes </vt:lpstr>
      <vt:lpstr>Using Hex Codes </vt:lpstr>
      <vt:lpstr>Using Padding, Borders and Margins</vt:lpstr>
      <vt:lpstr>Using Padding, Borders and Margins</vt:lpstr>
      <vt:lpstr>Using Padding, Borders and Margins</vt:lpstr>
      <vt:lpstr>Using Padding, Borders and Margins</vt:lpstr>
      <vt:lpstr>Using Padding, Borders and Margins</vt:lpstr>
      <vt:lpstr>Using Ids and Classes</vt:lpstr>
      <vt:lpstr>Using Ids and Classes</vt:lpstr>
      <vt:lpstr>Using Ids and Classes</vt:lpstr>
      <vt:lpstr>HTML5 New Features and Capabilities</vt:lpstr>
      <vt:lpstr>Advanced Site Construction</vt:lpstr>
      <vt:lpstr>Applying &lt;span&gt; and &lt;div&gt; elements</vt:lpstr>
      <vt:lpstr>Creating structure pages</vt:lpstr>
      <vt:lpstr>Dividing pages up into logical sections </vt:lpstr>
      <vt:lpstr>Dividing pages up into logical sections </vt:lpstr>
      <vt:lpstr>Precision with line height</vt:lpstr>
      <vt:lpstr>Styling &lt;span&gt; tags</vt:lpstr>
      <vt:lpstr>A closer look at &lt;a&gt; tags</vt:lpstr>
      <vt:lpstr>Float elements </vt:lpstr>
      <vt:lpstr>Absolute and Relative Positioning</vt:lpstr>
      <vt:lpstr>Absolute and Relative Positioning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revision>28</cp:revision>
  <dcterms:created xsi:type="dcterms:W3CDTF">2021-03-04T05:19:41Z</dcterms:created>
  <dcterms:modified xsi:type="dcterms:W3CDTF">2022-10-14T01:26:21Z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