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48" r:id="rId5"/>
  </p:sldMasterIdLst>
  <p:sldIdLst>
    <p:sldId id="256" r:id="rId6"/>
    <p:sldId id="257" r:id="rId7"/>
    <p:sldId id="292" r:id="rId8"/>
    <p:sldId id="291" r:id="rId9"/>
    <p:sldId id="290" r:id="rId10"/>
    <p:sldId id="289" r:id="rId11"/>
    <p:sldId id="288" r:id="rId12"/>
    <p:sldId id="287" r:id="rId13"/>
    <p:sldId id="286" r:id="rId14"/>
    <p:sldId id="285" r:id="rId15"/>
    <p:sldId id="284" r:id="rId16"/>
    <p:sldId id="283" r:id="rId17"/>
    <p:sldId id="282" r:id="rId18"/>
    <p:sldId id="281" r:id="rId19"/>
    <p:sldId id="280" r:id="rId20"/>
    <p:sldId id="279" r:id="rId21"/>
    <p:sldId id="278" r:id="rId22"/>
    <p:sldId id="277" r:id="rId23"/>
    <p:sldId id="276" r:id="rId24"/>
    <p:sldId id="275" r:id="rId25"/>
    <p:sldId id="274" r:id="rId26"/>
    <p:sldId id="273" r:id="rId27"/>
    <p:sldId id="272" r:id="rId28"/>
    <p:sldId id="271" r:id="rId29"/>
    <p:sldId id="270" r:id="rId30"/>
    <p:sldId id="269" r:id="rId31"/>
    <p:sldId id="268" r:id="rId32"/>
    <p:sldId id="267" r:id="rId33"/>
    <p:sldId id="266" r:id="rId34"/>
    <p:sldId id="265" r:id="rId35"/>
    <p:sldId id="264" r:id="rId36"/>
    <p:sldId id="263" r:id="rId37"/>
    <p:sldId id="262" r:id="rId38"/>
    <p:sldId id="261" r:id="rId39"/>
    <p:sldId id="260" r:id="rId40"/>
    <p:sldId id="259" r:id="rId41"/>
    <p:sldId id="25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5FA5D-CF27-284A-2FC6-587A9D1D2DC9}" v="8" dt="2022-10-11T10:45:07.105"/>
    <p1510:client id="{B7BD6302-DEC0-0961-FDDE-BA1B73EF7B68}" v="5" dt="2022-10-12T01:23:57.153"/>
    <p1510:client id="{D9D6E36E-AA37-906F-849D-FB21A9186404}" v="62" dt="2022-10-11T10:44:31.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ina Elen" userId="S::kelen@herzing.ca::79a21bbd-83f7-4e16-a863-8531c314eb69" providerId="AD" clId="Web-{B7BD6302-DEC0-0961-FDDE-BA1B73EF7B68}"/>
    <pc:docChg chg="addSld delSld">
      <pc:chgData name="Kristina Elen" userId="S::kelen@herzing.ca::79a21bbd-83f7-4e16-a863-8531c314eb69" providerId="AD" clId="Web-{B7BD6302-DEC0-0961-FDDE-BA1B73EF7B68}" dt="2022-10-12T01:23:54.528" v="1"/>
      <pc:docMkLst>
        <pc:docMk/>
      </pc:docMkLst>
      <pc:sldChg chg="add del">
        <pc:chgData name="Kristina Elen" userId="S::kelen@herzing.ca::79a21bbd-83f7-4e16-a863-8531c314eb69" providerId="AD" clId="Web-{B7BD6302-DEC0-0961-FDDE-BA1B73EF7B68}" dt="2022-10-12T01:23:54.528" v="1"/>
        <pc:sldMkLst>
          <pc:docMk/>
          <pc:sldMk cId="2323017529" sldId="257"/>
        </pc:sldMkLst>
      </pc:sldChg>
    </pc:docChg>
  </pc:docChgLst>
  <pc:docChgLst>
    <pc:chgData name="Kristina Elen" userId="S::kelen@herzing.ca::79a21bbd-83f7-4e16-a863-8531c314eb69" providerId="AD" clId="Web-{1CF5FA5D-CF27-284A-2FC6-587A9D1D2DC9}"/>
    <pc:docChg chg="modSld">
      <pc:chgData name="Kristina Elen" userId="S::kelen@herzing.ca::79a21bbd-83f7-4e16-a863-8531c314eb69" providerId="AD" clId="Web-{1CF5FA5D-CF27-284A-2FC6-587A9D1D2DC9}" dt="2022-10-11T10:45:07.105" v="3" actId="20577"/>
      <pc:docMkLst>
        <pc:docMk/>
      </pc:docMkLst>
      <pc:sldChg chg="modSp">
        <pc:chgData name="Kristina Elen" userId="S::kelen@herzing.ca::79a21bbd-83f7-4e16-a863-8531c314eb69" providerId="AD" clId="Web-{1CF5FA5D-CF27-284A-2FC6-587A9D1D2DC9}" dt="2022-10-11T10:45:07.105" v="3" actId="20577"/>
        <pc:sldMkLst>
          <pc:docMk/>
          <pc:sldMk cId="2529654894" sldId="256"/>
        </pc:sldMkLst>
        <pc:spChg chg="mod">
          <ac:chgData name="Kristina Elen" userId="S::kelen@herzing.ca::79a21bbd-83f7-4e16-a863-8531c314eb69" providerId="AD" clId="Web-{1CF5FA5D-CF27-284A-2FC6-587A9D1D2DC9}" dt="2022-10-11T10:45:07.105" v="3" actId="20577"/>
          <ac:spMkLst>
            <pc:docMk/>
            <pc:sldMk cId="2529654894" sldId="256"/>
            <ac:spMk id="3" creationId="{00000000-0000-0000-0000-000000000000}"/>
          </ac:spMkLst>
        </pc:spChg>
      </pc:sldChg>
    </pc:docChg>
  </pc:docChgLst>
  <pc:docChgLst>
    <pc:chgData name="Kristina Elen" userId="79a21bbd-83f7-4e16-a863-8531c314eb69" providerId="ADAL" clId="{D3903136-A172-4C43-847D-9737C9A2AD56}"/>
    <pc:docChg chg="modSld">
      <pc:chgData name="Kristina Elen" userId="79a21bbd-83f7-4e16-a863-8531c314eb69" providerId="ADAL" clId="{D3903136-A172-4C43-847D-9737C9A2AD56}" dt="2022-10-11T09:59:47.538" v="3" actId="20577"/>
      <pc:docMkLst>
        <pc:docMk/>
      </pc:docMkLst>
      <pc:sldChg chg="modSp mod">
        <pc:chgData name="Kristina Elen" userId="79a21bbd-83f7-4e16-a863-8531c314eb69" providerId="ADAL" clId="{D3903136-A172-4C43-847D-9737C9A2AD56}" dt="2022-10-11T09:59:47.538" v="3" actId="20577"/>
        <pc:sldMkLst>
          <pc:docMk/>
          <pc:sldMk cId="2529654894" sldId="256"/>
        </pc:sldMkLst>
        <pc:spChg chg="mod">
          <ac:chgData name="Kristina Elen" userId="79a21bbd-83f7-4e16-a863-8531c314eb69" providerId="ADAL" clId="{D3903136-A172-4C43-847D-9737C9A2AD56}" dt="2022-10-11T09:59:47.538" v="3" actId="20577"/>
          <ac:spMkLst>
            <pc:docMk/>
            <pc:sldMk cId="2529654894" sldId="256"/>
            <ac:spMk id="3" creationId="{00000000-0000-0000-0000-000000000000}"/>
          </ac:spMkLst>
        </pc:spChg>
      </pc:sldChg>
    </pc:docChg>
  </pc:docChgLst>
  <pc:docChgLst>
    <pc:chgData name="Kristina Elen" userId="S::kelen@herzing.ca::79a21bbd-83f7-4e16-a863-8531c314eb69" providerId="AD" clId="Web-{D9D6E36E-AA37-906F-849D-FB21A9186404}"/>
    <pc:docChg chg="addSld delSld modSld addMainMaster modMainMaster">
      <pc:chgData name="Kristina Elen" userId="S::kelen@herzing.ca::79a21bbd-83f7-4e16-a863-8531c314eb69" providerId="AD" clId="Web-{D9D6E36E-AA37-906F-849D-FB21A9186404}" dt="2022-10-11T10:44:35.386" v="94"/>
      <pc:docMkLst>
        <pc:docMk/>
      </pc:docMkLst>
      <pc:sldChg chg="addSp modSp add mod setBg">
        <pc:chgData name="Kristina Elen" userId="S::kelen@herzing.ca::79a21bbd-83f7-4e16-a863-8531c314eb69" providerId="AD" clId="Web-{D9D6E36E-AA37-906F-849D-FB21A9186404}" dt="2022-10-11T10:44:35.386" v="94"/>
        <pc:sldMkLst>
          <pc:docMk/>
          <pc:sldMk cId="3478469596" sldId="258"/>
        </pc:sldMkLst>
        <pc:spChg chg="mod">
          <ac:chgData name="Kristina Elen" userId="S::kelen@herzing.ca::79a21bbd-83f7-4e16-a863-8531c314eb69" providerId="AD" clId="Web-{D9D6E36E-AA37-906F-849D-FB21A9186404}" dt="2022-10-11T10:44:35.386" v="94"/>
          <ac:spMkLst>
            <pc:docMk/>
            <pc:sldMk cId="3478469596" sldId="258"/>
            <ac:spMk id="2" creationId="{00000000-0000-0000-0000-000000000000}"/>
          </ac:spMkLst>
        </pc:spChg>
        <pc:spChg chg="mod">
          <ac:chgData name="Kristina Elen" userId="S::kelen@herzing.ca::79a21bbd-83f7-4e16-a863-8531c314eb69" providerId="AD" clId="Web-{D9D6E36E-AA37-906F-849D-FB21A9186404}" dt="2022-10-11T10:44:35.386" v="94"/>
          <ac:spMkLst>
            <pc:docMk/>
            <pc:sldMk cId="3478469596" sldId="258"/>
            <ac:spMk id="3" creationId="{00000000-0000-0000-0000-000000000000}"/>
          </ac:spMkLst>
        </pc:spChg>
        <pc:spChg chg="add">
          <ac:chgData name="Kristina Elen" userId="S::kelen@herzing.ca::79a21bbd-83f7-4e16-a863-8531c314eb69" providerId="AD" clId="Web-{D9D6E36E-AA37-906F-849D-FB21A9186404}" dt="2022-10-11T10:44:35.386" v="94"/>
          <ac:spMkLst>
            <pc:docMk/>
            <pc:sldMk cId="3478469596" sldId="258"/>
            <ac:spMk id="8" creationId="{827B839B-9ADE-406B-8590-F1CAEDED45A1}"/>
          </ac:spMkLst>
        </pc:spChg>
        <pc:spChg chg="add">
          <ac:chgData name="Kristina Elen" userId="S::kelen@herzing.ca::79a21bbd-83f7-4e16-a863-8531c314eb69" providerId="AD" clId="Web-{D9D6E36E-AA37-906F-849D-FB21A9186404}" dt="2022-10-11T10:44:35.386" v="94"/>
          <ac:spMkLst>
            <pc:docMk/>
            <pc:sldMk cId="3478469596" sldId="258"/>
            <ac:spMk id="10" creationId="{CFE45BF0-46DB-408C-B5F7-7B11716805D4}"/>
          </ac:spMkLst>
        </pc:spChg>
        <pc:spChg chg="add">
          <ac:chgData name="Kristina Elen" userId="S::kelen@herzing.ca::79a21bbd-83f7-4e16-a863-8531c314eb69" providerId="AD" clId="Web-{D9D6E36E-AA37-906F-849D-FB21A9186404}" dt="2022-10-11T10:44:35.386" v="94"/>
          <ac:spMkLst>
            <pc:docMk/>
            <pc:sldMk cId="3478469596" sldId="258"/>
            <ac:spMk id="12" creationId="{2AEBC8F2-97B1-41B4-93F1-2D289E197FBA}"/>
          </ac:spMkLst>
        </pc:spChg>
        <pc:spChg chg="add">
          <ac:chgData name="Kristina Elen" userId="S::kelen@herzing.ca::79a21bbd-83f7-4e16-a863-8531c314eb69" providerId="AD" clId="Web-{D9D6E36E-AA37-906F-849D-FB21A9186404}" dt="2022-10-11T10:44:35.386" v="94"/>
          <ac:spMkLst>
            <pc:docMk/>
            <pc:sldMk cId="3478469596" sldId="258"/>
            <ac:spMk id="14" creationId="{472E3A19-F5D5-48FC-BB9C-48C2F68F598B}"/>
          </ac:spMkLst>
        </pc:spChg>
        <pc:spChg chg="add">
          <ac:chgData name="Kristina Elen" userId="S::kelen@herzing.ca::79a21bbd-83f7-4e16-a863-8531c314eb69" providerId="AD" clId="Web-{D9D6E36E-AA37-906F-849D-FB21A9186404}" dt="2022-10-11T10:44:35.386" v="94"/>
          <ac:spMkLst>
            <pc:docMk/>
            <pc:sldMk cId="3478469596" sldId="258"/>
            <ac:spMk id="16" creationId="{7A62E32F-BB65-43A8-8EB5-92346890E549}"/>
          </ac:spMkLst>
        </pc:spChg>
        <pc:spChg chg="add">
          <ac:chgData name="Kristina Elen" userId="S::kelen@herzing.ca::79a21bbd-83f7-4e16-a863-8531c314eb69" providerId="AD" clId="Web-{D9D6E36E-AA37-906F-849D-FB21A9186404}" dt="2022-10-11T10:44:35.386" v="94"/>
          <ac:spMkLst>
            <pc:docMk/>
            <pc:sldMk cId="3478469596" sldId="258"/>
            <ac:spMk id="18" creationId="{14E91B64-9FCC-451E-AFB4-A827D6329367}"/>
          </ac:spMkLst>
        </pc:spChg>
      </pc:sldChg>
      <pc:sldChg chg="addSp modSp add mod setBg">
        <pc:chgData name="Kristina Elen" userId="S::kelen@herzing.ca::79a21bbd-83f7-4e16-a863-8531c314eb69" providerId="AD" clId="Web-{D9D6E36E-AA37-906F-849D-FB21A9186404}" dt="2022-10-11T10:44:09.261" v="89"/>
        <pc:sldMkLst>
          <pc:docMk/>
          <pc:sldMk cId="3784937640" sldId="259"/>
        </pc:sldMkLst>
        <pc:spChg chg="mod">
          <ac:chgData name="Kristina Elen" userId="S::kelen@herzing.ca::79a21bbd-83f7-4e16-a863-8531c314eb69" providerId="AD" clId="Web-{D9D6E36E-AA37-906F-849D-FB21A9186404}" dt="2022-10-11T10:44:09.261" v="89"/>
          <ac:spMkLst>
            <pc:docMk/>
            <pc:sldMk cId="3784937640" sldId="259"/>
            <ac:spMk id="2" creationId="{00000000-0000-0000-0000-000000000000}"/>
          </ac:spMkLst>
        </pc:spChg>
        <pc:spChg chg="mod">
          <ac:chgData name="Kristina Elen" userId="S::kelen@herzing.ca::79a21bbd-83f7-4e16-a863-8531c314eb69" providerId="AD" clId="Web-{D9D6E36E-AA37-906F-849D-FB21A9186404}" dt="2022-10-11T10:44:09.261" v="89"/>
          <ac:spMkLst>
            <pc:docMk/>
            <pc:sldMk cId="3784937640" sldId="259"/>
            <ac:spMk id="3" creationId="{00000000-0000-0000-0000-000000000000}"/>
          </ac:spMkLst>
        </pc:spChg>
        <pc:spChg chg="add">
          <ac:chgData name="Kristina Elen" userId="S::kelen@herzing.ca::79a21bbd-83f7-4e16-a863-8531c314eb69" providerId="AD" clId="Web-{D9D6E36E-AA37-906F-849D-FB21A9186404}" dt="2022-10-11T10:44:09.261" v="89"/>
          <ac:spMkLst>
            <pc:docMk/>
            <pc:sldMk cId="3784937640" sldId="259"/>
            <ac:spMk id="8" creationId="{827B839B-9ADE-406B-8590-F1CAEDED45A1}"/>
          </ac:spMkLst>
        </pc:spChg>
        <pc:spChg chg="add">
          <ac:chgData name="Kristina Elen" userId="S::kelen@herzing.ca::79a21bbd-83f7-4e16-a863-8531c314eb69" providerId="AD" clId="Web-{D9D6E36E-AA37-906F-849D-FB21A9186404}" dt="2022-10-11T10:44:09.261" v="89"/>
          <ac:spMkLst>
            <pc:docMk/>
            <pc:sldMk cId="3784937640" sldId="259"/>
            <ac:spMk id="10" creationId="{CFE45BF0-46DB-408C-B5F7-7B11716805D4}"/>
          </ac:spMkLst>
        </pc:spChg>
        <pc:spChg chg="add">
          <ac:chgData name="Kristina Elen" userId="S::kelen@herzing.ca::79a21bbd-83f7-4e16-a863-8531c314eb69" providerId="AD" clId="Web-{D9D6E36E-AA37-906F-849D-FB21A9186404}" dt="2022-10-11T10:44:09.261" v="89"/>
          <ac:spMkLst>
            <pc:docMk/>
            <pc:sldMk cId="3784937640" sldId="259"/>
            <ac:spMk id="12" creationId="{2AEBC8F2-97B1-41B4-93F1-2D289E197FBA}"/>
          </ac:spMkLst>
        </pc:spChg>
        <pc:spChg chg="add">
          <ac:chgData name="Kristina Elen" userId="S::kelen@herzing.ca::79a21bbd-83f7-4e16-a863-8531c314eb69" providerId="AD" clId="Web-{D9D6E36E-AA37-906F-849D-FB21A9186404}" dt="2022-10-11T10:44:09.261" v="89"/>
          <ac:spMkLst>
            <pc:docMk/>
            <pc:sldMk cId="3784937640" sldId="259"/>
            <ac:spMk id="14" creationId="{472E3A19-F5D5-48FC-BB9C-48C2F68F598B}"/>
          </ac:spMkLst>
        </pc:spChg>
        <pc:spChg chg="add">
          <ac:chgData name="Kristina Elen" userId="S::kelen@herzing.ca::79a21bbd-83f7-4e16-a863-8531c314eb69" providerId="AD" clId="Web-{D9D6E36E-AA37-906F-849D-FB21A9186404}" dt="2022-10-11T10:44:09.261" v="89"/>
          <ac:spMkLst>
            <pc:docMk/>
            <pc:sldMk cId="3784937640" sldId="259"/>
            <ac:spMk id="16" creationId="{7A62E32F-BB65-43A8-8EB5-92346890E549}"/>
          </ac:spMkLst>
        </pc:spChg>
        <pc:spChg chg="add">
          <ac:chgData name="Kristina Elen" userId="S::kelen@herzing.ca::79a21bbd-83f7-4e16-a863-8531c314eb69" providerId="AD" clId="Web-{D9D6E36E-AA37-906F-849D-FB21A9186404}" dt="2022-10-11T10:44:09.261" v="89"/>
          <ac:spMkLst>
            <pc:docMk/>
            <pc:sldMk cId="3784937640" sldId="259"/>
            <ac:spMk id="18" creationId="{14E91B64-9FCC-451E-AFB4-A827D6329367}"/>
          </ac:spMkLst>
        </pc:spChg>
      </pc:sldChg>
      <pc:sldChg chg="addSp delSp add">
        <pc:chgData name="Kristina Elen" userId="S::kelen@herzing.ca::79a21bbd-83f7-4e16-a863-8531c314eb69" providerId="AD" clId="Web-{D9D6E36E-AA37-906F-849D-FB21A9186404}" dt="2022-10-11T10:43:23.229" v="88"/>
        <pc:sldMkLst>
          <pc:docMk/>
          <pc:sldMk cId="1675596478" sldId="260"/>
        </pc:sldMkLst>
        <pc:spChg chg="del">
          <ac:chgData name="Kristina Elen" userId="S::kelen@herzing.ca::79a21bbd-83f7-4e16-a863-8531c314eb69" providerId="AD" clId="Web-{D9D6E36E-AA37-906F-849D-FB21A9186404}" dt="2022-10-11T10:43:23.229" v="88"/>
          <ac:spMkLst>
            <pc:docMk/>
            <pc:sldMk cId="1675596478" sldId="260"/>
            <ac:spMk id="3" creationId="{00000000-0000-0000-0000-000000000000}"/>
          </ac:spMkLst>
        </pc:spChg>
        <pc:graphicFrameChg chg="add">
          <ac:chgData name="Kristina Elen" userId="S::kelen@herzing.ca::79a21bbd-83f7-4e16-a863-8531c314eb69" providerId="AD" clId="Web-{D9D6E36E-AA37-906F-849D-FB21A9186404}" dt="2022-10-11T10:43:23.229" v="88"/>
          <ac:graphicFrameMkLst>
            <pc:docMk/>
            <pc:sldMk cId="1675596478" sldId="260"/>
            <ac:graphicFrameMk id="5" creationId="{00EBF5D7-2F1B-750F-BEE8-79CBC3549A7A}"/>
          </ac:graphicFrameMkLst>
        </pc:graphicFrameChg>
      </pc:sldChg>
      <pc:sldChg chg="del">
        <pc:chgData name="Kristina Elen" userId="S::kelen@herzing.ca::79a21bbd-83f7-4e16-a863-8531c314eb69" providerId="AD" clId="Web-{D9D6E36E-AA37-906F-849D-FB21A9186404}" dt="2022-10-11T10:38:31.807" v="3"/>
        <pc:sldMkLst>
          <pc:docMk/>
          <pc:sldMk cId="2030697219" sldId="260"/>
        </pc:sldMkLst>
      </pc:sldChg>
      <pc:sldChg chg="addSp delSp add">
        <pc:chgData name="Kristina Elen" userId="S::kelen@herzing.ca::79a21bbd-83f7-4e16-a863-8531c314eb69" providerId="AD" clId="Web-{D9D6E36E-AA37-906F-849D-FB21A9186404}" dt="2022-10-11T10:43:13.214" v="87"/>
        <pc:sldMkLst>
          <pc:docMk/>
          <pc:sldMk cId="616372991" sldId="261"/>
        </pc:sldMkLst>
        <pc:spChg chg="add del">
          <ac:chgData name="Kristina Elen" userId="S::kelen@herzing.ca::79a21bbd-83f7-4e16-a863-8531c314eb69" providerId="AD" clId="Web-{D9D6E36E-AA37-906F-849D-FB21A9186404}" dt="2022-10-11T10:43:13.214" v="87"/>
          <ac:spMkLst>
            <pc:docMk/>
            <pc:sldMk cId="616372991" sldId="261"/>
            <ac:spMk id="3" creationId="{00000000-0000-0000-0000-000000000000}"/>
          </ac:spMkLst>
        </pc:spChg>
        <pc:graphicFrameChg chg="add del">
          <ac:chgData name="Kristina Elen" userId="S::kelen@herzing.ca::79a21bbd-83f7-4e16-a863-8531c314eb69" providerId="AD" clId="Web-{D9D6E36E-AA37-906F-849D-FB21A9186404}" dt="2022-10-11T10:43:13.198" v="86"/>
          <ac:graphicFrameMkLst>
            <pc:docMk/>
            <pc:sldMk cId="616372991" sldId="261"/>
            <ac:graphicFrameMk id="5" creationId="{10A3E501-0086-F649-50EC-288BDEA20B46}"/>
          </ac:graphicFrameMkLst>
        </pc:graphicFrameChg>
        <pc:graphicFrameChg chg="add">
          <ac:chgData name="Kristina Elen" userId="S::kelen@herzing.ca::79a21bbd-83f7-4e16-a863-8531c314eb69" providerId="AD" clId="Web-{D9D6E36E-AA37-906F-849D-FB21A9186404}" dt="2022-10-11T10:43:13.214" v="87"/>
          <ac:graphicFrameMkLst>
            <pc:docMk/>
            <pc:sldMk cId="616372991" sldId="261"/>
            <ac:graphicFrameMk id="7" creationId="{A596D558-F5E7-509D-12B6-5A6C9869D753}"/>
          </ac:graphicFrameMkLst>
        </pc:graphicFrameChg>
      </pc:sldChg>
      <pc:sldChg chg="del">
        <pc:chgData name="Kristina Elen" userId="S::kelen@herzing.ca::79a21bbd-83f7-4e16-a863-8531c314eb69" providerId="AD" clId="Web-{D9D6E36E-AA37-906F-849D-FB21A9186404}" dt="2022-10-11T10:38:32.588" v="4"/>
        <pc:sldMkLst>
          <pc:docMk/>
          <pc:sldMk cId="700623149" sldId="261"/>
        </pc:sldMkLst>
      </pc:sldChg>
      <pc:sldChg chg="addSp modSp add mod setBg">
        <pc:chgData name="Kristina Elen" userId="S::kelen@herzing.ca::79a21bbd-83f7-4e16-a863-8531c314eb69" providerId="AD" clId="Web-{D9D6E36E-AA37-906F-849D-FB21A9186404}" dt="2022-10-11T10:42:57.464" v="84"/>
        <pc:sldMkLst>
          <pc:docMk/>
          <pc:sldMk cId="3195413128" sldId="262"/>
        </pc:sldMkLst>
        <pc:spChg chg="mod">
          <ac:chgData name="Kristina Elen" userId="S::kelen@herzing.ca::79a21bbd-83f7-4e16-a863-8531c314eb69" providerId="AD" clId="Web-{D9D6E36E-AA37-906F-849D-FB21A9186404}" dt="2022-10-11T10:42:57.464" v="84"/>
          <ac:spMkLst>
            <pc:docMk/>
            <pc:sldMk cId="3195413128" sldId="262"/>
            <ac:spMk id="2" creationId="{00000000-0000-0000-0000-000000000000}"/>
          </ac:spMkLst>
        </pc:spChg>
        <pc:spChg chg="mod">
          <ac:chgData name="Kristina Elen" userId="S::kelen@herzing.ca::79a21bbd-83f7-4e16-a863-8531c314eb69" providerId="AD" clId="Web-{D9D6E36E-AA37-906F-849D-FB21A9186404}" dt="2022-10-11T10:42:57.464" v="84"/>
          <ac:spMkLst>
            <pc:docMk/>
            <pc:sldMk cId="3195413128" sldId="262"/>
            <ac:spMk id="3" creationId="{00000000-0000-0000-0000-000000000000}"/>
          </ac:spMkLst>
        </pc:spChg>
        <pc:spChg chg="add">
          <ac:chgData name="Kristina Elen" userId="S::kelen@herzing.ca::79a21bbd-83f7-4e16-a863-8531c314eb69" providerId="AD" clId="Web-{D9D6E36E-AA37-906F-849D-FB21A9186404}" dt="2022-10-11T10:42:57.464" v="84"/>
          <ac:spMkLst>
            <pc:docMk/>
            <pc:sldMk cId="3195413128" sldId="262"/>
            <ac:spMk id="8" creationId="{827B839B-9ADE-406B-8590-F1CAEDED45A1}"/>
          </ac:spMkLst>
        </pc:spChg>
        <pc:spChg chg="add">
          <ac:chgData name="Kristina Elen" userId="S::kelen@herzing.ca::79a21bbd-83f7-4e16-a863-8531c314eb69" providerId="AD" clId="Web-{D9D6E36E-AA37-906F-849D-FB21A9186404}" dt="2022-10-11T10:42:57.464" v="84"/>
          <ac:spMkLst>
            <pc:docMk/>
            <pc:sldMk cId="3195413128" sldId="262"/>
            <ac:spMk id="10" creationId="{CFE45BF0-46DB-408C-B5F7-7B11716805D4}"/>
          </ac:spMkLst>
        </pc:spChg>
        <pc:spChg chg="add">
          <ac:chgData name="Kristina Elen" userId="S::kelen@herzing.ca::79a21bbd-83f7-4e16-a863-8531c314eb69" providerId="AD" clId="Web-{D9D6E36E-AA37-906F-849D-FB21A9186404}" dt="2022-10-11T10:42:57.464" v="84"/>
          <ac:spMkLst>
            <pc:docMk/>
            <pc:sldMk cId="3195413128" sldId="262"/>
            <ac:spMk id="12" creationId="{2AEBC8F2-97B1-41B4-93F1-2D289E197FBA}"/>
          </ac:spMkLst>
        </pc:spChg>
        <pc:spChg chg="add">
          <ac:chgData name="Kristina Elen" userId="S::kelen@herzing.ca::79a21bbd-83f7-4e16-a863-8531c314eb69" providerId="AD" clId="Web-{D9D6E36E-AA37-906F-849D-FB21A9186404}" dt="2022-10-11T10:42:57.464" v="84"/>
          <ac:spMkLst>
            <pc:docMk/>
            <pc:sldMk cId="3195413128" sldId="262"/>
            <ac:spMk id="14" creationId="{472E3A19-F5D5-48FC-BB9C-48C2F68F598B}"/>
          </ac:spMkLst>
        </pc:spChg>
        <pc:spChg chg="add">
          <ac:chgData name="Kristina Elen" userId="S::kelen@herzing.ca::79a21bbd-83f7-4e16-a863-8531c314eb69" providerId="AD" clId="Web-{D9D6E36E-AA37-906F-849D-FB21A9186404}" dt="2022-10-11T10:42:57.464" v="84"/>
          <ac:spMkLst>
            <pc:docMk/>
            <pc:sldMk cId="3195413128" sldId="262"/>
            <ac:spMk id="16" creationId="{7A62E32F-BB65-43A8-8EB5-92346890E549}"/>
          </ac:spMkLst>
        </pc:spChg>
        <pc:spChg chg="add">
          <ac:chgData name="Kristina Elen" userId="S::kelen@herzing.ca::79a21bbd-83f7-4e16-a863-8531c314eb69" providerId="AD" clId="Web-{D9D6E36E-AA37-906F-849D-FB21A9186404}" dt="2022-10-11T10:42:57.464" v="84"/>
          <ac:spMkLst>
            <pc:docMk/>
            <pc:sldMk cId="3195413128" sldId="262"/>
            <ac:spMk id="18" creationId="{14E91B64-9FCC-451E-AFB4-A827D6329367}"/>
          </ac:spMkLst>
        </pc:spChg>
      </pc:sldChg>
      <pc:sldChg chg="addSp modSp add mod setBg">
        <pc:chgData name="Kristina Elen" userId="S::kelen@herzing.ca::79a21bbd-83f7-4e16-a863-8531c314eb69" providerId="AD" clId="Web-{D9D6E36E-AA37-906F-849D-FB21A9186404}" dt="2022-10-11T10:42:54.057" v="83"/>
        <pc:sldMkLst>
          <pc:docMk/>
          <pc:sldMk cId="4253031453" sldId="263"/>
        </pc:sldMkLst>
        <pc:spChg chg="mod">
          <ac:chgData name="Kristina Elen" userId="S::kelen@herzing.ca::79a21bbd-83f7-4e16-a863-8531c314eb69" providerId="AD" clId="Web-{D9D6E36E-AA37-906F-849D-FB21A9186404}" dt="2022-10-11T10:42:54.057" v="83"/>
          <ac:spMkLst>
            <pc:docMk/>
            <pc:sldMk cId="4253031453" sldId="263"/>
            <ac:spMk id="2" creationId="{00000000-0000-0000-0000-000000000000}"/>
          </ac:spMkLst>
        </pc:spChg>
        <pc:spChg chg="mod">
          <ac:chgData name="Kristina Elen" userId="S::kelen@herzing.ca::79a21bbd-83f7-4e16-a863-8531c314eb69" providerId="AD" clId="Web-{D9D6E36E-AA37-906F-849D-FB21A9186404}" dt="2022-10-11T10:42:54.057" v="83"/>
          <ac:spMkLst>
            <pc:docMk/>
            <pc:sldMk cId="4253031453" sldId="263"/>
            <ac:spMk id="3" creationId="{00000000-0000-0000-0000-000000000000}"/>
          </ac:spMkLst>
        </pc:spChg>
        <pc:spChg chg="add">
          <ac:chgData name="Kristina Elen" userId="S::kelen@herzing.ca::79a21bbd-83f7-4e16-a863-8531c314eb69" providerId="AD" clId="Web-{D9D6E36E-AA37-906F-849D-FB21A9186404}" dt="2022-10-11T10:42:54.057" v="83"/>
          <ac:spMkLst>
            <pc:docMk/>
            <pc:sldMk cId="4253031453" sldId="263"/>
            <ac:spMk id="8" creationId="{827B839B-9ADE-406B-8590-F1CAEDED45A1}"/>
          </ac:spMkLst>
        </pc:spChg>
        <pc:spChg chg="add">
          <ac:chgData name="Kristina Elen" userId="S::kelen@herzing.ca::79a21bbd-83f7-4e16-a863-8531c314eb69" providerId="AD" clId="Web-{D9D6E36E-AA37-906F-849D-FB21A9186404}" dt="2022-10-11T10:42:54.057" v="83"/>
          <ac:spMkLst>
            <pc:docMk/>
            <pc:sldMk cId="4253031453" sldId="263"/>
            <ac:spMk id="10" creationId="{CFE45BF0-46DB-408C-B5F7-7B11716805D4}"/>
          </ac:spMkLst>
        </pc:spChg>
        <pc:spChg chg="add">
          <ac:chgData name="Kristina Elen" userId="S::kelen@herzing.ca::79a21bbd-83f7-4e16-a863-8531c314eb69" providerId="AD" clId="Web-{D9D6E36E-AA37-906F-849D-FB21A9186404}" dt="2022-10-11T10:42:54.057" v="83"/>
          <ac:spMkLst>
            <pc:docMk/>
            <pc:sldMk cId="4253031453" sldId="263"/>
            <ac:spMk id="12" creationId="{2AEBC8F2-97B1-41B4-93F1-2D289E197FBA}"/>
          </ac:spMkLst>
        </pc:spChg>
        <pc:spChg chg="add">
          <ac:chgData name="Kristina Elen" userId="S::kelen@herzing.ca::79a21bbd-83f7-4e16-a863-8531c314eb69" providerId="AD" clId="Web-{D9D6E36E-AA37-906F-849D-FB21A9186404}" dt="2022-10-11T10:42:54.057" v="83"/>
          <ac:spMkLst>
            <pc:docMk/>
            <pc:sldMk cId="4253031453" sldId="263"/>
            <ac:spMk id="14" creationId="{472E3A19-F5D5-48FC-BB9C-48C2F68F598B}"/>
          </ac:spMkLst>
        </pc:spChg>
        <pc:spChg chg="add">
          <ac:chgData name="Kristina Elen" userId="S::kelen@herzing.ca::79a21bbd-83f7-4e16-a863-8531c314eb69" providerId="AD" clId="Web-{D9D6E36E-AA37-906F-849D-FB21A9186404}" dt="2022-10-11T10:42:54.057" v="83"/>
          <ac:spMkLst>
            <pc:docMk/>
            <pc:sldMk cId="4253031453" sldId="263"/>
            <ac:spMk id="16" creationId="{7A62E32F-BB65-43A8-8EB5-92346890E549}"/>
          </ac:spMkLst>
        </pc:spChg>
        <pc:spChg chg="add">
          <ac:chgData name="Kristina Elen" userId="S::kelen@herzing.ca::79a21bbd-83f7-4e16-a863-8531c314eb69" providerId="AD" clId="Web-{D9D6E36E-AA37-906F-849D-FB21A9186404}" dt="2022-10-11T10:42:54.057" v="83"/>
          <ac:spMkLst>
            <pc:docMk/>
            <pc:sldMk cId="4253031453" sldId="263"/>
            <ac:spMk id="18" creationId="{14E91B64-9FCC-451E-AFB4-A827D6329367}"/>
          </ac:spMkLst>
        </pc:spChg>
      </pc:sldChg>
      <pc:sldChg chg="addSp modSp add mod setBg">
        <pc:chgData name="Kristina Elen" userId="S::kelen@herzing.ca::79a21bbd-83f7-4e16-a863-8531c314eb69" providerId="AD" clId="Web-{D9D6E36E-AA37-906F-849D-FB21A9186404}" dt="2022-10-11T10:42:50.808" v="82"/>
        <pc:sldMkLst>
          <pc:docMk/>
          <pc:sldMk cId="1058235036" sldId="264"/>
        </pc:sldMkLst>
        <pc:spChg chg="mod">
          <ac:chgData name="Kristina Elen" userId="S::kelen@herzing.ca::79a21bbd-83f7-4e16-a863-8531c314eb69" providerId="AD" clId="Web-{D9D6E36E-AA37-906F-849D-FB21A9186404}" dt="2022-10-11T10:42:50.808" v="82"/>
          <ac:spMkLst>
            <pc:docMk/>
            <pc:sldMk cId="1058235036" sldId="264"/>
            <ac:spMk id="2" creationId="{00000000-0000-0000-0000-000000000000}"/>
          </ac:spMkLst>
        </pc:spChg>
        <pc:spChg chg="mod">
          <ac:chgData name="Kristina Elen" userId="S::kelen@herzing.ca::79a21bbd-83f7-4e16-a863-8531c314eb69" providerId="AD" clId="Web-{D9D6E36E-AA37-906F-849D-FB21A9186404}" dt="2022-10-11T10:42:50.808" v="82"/>
          <ac:spMkLst>
            <pc:docMk/>
            <pc:sldMk cId="1058235036" sldId="264"/>
            <ac:spMk id="3" creationId="{00000000-0000-0000-0000-000000000000}"/>
          </ac:spMkLst>
        </pc:spChg>
        <pc:spChg chg="add">
          <ac:chgData name="Kristina Elen" userId="S::kelen@herzing.ca::79a21bbd-83f7-4e16-a863-8531c314eb69" providerId="AD" clId="Web-{D9D6E36E-AA37-906F-849D-FB21A9186404}" dt="2022-10-11T10:42:50.808" v="82"/>
          <ac:spMkLst>
            <pc:docMk/>
            <pc:sldMk cId="1058235036" sldId="264"/>
            <ac:spMk id="8" creationId="{827B839B-9ADE-406B-8590-F1CAEDED45A1}"/>
          </ac:spMkLst>
        </pc:spChg>
        <pc:spChg chg="add">
          <ac:chgData name="Kristina Elen" userId="S::kelen@herzing.ca::79a21bbd-83f7-4e16-a863-8531c314eb69" providerId="AD" clId="Web-{D9D6E36E-AA37-906F-849D-FB21A9186404}" dt="2022-10-11T10:42:50.808" v="82"/>
          <ac:spMkLst>
            <pc:docMk/>
            <pc:sldMk cId="1058235036" sldId="264"/>
            <ac:spMk id="10" creationId="{CFE45BF0-46DB-408C-B5F7-7B11716805D4}"/>
          </ac:spMkLst>
        </pc:spChg>
        <pc:spChg chg="add">
          <ac:chgData name="Kristina Elen" userId="S::kelen@herzing.ca::79a21bbd-83f7-4e16-a863-8531c314eb69" providerId="AD" clId="Web-{D9D6E36E-AA37-906F-849D-FB21A9186404}" dt="2022-10-11T10:42:50.808" v="82"/>
          <ac:spMkLst>
            <pc:docMk/>
            <pc:sldMk cId="1058235036" sldId="264"/>
            <ac:spMk id="12" creationId="{2AEBC8F2-97B1-41B4-93F1-2D289E197FBA}"/>
          </ac:spMkLst>
        </pc:spChg>
        <pc:spChg chg="add">
          <ac:chgData name="Kristina Elen" userId="S::kelen@herzing.ca::79a21bbd-83f7-4e16-a863-8531c314eb69" providerId="AD" clId="Web-{D9D6E36E-AA37-906F-849D-FB21A9186404}" dt="2022-10-11T10:42:50.808" v="82"/>
          <ac:spMkLst>
            <pc:docMk/>
            <pc:sldMk cId="1058235036" sldId="264"/>
            <ac:spMk id="14" creationId="{472E3A19-F5D5-48FC-BB9C-48C2F68F598B}"/>
          </ac:spMkLst>
        </pc:spChg>
        <pc:spChg chg="add">
          <ac:chgData name="Kristina Elen" userId="S::kelen@herzing.ca::79a21bbd-83f7-4e16-a863-8531c314eb69" providerId="AD" clId="Web-{D9D6E36E-AA37-906F-849D-FB21A9186404}" dt="2022-10-11T10:42:50.808" v="82"/>
          <ac:spMkLst>
            <pc:docMk/>
            <pc:sldMk cId="1058235036" sldId="264"/>
            <ac:spMk id="16" creationId="{7A62E32F-BB65-43A8-8EB5-92346890E549}"/>
          </ac:spMkLst>
        </pc:spChg>
        <pc:spChg chg="add">
          <ac:chgData name="Kristina Elen" userId="S::kelen@herzing.ca::79a21bbd-83f7-4e16-a863-8531c314eb69" providerId="AD" clId="Web-{D9D6E36E-AA37-906F-849D-FB21A9186404}" dt="2022-10-11T10:42:50.808" v="82"/>
          <ac:spMkLst>
            <pc:docMk/>
            <pc:sldMk cId="1058235036" sldId="264"/>
            <ac:spMk id="18" creationId="{14E91B64-9FCC-451E-AFB4-A827D6329367}"/>
          </ac:spMkLst>
        </pc:spChg>
      </pc:sldChg>
      <pc:sldChg chg="addSp modSp add mod setBg">
        <pc:chgData name="Kristina Elen" userId="S::kelen@herzing.ca::79a21bbd-83f7-4e16-a863-8531c314eb69" providerId="AD" clId="Web-{D9D6E36E-AA37-906F-849D-FB21A9186404}" dt="2022-10-11T10:42:47.573" v="81"/>
        <pc:sldMkLst>
          <pc:docMk/>
          <pc:sldMk cId="2630998375" sldId="265"/>
        </pc:sldMkLst>
        <pc:spChg chg="mod">
          <ac:chgData name="Kristina Elen" userId="S::kelen@herzing.ca::79a21bbd-83f7-4e16-a863-8531c314eb69" providerId="AD" clId="Web-{D9D6E36E-AA37-906F-849D-FB21A9186404}" dt="2022-10-11T10:42:47.573" v="81"/>
          <ac:spMkLst>
            <pc:docMk/>
            <pc:sldMk cId="2630998375" sldId="265"/>
            <ac:spMk id="2" creationId="{00000000-0000-0000-0000-000000000000}"/>
          </ac:spMkLst>
        </pc:spChg>
        <pc:spChg chg="mod">
          <ac:chgData name="Kristina Elen" userId="S::kelen@herzing.ca::79a21bbd-83f7-4e16-a863-8531c314eb69" providerId="AD" clId="Web-{D9D6E36E-AA37-906F-849D-FB21A9186404}" dt="2022-10-11T10:42:47.573" v="81"/>
          <ac:spMkLst>
            <pc:docMk/>
            <pc:sldMk cId="2630998375" sldId="265"/>
            <ac:spMk id="3" creationId="{00000000-0000-0000-0000-000000000000}"/>
          </ac:spMkLst>
        </pc:spChg>
        <pc:spChg chg="add">
          <ac:chgData name="Kristina Elen" userId="S::kelen@herzing.ca::79a21bbd-83f7-4e16-a863-8531c314eb69" providerId="AD" clId="Web-{D9D6E36E-AA37-906F-849D-FB21A9186404}" dt="2022-10-11T10:42:47.573" v="81"/>
          <ac:spMkLst>
            <pc:docMk/>
            <pc:sldMk cId="2630998375" sldId="265"/>
            <ac:spMk id="8" creationId="{827B839B-9ADE-406B-8590-F1CAEDED45A1}"/>
          </ac:spMkLst>
        </pc:spChg>
        <pc:spChg chg="add">
          <ac:chgData name="Kristina Elen" userId="S::kelen@herzing.ca::79a21bbd-83f7-4e16-a863-8531c314eb69" providerId="AD" clId="Web-{D9D6E36E-AA37-906F-849D-FB21A9186404}" dt="2022-10-11T10:42:47.573" v="81"/>
          <ac:spMkLst>
            <pc:docMk/>
            <pc:sldMk cId="2630998375" sldId="265"/>
            <ac:spMk id="10" creationId="{CFE45BF0-46DB-408C-B5F7-7B11716805D4}"/>
          </ac:spMkLst>
        </pc:spChg>
        <pc:spChg chg="add">
          <ac:chgData name="Kristina Elen" userId="S::kelen@herzing.ca::79a21bbd-83f7-4e16-a863-8531c314eb69" providerId="AD" clId="Web-{D9D6E36E-AA37-906F-849D-FB21A9186404}" dt="2022-10-11T10:42:47.573" v="81"/>
          <ac:spMkLst>
            <pc:docMk/>
            <pc:sldMk cId="2630998375" sldId="265"/>
            <ac:spMk id="12" creationId="{2AEBC8F2-97B1-41B4-93F1-2D289E197FBA}"/>
          </ac:spMkLst>
        </pc:spChg>
        <pc:spChg chg="add">
          <ac:chgData name="Kristina Elen" userId="S::kelen@herzing.ca::79a21bbd-83f7-4e16-a863-8531c314eb69" providerId="AD" clId="Web-{D9D6E36E-AA37-906F-849D-FB21A9186404}" dt="2022-10-11T10:42:47.573" v="81"/>
          <ac:spMkLst>
            <pc:docMk/>
            <pc:sldMk cId="2630998375" sldId="265"/>
            <ac:spMk id="14" creationId="{472E3A19-F5D5-48FC-BB9C-48C2F68F598B}"/>
          </ac:spMkLst>
        </pc:spChg>
        <pc:spChg chg="add">
          <ac:chgData name="Kristina Elen" userId="S::kelen@herzing.ca::79a21bbd-83f7-4e16-a863-8531c314eb69" providerId="AD" clId="Web-{D9D6E36E-AA37-906F-849D-FB21A9186404}" dt="2022-10-11T10:42:47.573" v="81"/>
          <ac:spMkLst>
            <pc:docMk/>
            <pc:sldMk cId="2630998375" sldId="265"/>
            <ac:spMk id="16" creationId="{7A62E32F-BB65-43A8-8EB5-92346890E549}"/>
          </ac:spMkLst>
        </pc:spChg>
        <pc:spChg chg="add">
          <ac:chgData name="Kristina Elen" userId="S::kelen@herzing.ca::79a21bbd-83f7-4e16-a863-8531c314eb69" providerId="AD" clId="Web-{D9D6E36E-AA37-906F-849D-FB21A9186404}" dt="2022-10-11T10:42:47.573" v="81"/>
          <ac:spMkLst>
            <pc:docMk/>
            <pc:sldMk cId="2630998375" sldId="265"/>
            <ac:spMk id="18" creationId="{14E91B64-9FCC-451E-AFB4-A827D6329367}"/>
          </ac:spMkLst>
        </pc:spChg>
      </pc:sldChg>
      <pc:sldChg chg="addSp modSp add mod setBg">
        <pc:chgData name="Kristina Elen" userId="S::kelen@herzing.ca::79a21bbd-83f7-4e16-a863-8531c314eb69" providerId="AD" clId="Web-{D9D6E36E-AA37-906F-849D-FB21A9186404}" dt="2022-10-11T10:42:36.776" v="80"/>
        <pc:sldMkLst>
          <pc:docMk/>
          <pc:sldMk cId="1593125758" sldId="266"/>
        </pc:sldMkLst>
        <pc:spChg chg="mod">
          <ac:chgData name="Kristina Elen" userId="S::kelen@herzing.ca::79a21bbd-83f7-4e16-a863-8531c314eb69" providerId="AD" clId="Web-{D9D6E36E-AA37-906F-849D-FB21A9186404}" dt="2022-10-11T10:42:36.776" v="80"/>
          <ac:spMkLst>
            <pc:docMk/>
            <pc:sldMk cId="1593125758" sldId="266"/>
            <ac:spMk id="2" creationId="{00000000-0000-0000-0000-000000000000}"/>
          </ac:spMkLst>
        </pc:spChg>
        <pc:spChg chg="mod">
          <ac:chgData name="Kristina Elen" userId="S::kelen@herzing.ca::79a21bbd-83f7-4e16-a863-8531c314eb69" providerId="AD" clId="Web-{D9D6E36E-AA37-906F-849D-FB21A9186404}" dt="2022-10-11T10:42:36.776" v="80"/>
          <ac:spMkLst>
            <pc:docMk/>
            <pc:sldMk cId="1593125758" sldId="266"/>
            <ac:spMk id="3" creationId="{00000000-0000-0000-0000-000000000000}"/>
          </ac:spMkLst>
        </pc:spChg>
        <pc:spChg chg="add">
          <ac:chgData name="Kristina Elen" userId="S::kelen@herzing.ca::79a21bbd-83f7-4e16-a863-8531c314eb69" providerId="AD" clId="Web-{D9D6E36E-AA37-906F-849D-FB21A9186404}" dt="2022-10-11T10:42:36.776" v="80"/>
          <ac:spMkLst>
            <pc:docMk/>
            <pc:sldMk cId="1593125758" sldId="266"/>
            <ac:spMk id="8" creationId="{76EFD3D9-44F0-4267-BCC1-1613E79D8274}"/>
          </ac:spMkLst>
        </pc:spChg>
        <pc:spChg chg="add">
          <ac:chgData name="Kristina Elen" userId="S::kelen@herzing.ca::79a21bbd-83f7-4e16-a863-8531c314eb69" providerId="AD" clId="Web-{D9D6E36E-AA37-906F-849D-FB21A9186404}" dt="2022-10-11T10:42:36.776" v="80"/>
          <ac:spMkLst>
            <pc:docMk/>
            <pc:sldMk cId="1593125758" sldId="266"/>
            <ac:spMk id="10" creationId="{A779A851-95D6-41AF-937A-B0E4B7F6FA8D}"/>
          </ac:spMkLst>
        </pc:spChg>
        <pc:spChg chg="add">
          <ac:chgData name="Kristina Elen" userId="S::kelen@herzing.ca::79a21bbd-83f7-4e16-a863-8531c314eb69" providerId="AD" clId="Web-{D9D6E36E-AA37-906F-849D-FB21A9186404}" dt="2022-10-11T10:42:36.776" v="80"/>
          <ac:spMkLst>
            <pc:docMk/>
            <pc:sldMk cId="1593125758" sldId="266"/>
            <ac:spMk id="12" creationId="{953FB2E7-B6CB-429C-81EB-D9516D6D5C8D}"/>
          </ac:spMkLst>
        </pc:spChg>
        <pc:spChg chg="add">
          <ac:chgData name="Kristina Elen" userId="S::kelen@herzing.ca::79a21bbd-83f7-4e16-a863-8531c314eb69" providerId="AD" clId="Web-{D9D6E36E-AA37-906F-849D-FB21A9186404}" dt="2022-10-11T10:42:36.776" v="80"/>
          <ac:spMkLst>
            <pc:docMk/>
            <pc:sldMk cId="1593125758" sldId="266"/>
            <ac:spMk id="14" creationId="{2EC40DB1-B719-4A13-9A4D-0966B4B27866}"/>
          </ac:spMkLst>
        </pc:spChg>
        <pc:spChg chg="add">
          <ac:chgData name="Kristina Elen" userId="S::kelen@herzing.ca::79a21bbd-83f7-4e16-a863-8531c314eb69" providerId="AD" clId="Web-{D9D6E36E-AA37-906F-849D-FB21A9186404}" dt="2022-10-11T10:42:36.776" v="80"/>
          <ac:spMkLst>
            <pc:docMk/>
            <pc:sldMk cId="1593125758" sldId="266"/>
            <ac:spMk id="16" creationId="{82211336-CFF3-412D-868A-6679C1004C45}"/>
          </ac:spMkLst>
        </pc:spChg>
      </pc:sldChg>
      <pc:sldChg chg="addSp modSp add mod setBg">
        <pc:chgData name="Kristina Elen" userId="S::kelen@herzing.ca::79a21bbd-83f7-4e16-a863-8531c314eb69" providerId="AD" clId="Web-{D9D6E36E-AA37-906F-849D-FB21A9186404}" dt="2022-10-11T10:42:30.385" v="79"/>
        <pc:sldMkLst>
          <pc:docMk/>
          <pc:sldMk cId="271375999" sldId="267"/>
        </pc:sldMkLst>
        <pc:spChg chg="mod">
          <ac:chgData name="Kristina Elen" userId="S::kelen@herzing.ca::79a21bbd-83f7-4e16-a863-8531c314eb69" providerId="AD" clId="Web-{D9D6E36E-AA37-906F-849D-FB21A9186404}" dt="2022-10-11T10:42:30.385" v="79"/>
          <ac:spMkLst>
            <pc:docMk/>
            <pc:sldMk cId="271375999" sldId="267"/>
            <ac:spMk id="2" creationId="{00000000-0000-0000-0000-000000000000}"/>
          </ac:spMkLst>
        </pc:spChg>
        <pc:spChg chg="mod">
          <ac:chgData name="Kristina Elen" userId="S::kelen@herzing.ca::79a21bbd-83f7-4e16-a863-8531c314eb69" providerId="AD" clId="Web-{D9D6E36E-AA37-906F-849D-FB21A9186404}" dt="2022-10-11T10:42:30.385" v="79"/>
          <ac:spMkLst>
            <pc:docMk/>
            <pc:sldMk cId="271375999" sldId="267"/>
            <ac:spMk id="3" creationId="{00000000-0000-0000-0000-000000000000}"/>
          </ac:spMkLst>
        </pc:spChg>
        <pc:spChg chg="add">
          <ac:chgData name="Kristina Elen" userId="S::kelen@herzing.ca::79a21bbd-83f7-4e16-a863-8531c314eb69" providerId="AD" clId="Web-{D9D6E36E-AA37-906F-849D-FB21A9186404}" dt="2022-10-11T10:42:30.385" v="79"/>
          <ac:spMkLst>
            <pc:docMk/>
            <pc:sldMk cId="271375999" sldId="267"/>
            <ac:spMk id="8" creationId="{76EFD3D9-44F0-4267-BCC1-1613E79D8274}"/>
          </ac:spMkLst>
        </pc:spChg>
        <pc:spChg chg="add">
          <ac:chgData name="Kristina Elen" userId="S::kelen@herzing.ca::79a21bbd-83f7-4e16-a863-8531c314eb69" providerId="AD" clId="Web-{D9D6E36E-AA37-906F-849D-FB21A9186404}" dt="2022-10-11T10:42:30.385" v="79"/>
          <ac:spMkLst>
            <pc:docMk/>
            <pc:sldMk cId="271375999" sldId="267"/>
            <ac:spMk id="10" creationId="{A779A851-95D6-41AF-937A-B0E4B7F6FA8D}"/>
          </ac:spMkLst>
        </pc:spChg>
        <pc:spChg chg="add">
          <ac:chgData name="Kristina Elen" userId="S::kelen@herzing.ca::79a21bbd-83f7-4e16-a863-8531c314eb69" providerId="AD" clId="Web-{D9D6E36E-AA37-906F-849D-FB21A9186404}" dt="2022-10-11T10:42:30.385" v="79"/>
          <ac:spMkLst>
            <pc:docMk/>
            <pc:sldMk cId="271375999" sldId="267"/>
            <ac:spMk id="12" creationId="{953FB2E7-B6CB-429C-81EB-D9516D6D5C8D}"/>
          </ac:spMkLst>
        </pc:spChg>
        <pc:spChg chg="add">
          <ac:chgData name="Kristina Elen" userId="S::kelen@herzing.ca::79a21bbd-83f7-4e16-a863-8531c314eb69" providerId="AD" clId="Web-{D9D6E36E-AA37-906F-849D-FB21A9186404}" dt="2022-10-11T10:42:30.385" v="79"/>
          <ac:spMkLst>
            <pc:docMk/>
            <pc:sldMk cId="271375999" sldId="267"/>
            <ac:spMk id="14" creationId="{2EC40DB1-B719-4A13-9A4D-0966B4B27866}"/>
          </ac:spMkLst>
        </pc:spChg>
        <pc:spChg chg="add">
          <ac:chgData name="Kristina Elen" userId="S::kelen@herzing.ca::79a21bbd-83f7-4e16-a863-8531c314eb69" providerId="AD" clId="Web-{D9D6E36E-AA37-906F-849D-FB21A9186404}" dt="2022-10-11T10:42:30.385" v="79"/>
          <ac:spMkLst>
            <pc:docMk/>
            <pc:sldMk cId="271375999" sldId="267"/>
            <ac:spMk id="16" creationId="{82211336-CFF3-412D-868A-6679C1004C45}"/>
          </ac:spMkLst>
        </pc:spChg>
      </pc:sldChg>
      <pc:sldChg chg="addSp modSp add mod setBg">
        <pc:chgData name="Kristina Elen" userId="S::kelen@herzing.ca::79a21bbd-83f7-4e16-a863-8531c314eb69" providerId="AD" clId="Web-{D9D6E36E-AA37-906F-849D-FB21A9186404}" dt="2022-10-11T10:42:23.917" v="78"/>
        <pc:sldMkLst>
          <pc:docMk/>
          <pc:sldMk cId="1532862185" sldId="268"/>
        </pc:sldMkLst>
        <pc:spChg chg="mod">
          <ac:chgData name="Kristina Elen" userId="S::kelen@herzing.ca::79a21bbd-83f7-4e16-a863-8531c314eb69" providerId="AD" clId="Web-{D9D6E36E-AA37-906F-849D-FB21A9186404}" dt="2022-10-11T10:42:23.917" v="78"/>
          <ac:spMkLst>
            <pc:docMk/>
            <pc:sldMk cId="1532862185" sldId="268"/>
            <ac:spMk id="2" creationId="{00000000-0000-0000-0000-000000000000}"/>
          </ac:spMkLst>
        </pc:spChg>
        <pc:spChg chg="mod">
          <ac:chgData name="Kristina Elen" userId="S::kelen@herzing.ca::79a21bbd-83f7-4e16-a863-8531c314eb69" providerId="AD" clId="Web-{D9D6E36E-AA37-906F-849D-FB21A9186404}" dt="2022-10-11T10:42:23.917" v="78"/>
          <ac:spMkLst>
            <pc:docMk/>
            <pc:sldMk cId="1532862185" sldId="268"/>
            <ac:spMk id="3" creationId="{00000000-0000-0000-0000-000000000000}"/>
          </ac:spMkLst>
        </pc:spChg>
        <pc:spChg chg="add">
          <ac:chgData name="Kristina Elen" userId="S::kelen@herzing.ca::79a21bbd-83f7-4e16-a863-8531c314eb69" providerId="AD" clId="Web-{D9D6E36E-AA37-906F-849D-FB21A9186404}" dt="2022-10-11T10:42:23.917" v="78"/>
          <ac:spMkLst>
            <pc:docMk/>
            <pc:sldMk cId="1532862185" sldId="268"/>
            <ac:spMk id="8" creationId="{76EFD3D9-44F0-4267-BCC1-1613E79D8274}"/>
          </ac:spMkLst>
        </pc:spChg>
        <pc:spChg chg="add">
          <ac:chgData name="Kristina Elen" userId="S::kelen@herzing.ca::79a21bbd-83f7-4e16-a863-8531c314eb69" providerId="AD" clId="Web-{D9D6E36E-AA37-906F-849D-FB21A9186404}" dt="2022-10-11T10:42:23.917" v="78"/>
          <ac:spMkLst>
            <pc:docMk/>
            <pc:sldMk cId="1532862185" sldId="268"/>
            <ac:spMk id="10" creationId="{A779A851-95D6-41AF-937A-B0E4B7F6FA8D}"/>
          </ac:spMkLst>
        </pc:spChg>
        <pc:spChg chg="add">
          <ac:chgData name="Kristina Elen" userId="S::kelen@herzing.ca::79a21bbd-83f7-4e16-a863-8531c314eb69" providerId="AD" clId="Web-{D9D6E36E-AA37-906F-849D-FB21A9186404}" dt="2022-10-11T10:42:23.917" v="78"/>
          <ac:spMkLst>
            <pc:docMk/>
            <pc:sldMk cId="1532862185" sldId="268"/>
            <ac:spMk id="12" creationId="{953FB2E7-B6CB-429C-81EB-D9516D6D5C8D}"/>
          </ac:spMkLst>
        </pc:spChg>
        <pc:spChg chg="add">
          <ac:chgData name="Kristina Elen" userId="S::kelen@herzing.ca::79a21bbd-83f7-4e16-a863-8531c314eb69" providerId="AD" clId="Web-{D9D6E36E-AA37-906F-849D-FB21A9186404}" dt="2022-10-11T10:42:23.917" v="78"/>
          <ac:spMkLst>
            <pc:docMk/>
            <pc:sldMk cId="1532862185" sldId="268"/>
            <ac:spMk id="14" creationId="{2EC40DB1-B719-4A13-9A4D-0966B4B27866}"/>
          </ac:spMkLst>
        </pc:spChg>
        <pc:spChg chg="add">
          <ac:chgData name="Kristina Elen" userId="S::kelen@herzing.ca::79a21bbd-83f7-4e16-a863-8531c314eb69" providerId="AD" clId="Web-{D9D6E36E-AA37-906F-849D-FB21A9186404}" dt="2022-10-11T10:42:23.917" v="78"/>
          <ac:spMkLst>
            <pc:docMk/>
            <pc:sldMk cId="1532862185" sldId="268"/>
            <ac:spMk id="16" creationId="{82211336-CFF3-412D-868A-6679C1004C45}"/>
          </ac:spMkLst>
        </pc:spChg>
      </pc:sldChg>
      <pc:sldChg chg="addSp modSp add mod setBg">
        <pc:chgData name="Kristina Elen" userId="S::kelen@herzing.ca::79a21bbd-83f7-4e16-a863-8531c314eb69" providerId="AD" clId="Web-{D9D6E36E-AA37-906F-849D-FB21A9186404}" dt="2022-10-11T10:41:56.807" v="77"/>
        <pc:sldMkLst>
          <pc:docMk/>
          <pc:sldMk cId="1779334981" sldId="269"/>
        </pc:sldMkLst>
        <pc:spChg chg="mod">
          <ac:chgData name="Kristina Elen" userId="S::kelen@herzing.ca::79a21bbd-83f7-4e16-a863-8531c314eb69" providerId="AD" clId="Web-{D9D6E36E-AA37-906F-849D-FB21A9186404}" dt="2022-10-11T10:41:56.807" v="77"/>
          <ac:spMkLst>
            <pc:docMk/>
            <pc:sldMk cId="1779334981" sldId="269"/>
            <ac:spMk id="2" creationId="{00000000-0000-0000-0000-000000000000}"/>
          </ac:spMkLst>
        </pc:spChg>
        <pc:spChg chg="mod">
          <ac:chgData name="Kristina Elen" userId="S::kelen@herzing.ca::79a21bbd-83f7-4e16-a863-8531c314eb69" providerId="AD" clId="Web-{D9D6E36E-AA37-906F-849D-FB21A9186404}" dt="2022-10-11T10:41:56.807" v="77"/>
          <ac:spMkLst>
            <pc:docMk/>
            <pc:sldMk cId="1779334981" sldId="269"/>
            <ac:spMk id="3" creationId="{00000000-0000-0000-0000-000000000000}"/>
          </ac:spMkLst>
        </pc:spChg>
        <pc:spChg chg="add">
          <ac:chgData name="Kristina Elen" userId="S::kelen@herzing.ca::79a21bbd-83f7-4e16-a863-8531c314eb69" providerId="AD" clId="Web-{D9D6E36E-AA37-906F-849D-FB21A9186404}" dt="2022-10-11T10:41:56.807" v="77"/>
          <ac:spMkLst>
            <pc:docMk/>
            <pc:sldMk cId="1779334981" sldId="269"/>
            <ac:spMk id="8" creationId="{6A1473A6-3F22-483E-8A30-80B9D2B14592}"/>
          </ac:spMkLst>
        </pc:spChg>
        <pc:grpChg chg="add">
          <ac:chgData name="Kristina Elen" userId="S::kelen@herzing.ca::79a21bbd-83f7-4e16-a863-8531c314eb69" providerId="AD" clId="Web-{D9D6E36E-AA37-906F-849D-FB21A9186404}" dt="2022-10-11T10:41:56.807" v="77"/>
          <ac:grpSpMkLst>
            <pc:docMk/>
            <pc:sldMk cId="1779334981" sldId="269"/>
            <ac:grpSpMk id="10" creationId="{AA1375E3-3E53-4D75-BAB7-E5929BFCB25F}"/>
          </ac:grpSpMkLst>
        </pc:grpChg>
      </pc:sldChg>
      <pc:sldChg chg="addSp modSp add mod setBg">
        <pc:chgData name="Kristina Elen" userId="S::kelen@herzing.ca::79a21bbd-83f7-4e16-a863-8531c314eb69" providerId="AD" clId="Web-{D9D6E36E-AA37-906F-849D-FB21A9186404}" dt="2022-10-11T10:41:52.245" v="76"/>
        <pc:sldMkLst>
          <pc:docMk/>
          <pc:sldMk cId="259676399" sldId="270"/>
        </pc:sldMkLst>
        <pc:spChg chg="mod">
          <ac:chgData name="Kristina Elen" userId="S::kelen@herzing.ca::79a21bbd-83f7-4e16-a863-8531c314eb69" providerId="AD" clId="Web-{D9D6E36E-AA37-906F-849D-FB21A9186404}" dt="2022-10-11T10:41:52.245" v="76"/>
          <ac:spMkLst>
            <pc:docMk/>
            <pc:sldMk cId="259676399" sldId="270"/>
            <ac:spMk id="2" creationId="{00000000-0000-0000-0000-000000000000}"/>
          </ac:spMkLst>
        </pc:spChg>
        <pc:spChg chg="mod">
          <ac:chgData name="Kristina Elen" userId="S::kelen@herzing.ca::79a21bbd-83f7-4e16-a863-8531c314eb69" providerId="AD" clId="Web-{D9D6E36E-AA37-906F-849D-FB21A9186404}" dt="2022-10-11T10:41:52.245" v="76"/>
          <ac:spMkLst>
            <pc:docMk/>
            <pc:sldMk cId="259676399" sldId="270"/>
            <ac:spMk id="3" creationId="{00000000-0000-0000-0000-000000000000}"/>
          </ac:spMkLst>
        </pc:spChg>
        <pc:spChg chg="add">
          <ac:chgData name="Kristina Elen" userId="S::kelen@herzing.ca::79a21bbd-83f7-4e16-a863-8531c314eb69" providerId="AD" clId="Web-{D9D6E36E-AA37-906F-849D-FB21A9186404}" dt="2022-10-11T10:41:52.245" v="76"/>
          <ac:spMkLst>
            <pc:docMk/>
            <pc:sldMk cId="259676399" sldId="270"/>
            <ac:spMk id="8" creationId="{6A1473A6-3F22-483E-8A30-80B9D2B14592}"/>
          </ac:spMkLst>
        </pc:spChg>
        <pc:grpChg chg="add">
          <ac:chgData name="Kristina Elen" userId="S::kelen@herzing.ca::79a21bbd-83f7-4e16-a863-8531c314eb69" providerId="AD" clId="Web-{D9D6E36E-AA37-906F-849D-FB21A9186404}" dt="2022-10-11T10:41:52.245" v="76"/>
          <ac:grpSpMkLst>
            <pc:docMk/>
            <pc:sldMk cId="259676399" sldId="270"/>
            <ac:grpSpMk id="10" creationId="{AA1375E3-3E53-4D75-BAB7-E5929BFCB25F}"/>
          </ac:grpSpMkLst>
        </pc:grpChg>
      </pc:sldChg>
      <pc:sldChg chg="addSp modSp add mod setBg">
        <pc:chgData name="Kristina Elen" userId="S::kelen@herzing.ca::79a21bbd-83f7-4e16-a863-8531c314eb69" providerId="AD" clId="Web-{D9D6E36E-AA37-906F-849D-FB21A9186404}" dt="2022-10-11T10:41:46.963" v="75"/>
        <pc:sldMkLst>
          <pc:docMk/>
          <pc:sldMk cId="2243640836" sldId="271"/>
        </pc:sldMkLst>
        <pc:spChg chg="mod">
          <ac:chgData name="Kristina Elen" userId="S::kelen@herzing.ca::79a21bbd-83f7-4e16-a863-8531c314eb69" providerId="AD" clId="Web-{D9D6E36E-AA37-906F-849D-FB21A9186404}" dt="2022-10-11T10:41:46.963" v="75"/>
          <ac:spMkLst>
            <pc:docMk/>
            <pc:sldMk cId="2243640836" sldId="271"/>
            <ac:spMk id="2" creationId="{00000000-0000-0000-0000-000000000000}"/>
          </ac:spMkLst>
        </pc:spChg>
        <pc:spChg chg="mod">
          <ac:chgData name="Kristina Elen" userId="S::kelen@herzing.ca::79a21bbd-83f7-4e16-a863-8531c314eb69" providerId="AD" clId="Web-{D9D6E36E-AA37-906F-849D-FB21A9186404}" dt="2022-10-11T10:41:46.963" v="75"/>
          <ac:spMkLst>
            <pc:docMk/>
            <pc:sldMk cId="2243640836" sldId="271"/>
            <ac:spMk id="3" creationId="{00000000-0000-0000-0000-000000000000}"/>
          </ac:spMkLst>
        </pc:spChg>
        <pc:spChg chg="add">
          <ac:chgData name="Kristina Elen" userId="S::kelen@herzing.ca::79a21bbd-83f7-4e16-a863-8531c314eb69" providerId="AD" clId="Web-{D9D6E36E-AA37-906F-849D-FB21A9186404}" dt="2022-10-11T10:41:46.963" v="75"/>
          <ac:spMkLst>
            <pc:docMk/>
            <pc:sldMk cId="2243640836" sldId="271"/>
            <ac:spMk id="8" creationId="{6A1473A6-3F22-483E-8A30-80B9D2B14592}"/>
          </ac:spMkLst>
        </pc:spChg>
        <pc:grpChg chg="add">
          <ac:chgData name="Kristina Elen" userId="S::kelen@herzing.ca::79a21bbd-83f7-4e16-a863-8531c314eb69" providerId="AD" clId="Web-{D9D6E36E-AA37-906F-849D-FB21A9186404}" dt="2022-10-11T10:41:46.963" v="75"/>
          <ac:grpSpMkLst>
            <pc:docMk/>
            <pc:sldMk cId="2243640836" sldId="271"/>
            <ac:grpSpMk id="10" creationId="{AA1375E3-3E53-4D75-BAB7-E5929BFCB25F}"/>
          </ac:grpSpMkLst>
        </pc:grpChg>
      </pc:sldChg>
      <pc:sldChg chg="addSp modSp add mod setBg">
        <pc:chgData name="Kristina Elen" userId="S::kelen@herzing.ca::79a21bbd-83f7-4e16-a863-8531c314eb69" providerId="AD" clId="Web-{D9D6E36E-AA37-906F-849D-FB21A9186404}" dt="2022-10-11T10:41:42.620" v="74"/>
        <pc:sldMkLst>
          <pc:docMk/>
          <pc:sldMk cId="3000805884" sldId="272"/>
        </pc:sldMkLst>
        <pc:spChg chg="mod">
          <ac:chgData name="Kristina Elen" userId="S::kelen@herzing.ca::79a21bbd-83f7-4e16-a863-8531c314eb69" providerId="AD" clId="Web-{D9D6E36E-AA37-906F-849D-FB21A9186404}" dt="2022-10-11T10:41:42.620" v="74"/>
          <ac:spMkLst>
            <pc:docMk/>
            <pc:sldMk cId="3000805884" sldId="272"/>
            <ac:spMk id="2" creationId="{00000000-0000-0000-0000-000000000000}"/>
          </ac:spMkLst>
        </pc:spChg>
        <pc:spChg chg="mod">
          <ac:chgData name="Kristina Elen" userId="S::kelen@herzing.ca::79a21bbd-83f7-4e16-a863-8531c314eb69" providerId="AD" clId="Web-{D9D6E36E-AA37-906F-849D-FB21A9186404}" dt="2022-10-11T10:41:42.620" v="74"/>
          <ac:spMkLst>
            <pc:docMk/>
            <pc:sldMk cId="3000805884" sldId="272"/>
            <ac:spMk id="3" creationId="{00000000-0000-0000-0000-000000000000}"/>
          </ac:spMkLst>
        </pc:spChg>
        <pc:spChg chg="add">
          <ac:chgData name="Kristina Elen" userId="S::kelen@herzing.ca::79a21bbd-83f7-4e16-a863-8531c314eb69" providerId="AD" clId="Web-{D9D6E36E-AA37-906F-849D-FB21A9186404}" dt="2022-10-11T10:41:42.620" v="74"/>
          <ac:spMkLst>
            <pc:docMk/>
            <pc:sldMk cId="3000805884" sldId="272"/>
            <ac:spMk id="8" creationId="{6A1473A6-3F22-483E-8A30-80B9D2B14592}"/>
          </ac:spMkLst>
        </pc:spChg>
        <pc:grpChg chg="add">
          <ac:chgData name="Kristina Elen" userId="S::kelen@herzing.ca::79a21bbd-83f7-4e16-a863-8531c314eb69" providerId="AD" clId="Web-{D9D6E36E-AA37-906F-849D-FB21A9186404}" dt="2022-10-11T10:41:42.620" v="74"/>
          <ac:grpSpMkLst>
            <pc:docMk/>
            <pc:sldMk cId="3000805884" sldId="272"/>
            <ac:grpSpMk id="10" creationId="{AA1375E3-3E53-4D75-BAB7-E5929BFCB25F}"/>
          </ac:grpSpMkLst>
        </pc:grpChg>
      </pc:sldChg>
      <pc:sldChg chg="addSp modSp add mod setBg">
        <pc:chgData name="Kristina Elen" userId="S::kelen@herzing.ca::79a21bbd-83f7-4e16-a863-8531c314eb69" providerId="AD" clId="Web-{D9D6E36E-AA37-906F-849D-FB21A9186404}" dt="2022-10-11T10:41:35.432" v="73"/>
        <pc:sldMkLst>
          <pc:docMk/>
          <pc:sldMk cId="2148914679" sldId="273"/>
        </pc:sldMkLst>
        <pc:spChg chg="mod">
          <ac:chgData name="Kristina Elen" userId="S::kelen@herzing.ca::79a21bbd-83f7-4e16-a863-8531c314eb69" providerId="AD" clId="Web-{D9D6E36E-AA37-906F-849D-FB21A9186404}" dt="2022-10-11T10:41:35.432" v="73"/>
          <ac:spMkLst>
            <pc:docMk/>
            <pc:sldMk cId="2148914679" sldId="273"/>
            <ac:spMk id="2" creationId="{00000000-0000-0000-0000-000000000000}"/>
          </ac:spMkLst>
        </pc:spChg>
        <pc:spChg chg="mod">
          <ac:chgData name="Kristina Elen" userId="S::kelen@herzing.ca::79a21bbd-83f7-4e16-a863-8531c314eb69" providerId="AD" clId="Web-{D9D6E36E-AA37-906F-849D-FB21A9186404}" dt="2022-10-11T10:41:35.432" v="73"/>
          <ac:spMkLst>
            <pc:docMk/>
            <pc:sldMk cId="2148914679" sldId="273"/>
            <ac:spMk id="3" creationId="{00000000-0000-0000-0000-000000000000}"/>
          </ac:spMkLst>
        </pc:spChg>
        <pc:spChg chg="add">
          <ac:chgData name="Kristina Elen" userId="S::kelen@herzing.ca::79a21bbd-83f7-4e16-a863-8531c314eb69" providerId="AD" clId="Web-{D9D6E36E-AA37-906F-849D-FB21A9186404}" dt="2022-10-11T10:41:35.432" v="73"/>
          <ac:spMkLst>
            <pc:docMk/>
            <pc:sldMk cId="2148914679" sldId="273"/>
            <ac:spMk id="8" creationId="{827B839B-9ADE-406B-8590-F1CAEDED45A1}"/>
          </ac:spMkLst>
        </pc:spChg>
        <pc:spChg chg="add">
          <ac:chgData name="Kristina Elen" userId="S::kelen@herzing.ca::79a21bbd-83f7-4e16-a863-8531c314eb69" providerId="AD" clId="Web-{D9D6E36E-AA37-906F-849D-FB21A9186404}" dt="2022-10-11T10:41:35.432" v="73"/>
          <ac:spMkLst>
            <pc:docMk/>
            <pc:sldMk cId="2148914679" sldId="273"/>
            <ac:spMk id="10" creationId="{CFE45BF0-46DB-408C-B5F7-7B11716805D4}"/>
          </ac:spMkLst>
        </pc:spChg>
        <pc:spChg chg="add">
          <ac:chgData name="Kristina Elen" userId="S::kelen@herzing.ca::79a21bbd-83f7-4e16-a863-8531c314eb69" providerId="AD" clId="Web-{D9D6E36E-AA37-906F-849D-FB21A9186404}" dt="2022-10-11T10:41:35.432" v="73"/>
          <ac:spMkLst>
            <pc:docMk/>
            <pc:sldMk cId="2148914679" sldId="273"/>
            <ac:spMk id="12" creationId="{2AEBC8F2-97B1-41B4-93F1-2D289E197FBA}"/>
          </ac:spMkLst>
        </pc:spChg>
        <pc:spChg chg="add">
          <ac:chgData name="Kristina Elen" userId="S::kelen@herzing.ca::79a21bbd-83f7-4e16-a863-8531c314eb69" providerId="AD" clId="Web-{D9D6E36E-AA37-906F-849D-FB21A9186404}" dt="2022-10-11T10:41:35.432" v="73"/>
          <ac:spMkLst>
            <pc:docMk/>
            <pc:sldMk cId="2148914679" sldId="273"/>
            <ac:spMk id="14" creationId="{472E3A19-F5D5-48FC-BB9C-48C2F68F598B}"/>
          </ac:spMkLst>
        </pc:spChg>
        <pc:spChg chg="add">
          <ac:chgData name="Kristina Elen" userId="S::kelen@herzing.ca::79a21bbd-83f7-4e16-a863-8531c314eb69" providerId="AD" clId="Web-{D9D6E36E-AA37-906F-849D-FB21A9186404}" dt="2022-10-11T10:41:35.432" v="73"/>
          <ac:spMkLst>
            <pc:docMk/>
            <pc:sldMk cId="2148914679" sldId="273"/>
            <ac:spMk id="16" creationId="{7A62E32F-BB65-43A8-8EB5-92346890E549}"/>
          </ac:spMkLst>
        </pc:spChg>
        <pc:spChg chg="add">
          <ac:chgData name="Kristina Elen" userId="S::kelen@herzing.ca::79a21bbd-83f7-4e16-a863-8531c314eb69" providerId="AD" clId="Web-{D9D6E36E-AA37-906F-849D-FB21A9186404}" dt="2022-10-11T10:41:35.432" v="73"/>
          <ac:spMkLst>
            <pc:docMk/>
            <pc:sldMk cId="2148914679" sldId="273"/>
            <ac:spMk id="18" creationId="{14E91B64-9FCC-451E-AFB4-A827D6329367}"/>
          </ac:spMkLst>
        </pc:spChg>
      </pc:sldChg>
      <pc:sldChg chg="addSp modSp add mod setBg">
        <pc:chgData name="Kristina Elen" userId="S::kelen@herzing.ca::79a21bbd-83f7-4e16-a863-8531c314eb69" providerId="AD" clId="Web-{D9D6E36E-AA37-906F-849D-FB21A9186404}" dt="2022-10-11T10:41:27.604" v="72"/>
        <pc:sldMkLst>
          <pc:docMk/>
          <pc:sldMk cId="3932517194" sldId="274"/>
        </pc:sldMkLst>
        <pc:spChg chg="mod">
          <ac:chgData name="Kristina Elen" userId="S::kelen@herzing.ca::79a21bbd-83f7-4e16-a863-8531c314eb69" providerId="AD" clId="Web-{D9D6E36E-AA37-906F-849D-FB21A9186404}" dt="2022-10-11T10:41:27.604" v="72"/>
          <ac:spMkLst>
            <pc:docMk/>
            <pc:sldMk cId="3932517194" sldId="274"/>
            <ac:spMk id="2" creationId="{00000000-0000-0000-0000-000000000000}"/>
          </ac:spMkLst>
        </pc:spChg>
        <pc:spChg chg="mod">
          <ac:chgData name="Kristina Elen" userId="S::kelen@herzing.ca::79a21bbd-83f7-4e16-a863-8531c314eb69" providerId="AD" clId="Web-{D9D6E36E-AA37-906F-849D-FB21A9186404}" dt="2022-10-11T10:41:27.604" v="72"/>
          <ac:spMkLst>
            <pc:docMk/>
            <pc:sldMk cId="3932517194" sldId="274"/>
            <ac:spMk id="3" creationId="{00000000-0000-0000-0000-000000000000}"/>
          </ac:spMkLst>
        </pc:spChg>
        <pc:spChg chg="add">
          <ac:chgData name="Kristina Elen" userId="S::kelen@herzing.ca::79a21bbd-83f7-4e16-a863-8531c314eb69" providerId="AD" clId="Web-{D9D6E36E-AA37-906F-849D-FB21A9186404}" dt="2022-10-11T10:41:27.604" v="72"/>
          <ac:spMkLst>
            <pc:docMk/>
            <pc:sldMk cId="3932517194" sldId="274"/>
            <ac:spMk id="8" creationId="{827B839B-9ADE-406B-8590-F1CAEDED45A1}"/>
          </ac:spMkLst>
        </pc:spChg>
        <pc:spChg chg="add">
          <ac:chgData name="Kristina Elen" userId="S::kelen@herzing.ca::79a21bbd-83f7-4e16-a863-8531c314eb69" providerId="AD" clId="Web-{D9D6E36E-AA37-906F-849D-FB21A9186404}" dt="2022-10-11T10:41:27.604" v="72"/>
          <ac:spMkLst>
            <pc:docMk/>
            <pc:sldMk cId="3932517194" sldId="274"/>
            <ac:spMk id="10" creationId="{CFE45BF0-46DB-408C-B5F7-7B11716805D4}"/>
          </ac:spMkLst>
        </pc:spChg>
        <pc:spChg chg="add">
          <ac:chgData name="Kristina Elen" userId="S::kelen@herzing.ca::79a21bbd-83f7-4e16-a863-8531c314eb69" providerId="AD" clId="Web-{D9D6E36E-AA37-906F-849D-FB21A9186404}" dt="2022-10-11T10:41:27.604" v="72"/>
          <ac:spMkLst>
            <pc:docMk/>
            <pc:sldMk cId="3932517194" sldId="274"/>
            <ac:spMk id="12" creationId="{2AEBC8F2-97B1-41B4-93F1-2D289E197FBA}"/>
          </ac:spMkLst>
        </pc:spChg>
        <pc:spChg chg="add">
          <ac:chgData name="Kristina Elen" userId="S::kelen@herzing.ca::79a21bbd-83f7-4e16-a863-8531c314eb69" providerId="AD" clId="Web-{D9D6E36E-AA37-906F-849D-FB21A9186404}" dt="2022-10-11T10:41:27.604" v="72"/>
          <ac:spMkLst>
            <pc:docMk/>
            <pc:sldMk cId="3932517194" sldId="274"/>
            <ac:spMk id="14" creationId="{472E3A19-F5D5-48FC-BB9C-48C2F68F598B}"/>
          </ac:spMkLst>
        </pc:spChg>
        <pc:spChg chg="add">
          <ac:chgData name="Kristina Elen" userId="S::kelen@herzing.ca::79a21bbd-83f7-4e16-a863-8531c314eb69" providerId="AD" clId="Web-{D9D6E36E-AA37-906F-849D-FB21A9186404}" dt="2022-10-11T10:41:27.604" v="72"/>
          <ac:spMkLst>
            <pc:docMk/>
            <pc:sldMk cId="3932517194" sldId="274"/>
            <ac:spMk id="16" creationId="{7A62E32F-BB65-43A8-8EB5-92346890E549}"/>
          </ac:spMkLst>
        </pc:spChg>
        <pc:spChg chg="add">
          <ac:chgData name="Kristina Elen" userId="S::kelen@herzing.ca::79a21bbd-83f7-4e16-a863-8531c314eb69" providerId="AD" clId="Web-{D9D6E36E-AA37-906F-849D-FB21A9186404}" dt="2022-10-11T10:41:27.604" v="72"/>
          <ac:spMkLst>
            <pc:docMk/>
            <pc:sldMk cId="3932517194" sldId="274"/>
            <ac:spMk id="18" creationId="{14E91B64-9FCC-451E-AFB4-A827D6329367}"/>
          </ac:spMkLst>
        </pc:spChg>
      </pc:sldChg>
      <pc:sldChg chg="addSp modSp add mod setBg">
        <pc:chgData name="Kristina Elen" userId="S::kelen@herzing.ca::79a21bbd-83f7-4e16-a863-8531c314eb69" providerId="AD" clId="Web-{D9D6E36E-AA37-906F-849D-FB21A9186404}" dt="2022-10-11T10:41:24.573" v="71"/>
        <pc:sldMkLst>
          <pc:docMk/>
          <pc:sldMk cId="1718917635" sldId="275"/>
        </pc:sldMkLst>
        <pc:spChg chg="mod">
          <ac:chgData name="Kristina Elen" userId="S::kelen@herzing.ca::79a21bbd-83f7-4e16-a863-8531c314eb69" providerId="AD" clId="Web-{D9D6E36E-AA37-906F-849D-FB21A9186404}" dt="2022-10-11T10:41:24.573" v="71"/>
          <ac:spMkLst>
            <pc:docMk/>
            <pc:sldMk cId="1718917635" sldId="275"/>
            <ac:spMk id="2" creationId="{00000000-0000-0000-0000-000000000000}"/>
          </ac:spMkLst>
        </pc:spChg>
        <pc:spChg chg="mod">
          <ac:chgData name="Kristina Elen" userId="S::kelen@herzing.ca::79a21bbd-83f7-4e16-a863-8531c314eb69" providerId="AD" clId="Web-{D9D6E36E-AA37-906F-849D-FB21A9186404}" dt="2022-10-11T10:41:24.573" v="71"/>
          <ac:spMkLst>
            <pc:docMk/>
            <pc:sldMk cId="1718917635" sldId="275"/>
            <ac:spMk id="3" creationId="{00000000-0000-0000-0000-000000000000}"/>
          </ac:spMkLst>
        </pc:spChg>
        <pc:spChg chg="add">
          <ac:chgData name="Kristina Elen" userId="S::kelen@herzing.ca::79a21bbd-83f7-4e16-a863-8531c314eb69" providerId="AD" clId="Web-{D9D6E36E-AA37-906F-849D-FB21A9186404}" dt="2022-10-11T10:41:24.573" v="71"/>
          <ac:spMkLst>
            <pc:docMk/>
            <pc:sldMk cId="1718917635" sldId="275"/>
            <ac:spMk id="8" creationId="{827B839B-9ADE-406B-8590-F1CAEDED45A1}"/>
          </ac:spMkLst>
        </pc:spChg>
        <pc:spChg chg="add">
          <ac:chgData name="Kristina Elen" userId="S::kelen@herzing.ca::79a21bbd-83f7-4e16-a863-8531c314eb69" providerId="AD" clId="Web-{D9D6E36E-AA37-906F-849D-FB21A9186404}" dt="2022-10-11T10:41:24.573" v="71"/>
          <ac:spMkLst>
            <pc:docMk/>
            <pc:sldMk cId="1718917635" sldId="275"/>
            <ac:spMk id="10" creationId="{CFE45BF0-46DB-408C-B5F7-7B11716805D4}"/>
          </ac:spMkLst>
        </pc:spChg>
        <pc:spChg chg="add">
          <ac:chgData name="Kristina Elen" userId="S::kelen@herzing.ca::79a21bbd-83f7-4e16-a863-8531c314eb69" providerId="AD" clId="Web-{D9D6E36E-AA37-906F-849D-FB21A9186404}" dt="2022-10-11T10:41:24.573" v="71"/>
          <ac:spMkLst>
            <pc:docMk/>
            <pc:sldMk cId="1718917635" sldId="275"/>
            <ac:spMk id="12" creationId="{2AEBC8F2-97B1-41B4-93F1-2D289E197FBA}"/>
          </ac:spMkLst>
        </pc:spChg>
        <pc:spChg chg="add">
          <ac:chgData name="Kristina Elen" userId="S::kelen@herzing.ca::79a21bbd-83f7-4e16-a863-8531c314eb69" providerId="AD" clId="Web-{D9D6E36E-AA37-906F-849D-FB21A9186404}" dt="2022-10-11T10:41:24.573" v="71"/>
          <ac:spMkLst>
            <pc:docMk/>
            <pc:sldMk cId="1718917635" sldId="275"/>
            <ac:spMk id="14" creationId="{472E3A19-F5D5-48FC-BB9C-48C2F68F598B}"/>
          </ac:spMkLst>
        </pc:spChg>
        <pc:spChg chg="add">
          <ac:chgData name="Kristina Elen" userId="S::kelen@herzing.ca::79a21bbd-83f7-4e16-a863-8531c314eb69" providerId="AD" clId="Web-{D9D6E36E-AA37-906F-849D-FB21A9186404}" dt="2022-10-11T10:41:24.573" v="71"/>
          <ac:spMkLst>
            <pc:docMk/>
            <pc:sldMk cId="1718917635" sldId="275"/>
            <ac:spMk id="16" creationId="{7A62E32F-BB65-43A8-8EB5-92346890E549}"/>
          </ac:spMkLst>
        </pc:spChg>
        <pc:spChg chg="add">
          <ac:chgData name="Kristina Elen" userId="S::kelen@herzing.ca::79a21bbd-83f7-4e16-a863-8531c314eb69" providerId="AD" clId="Web-{D9D6E36E-AA37-906F-849D-FB21A9186404}" dt="2022-10-11T10:41:24.573" v="71"/>
          <ac:spMkLst>
            <pc:docMk/>
            <pc:sldMk cId="1718917635" sldId="275"/>
            <ac:spMk id="18" creationId="{14E91B64-9FCC-451E-AFB4-A827D6329367}"/>
          </ac:spMkLst>
        </pc:spChg>
      </pc:sldChg>
      <pc:sldChg chg="addSp delSp add">
        <pc:chgData name="Kristina Elen" userId="S::kelen@herzing.ca::79a21bbd-83f7-4e16-a863-8531c314eb69" providerId="AD" clId="Web-{D9D6E36E-AA37-906F-849D-FB21A9186404}" dt="2022-10-11T10:41:20.385" v="70"/>
        <pc:sldMkLst>
          <pc:docMk/>
          <pc:sldMk cId="3420779468" sldId="276"/>
        </pc:sldMkLst>
        <pc:spChg chg="del">
          <ac:chgData name="Kristina Elen" userId="S::kelen@herzing.ca::79a21bbd-83f7-4e16-a863-8531c314eb69" providerId="AD" clId="Web-{D9D6E36E-AA37-906F-849D-FB21A9186404}" dt="2022-10-11T10:41:20.385" v="70"/>
          <ac:spMkLst>
            <pc:docMk/>
            <pc:sldMk cId="3420779468" sldId="276"/>
            <ac:spMk id="3" creationId="{00000000-0000-0000-0000-000000000000}"/>
          </ac:spMkLst>
        </pc:spChg>
        <pc:graphicFrameChg chg="add">
          <ac:chgData name="Kristina Elen" userId="S::kelen@herzing.ca::79a21bbd-83f7-4e16-a863-8531c314eb69" providerId="AD" clId="Web-{D9D6E36E-AA37-906F-849D-FB21A9186404}" dt="2022-10-11T10:41:20.385" v="70"/>
          <ac:graphicFrameMkLst>
            <pc:docMk/>
            <pc:sldMk cId="3420779468" sldId="276"/>
            <ac:graphicFrameMk id="5" creationId="{D325001F-ABFB-63FF-9F2D-DF117E1D402C}"/>
          </ac:graphicFrameMkLst>
        </pc:graphicFrameChg>
      </pc:sldChg>
      <pc:sldChg chg="addSp delSp add">
        <pc:chgData name="Kristina Elen" userId="S::kelen@herzing.ca::79a21bbd-83f7-4e16-a863-8531c314eb69" providerId="AD" clId="Web-{D9D6E36E-AA37-906F-849D-FB21A9186404}" dt="2022-10-11T10:41:11.729" v="69"/>
        <pc:sldMkLst>
          <pc:docMk/>
          <pc:sldMk cId="3300947184" sldId="277"/>
        </pc:sldMkLst>
        <pc:spChg chg="del">
          <ac:chgData name="Kristina Elen" userId="S::kelen@herzing.ca::79a21bbd-83f7-4e16-a863-8531c314eb69" providerId="AD" clId="Web-{D9D6E36E-AA37-906F-849D-FB21A9186404}" dt="2022-10-11T10:41:11.729" v="69"/>
          <ac:spMkLst>
            <pc:docMk/>
            <pc:sldMk cId="3300947184" sldId="277"/>
            <ac:spMk id="3" creationId="{00000000-0000-0000-0000-000000000000}"/>
          </ac:spMkLst>
        </pc:spChg>
        <pc:graphicFrameChg chg="add">
          <ac:chgData name="Kristina Elen" userId="S::kelen@herzing.ca::79a21bbd-83f7-4e16-a863-8531c314eb69" providerId="AD" clId="Web-{D9D6E36E-AA37-906F-849D-FB21A9186404}" dt="2022-10-11T10:41:11.729" v="69"/>
          <ac:graphicFrameMkLst>
            <pc:docMk/>
            <pc:sldMk cId="3300947184" sldId="277"/>
            <ac:graphicFrameMk id="5" creationId="{FFAAA262-7378-EC63-F48E-EF03B462FA4A}"/>
          </ac:graphicFrameMkLst>
        </pc:graphicFrameChg>
      </pc:sldChg>
      <pc:sldChg chg="addSp modSp add mod setBg">
        <pc:chgData name="Kristina Elen" userId="S::kelen@herzing.ca::79a21bbd-83f7-4e16-a863-8531c314eb69" providerId="AD" clId="Web-{D9D6E36E-AA37-906F-849D-FB21A9186404}" dt="2022-10-11T10:40:59.932" v="68"/>
        <pc:sldMkLst>
          <pc:docMk/>
          <pc:sldMk cId="783196580" sldId="278"/>
        </pc:sldMkLst>
        <pc:spChg chg="mod">
          <ac:chgData name="Kristina Elen" userId="S::kelen@herzing.ca::79a21bbd-83f7-4e16-a863-8531c314eb69" providerId="AD" clId="Web-{D9D6E36E-AA37-906F-849D-FB21A9186404}" dt="2022-10-11T10:40:59.932" v="68"/>
          <ac:spMkLst>
            <pc:docMk/>
            <pc:sldMk cId="783196580" sldId="278"/>
            <ac:spMk id="2" creationId="{00000000-0000-0000-0000-000000000000}"/>
          </ac:spMkLst>
        </pc:spChg>
        <pc:spChg chg="mod">
          <ac:chgData name="Kristina Elen" userId="S::kelen@herzing.ca::79a21bbd-83f7-4e16-a863-8531c314eb69" providerId="AD" clId="Web-{D9D6E36E-AA37-906F-849D-FB21A9186404}" dt="2022-10-11T10:40:59.932" v="68"/>
          <ac:spMkLst>
            <pc:docMk/>
            <pc:sldMk cId="783196580" sldId="278"/>
            <ac:spMk id="3" creationId="{00000000-0000-0000-0000-000000000000}"/>
          </ac:spMkLst>
        </pc:spChg>
        <pc:spChg chg="add">
          <ac:chgData name="Kristina Elen" userId="S::kelen@herzing.ca::79a21bbd-83f7-4e16-a863-8531c314eb69" providerId="AD" clId="Web-{D9D6E36E-AA37-906F-849D-FB21A9186404}" dt="2022-10-11T10:40:59.932" v="68"/>
          <ac:spMkLst>
            <pc:docMk/>
            <pc:sldMk cId="783196580" sldId="278"/>
            <ac:spMk id="8" creationId="{827B839B-9ADE-406B-8590-F1CAEDED45A1}"/>
          </ac:spMkLst>
        </pc:spChg>
        <pc:spChg chg="add">
          <ac:chgData name="Kristina Elen" userId="S::kelen@herzing.ca::79a21bbd-83f7-4e16-a863-8531c314eb69" providerId="AD" clId="Web-{D9D6E36E-AA37-906F-849D-FB21A9186404}" dt="2022-10-11T10:40:59.932" v="68"/>
          <ac:spMkLst>
            <pc:docMk/>
            <pc:sldMk cId="783196580" sldId="278"/>
            <ac:spMk id="10" creationId="{CFE45BF0-46DB-408C-B5F7-7B11716805D4}"/>
          </ac:spMkLst>
        </pc:spChg>
        <pc:spChg chg="add">
          <ac:chgData name="Kristina Elen" userId="S::kelen@herzing.ca::79a21bbd-83f7-4e16-a863-8531c314eb69" providerId="AD" clId="Web-{D9D6E36E-AA37-906F-849D-FB21A9186404}" dt="2022-10-11T10:40:59.932" v="68"/>
          <ac:spMkLst>
            <pc:docMk/>
            <pc:sldMk cId="783196580" sldId="278"/>
            <ac:spMk id="12" creationId="{2AEBC8F2-97B1-41B4-93F1-2D289E197FBA}"/>
          </ac:spMkLst>
        </pc:spChg>
        <pc:spChg chg="add">
          <ac:chgData name="Kristina Elen" userId="S::kelen@herzing.ca::79a21bbd-83f7-4e16-a863-8531c314eb69" providerId="AD" clId="Web-{D9D6E36E-AA37-906F-849D-FB21A9186404}" dt="2022-10-11T10:40:59.932" v="68"/>
          <ac:spMkLst>
            <pc:docMk/>
            <pc:sldMk cId="783196580" sldId="278"/>
            <ac:spMk id="14" creationId="{472E3A19-F5D5-48FC-BB9C-48C2F68F598B}"/>
          </ac:spMkLst>
        </pc:spChg>
        <pc:spChg chg="add">
          <ac:chgData name="Kristina Elen" userId="S::kelen@herzing.ca::79a21bbd-83f7-4e16-a863-8531c314eb69" providerId="AD" clId="Web-{D9D6E36E-AA37-906F-849D-FB21A9186404}" dt="2022-10-11T10:40:59.932" v="68"/>
          <ac:spMkLst>
            <pc:docMk/>
            <pc:sldMk cId="783196580" sldId="278"/>
            <ac:spMk id="16" creationId="{7A62E32F-BB65-43A8-8EB5-92346890E549}"/>
          </ac:spMkLst>
        </pc:spChg>
        <pc:spChg chg="add">
          <ac:chgData name="Kristina Elen" userId="S::kelen@herzing.ca::79a21bbd-83f7-4e16-a863-8531c314eb69" providerId="AD" clId="Web-{D9D6E36E-AA37-906F-849D-FB21A9186404}" dt="2022-10-11T10:40:59.932" v="68"/>
          <ac:spMkLst>
            <pc:docMk/>
            <pc:sldMk cId="783196580" sldId="278"/>
            <ac:spMk id="18" creationId="{14E91B64-9FCC-451E-AFB4-A827D6329367}"/>
          </ac:spMkLst>
        </pc:spChg>
      </pc:sldChg>
      <pc:sldChg chg="addSp modSp add mod setBg">
        <pc:chgData name="Kristina Elen" userId="S::kelen@herzing.ca::79a21bbd-83f7-4e16-a863-8531c314eb69" providerId="AD" clId="Web-{D9D6E36E-AA37-906F-849D-FB21A9186404}" dt="2022-10-11T10:40:56.901" v="67"/>
        <pc:sldMkLst>
          <pc:docMk/>
          <pc:sldMk cId="3097450601" sldId="279"/>
        </pc:sldMkLst>
        <pc:spChg chg="mod">
          <ac:chgData name="Kristina Elen" userId="S::kelen@herzing.ca::79a21bbd-83f7-4e16-a863-8531c314eb69" providerId="AD" clId="Web-{D9D6E36E-AA37-906F-849D-FB21A9186404}" dt="2022-10-11T10:40:56.901" v="67"/>
          <ac:spMkLst>
            <pc:docMk/>
            <pc:sldMk cId="3097450601" sldId="279"/>
            <ac:spMk id="2" creationId="{00000000-0000-0000-0000-000000000000}"/>
          </ac:spMkLst>
        </pc:spChg>
        <pc:spChg chg="mod">
          <ac:chgData name="Kristina Elen" userId="S::kelen@herzing.ca::79a21bbd-83f7-4e16-a863-8531c314eb69" providerId="AD" clId="Web-{D9D6E36E-AA37-906F-849D-FB21A9186404}" dt="2022-10-11T10:40:56.901" v="67"/>
          <ac:spMkLst>
            <pc:docMk/>
            <pc:sldMk cId="3097450601" sldId="279"/>
            <ac:spMk id="3" creationId="{00000000-0000-0000-0000-000000000000}"/>
          </ac:spMkLst>
        </pc:spChg>
        <pc:spChg chg="add">
          <ac:chgData name="Kristina Elen" userId="S::kelen@herzing.ca::79a21bbd-83f7-4e16-a863-8531c314eb69" providerId="AD" clId="Web-{D9D6E36E-AA37-906F-849D-FB21A9186404}" dt="2022-10-11T10:40:56.901" v="67"/>
          <ac:spMkLst>
            <pc:docMk/>
            <pc:sldMk cId="3097450601" sldId="279"/>
            <ac:spMk id="8" creationId="{827B839B-9ADE-406B-8590-F1CAEDED45A1}"/>
          </ac:spMkLst>
        </pc:spChg>
        <pc:spChg chg="add">
          <ac:chgData name="Kristina Elen" userId="S::kelen@herzing.ca::79a21bbd-83f7-4e16-a863-8531c314eb69" providerId="AD" clId="Web-{D9D6E36E-AA37-906F-849D-FB21A9186404}" dt="2022-10-11T10:40:56.901" v="67"/>
          <ac:spMkLst>
            <pc:docMk/>
            <pc:sldMk cId="3097450601" sldId="279"/>
            <ac:spMk id="10" creationId="{CFE45BF0-46DB-408C-B5F7-7B11716805D4}"/>
          </ac:spMkLst>
        </pc:spChg>
        <pc:spChg chg="add">
          <ac:chgData name="Kristina Elen" userId="S::kelen@herzing.ca::79a21bbd-83f7-4e16-a863-8531c314eb69" providerId="AD" clId="Web-{D9D6E36E-AA37-906F-849D-FB21A9186404}" dt="2022-10-11T10:40:56.901" v="67"/>
          <ac:spMkLst>
            <pc:docMk/>
            <pc:sldMk cId="3097450601" sldId="279"/>
            <ac:spMk id="12" creationId="{2AEBC8F2-97B1-41B4-93F1-2D289E197FBA}"/>
          </ac:spMkLst>
        </pc:spChg>
        <pc:spChg chg="add">
          <ac:chgData name="Kristina Elen" userId="S::kelen@herzing.ca::79a21bbd-83f7-4e16-a863-8531c314eb69" providerId="AD" clId="Web-{D9D6E36E-AA37-906F-849D-FB21A9186404}" dt="2022-10-11T10:40:56.901" v="67"/>
          <ac:spMkLst>
            <pc:docMk/>
            <pc:sldMk cId="3097450601" sldId="279"/>
            <ac:spMk id="14" creationId="{472E3A19-F5D5-48FC-BB9C-48C2F68F598B}"/>
          </ac:spMkLst>
        </pc:spChg>
        <pc:spChg chg="add">
          <ac:chgData name="Kristina Elen" userId="S::kelen@herzing.ca::79a21bbd-83f7-4e16-a863-8531c314eb69" providerId="AD" clId="Web-{D9D6E36E-AA37-906F-849D-FB21A9186404}" dt="2022-10-11T10:40:56.901" v="67"/>
          <ac:spMkLst>
            <pc:docMk/>
            <pc:sldMk cId="3097450601" sldId="279"/>
            <ac:spMk id="16" creationId="{7A62E32F-BB65-43A8-8EB5-92346890E549}"/>
          </ac:spMkLst>
        </pc:spChg>
        <pc:spChg chg="add">
          <ac:chgData name="Kristina Elen" userId="S::kelen@herzing.ca::79a21bbd-83f7-4e16-a863-8531c314eb69" providerId="AD" clId="Web-{D9D6E36E-AA37-906F-849D-FB21A9186404}" dt="2022-10-11T10:40:56.901" v="67"/>
          <ac:spMkLst>
            <pc:docMk/>
            <pc:sldMk cId="3097450601" sldId="279"/>
            <ac:spMk id="18" creationId="{14E91B64-9FCC-451E-AFB4-A827D6329367}"/>
          </ac:spMkLst>
        </pc:spChg>
      </pc:sldChg>
      <pc:sldChg chg="addSp modSp add mod setBg">
        <pc:chgData name="Kristina Elen" userId="S::kelen@herzing.ca::79a21bbd-83f7-4e16-a863-8531c314eb69" providerId="AD" clId="Web-{D9D6E36E-AA37-906F-849D-FB21A9186404}" dt="2022-10-11T10:40:53.588" v="66"/>
        <pc:sldMkLst>
          <pc:docMk/>
          <pc:sldMk cId="1368529813" sldId="280"/>
        </pc:sldMkLst>
        <pc:spChg chg="mod">
          <ac:chgData name="Kristina Elen" userId="S::kelen@herzing.ca::79a21bbd-83f7-4e16-a863-8531c314eb69" providerId="AD" clId="Web-{D9D6E36E-AA37-906F-849D-FB21A9186404}" dt="2022-10-11T10:40:53.588" v="66"/>
          <ac:spMkLst>
            <pc:docMk/>
            <pc:sldMk cId="1368529813" sldId="280"/>
            <ac:spMk id="2" creationId="{00000000-0000-0000-0000-000000000000}"/>
          </ac:spMkLst>
        </pc:spChg>
        <pc:spChg chg="mod">
          <ac:chgData name="Kristina Elen" userId="S::kelen@herzing.ca::79a21bbd-83f7-4e16-a863-8531c314eb69" providerId="AD" clId="Web-{D9D6E36E-AA37-906F-849D-FB21A9186404}" dt="2022-10-11T10:40:53.588" v="66"/>
          <ac:spMkLst>
            <pc:docMk/>
            <pc:sldMk cId="1368529813" sldId="280"/>
            <ac:spMk id="3" creationId="{00000000-0000-0000-0000-000000000000}"/>
          </ac:spMkLst>
        </pc:spChg>
        <pc:spChg chg="add">
          <ac:chgData name="Kristina Elen" userId="S::kelen@herzing.ca::79a21bbd-83f7-4e16-a863-8531c314eb69" providerId="AD" clId="Web-{D9D6E36E-AA37-906F-849D-FB21A9186404}" dt="2022-10-11T10:40:53.588" v="66"/>
          <ac:spMkLst>
            <pc:docMk/>
            <pc:sldMk cId="1368529813" sldId="280"/>
            <ac:spMk id="8" creationId="{827B839B-9ADE-406B-8590-F1CAEDED45A1}"/>
          </ac:spMkLst>
        </pc:spChg>
        <pc:spChg chg="add">
          <ac:chgData name="Kristina Elen" userId="S::kelen@herzing.ca::79a21bbd-83f7-4e16-a863-8531c314eb69" providerId="AD" clId="Web-{D9D6E36E-AA37-906F-849D-FB21A9186404}" dt="2022-10-11T10:40:53.588" v="66"/>
          <ac:spMkLst>
            <pc:docMk/>
            <pc:sldMk cId="1368529813" sldId="280"/>
            <ac:spMk id="10" creationId="{CFE45BF0-46DB-408C-B5F7-7B11716805D4}"/>
          </ac:spMkLst>
        </pc:spChg>
        <pc:spChg chg="add">
          <ac:chgData name="Kristina Elen" userId="S::kelen@herzing.ca::79a21bbd-83f7-4e16-a863-8531c314eb69" providerId="AD" clId="Web-{D9D6E36E-AA37-906F-849D-FB21A9186404}" dt="2022-10-11T10:40:53.588" v="66"/>
          <ac:spMkLst>
            <pc:docMk/>
            <pc:sldMk cId="1368529813" sldId="280"/>
            <ac:spMk id="12" creationId="{2AEBC8F2-97B1-41B4-93F1-2D289E197FBA}"/>
          </ac:spMkLst>
        </pc:spChg>
        <pc:spChg chg="add">
          <ac:chgData name="Kristina Elen" userId="S::kelen@herzing.ca::79a21bbd-83f7-4e16-a863-8531c314eb69" providerId="AD" clId="Web-{D9D6E36E-AA37-906F-849D-FB21A9186404}" dt="2022-10-11T10:40:53.588" v="66"/>
          <ac:spMkLst>
            <pc:docMk/>
            <pc:sldMk cId="1368529813" sldId="280"/>
            <ac:spMk id="14" creationId="{472E3A19-F5D5-48FC-BB9C-48C2F68F598B}"/>
          </ac:spMkLst>
        </pc:spChg>
        <pc:spChg chg="add">
          <ac:chgData name="Kristina Elen" userId="S::kelen@herzing.ca::79a21bbd-83f7-4e16-a863-8531c314eb69" providerId="AD" clId="Web-{D9D6E36E-AA37-906F-849D-FB21A9186404}" dt="2022-10-11T10:40:53.588" v="66"/>
          <ac:spMkLst>
            <pc:docMk/>
            <pc:sldMk cId="1368529813" sldId="280"/>
            <ac:spMk id="16" creationId="{7A62E32F-BB65-43A8-8EB5-92346890E549}"/>
          </ac:spMkLst>
        </pc:spChg>
        <pc:spChg chg="add">
          <ac:chgData name="Kristina Elen" userId="S::kelen@herzing.ca::79a21bbd-83f7-4e16-a863-8531c314eb69" providerId="AD" clId="Web-{D9D6E36E-AA37-906F-849D-FB21A9186404}" dt="2022-10-11T10:40:53.588" v="66"/>
          <ac:spMkLst>
            <pc:docMk/>
            <pc:sldMk cId="1368529813" sldId="280"/>
            <ac:spMk id="18" creationId="{14E91B64-9FCC-451E-AFB4-A827D6329367}"/>
          </ac:spMkLst>
        </pc:spChg>
      </pc:sldChg>
      <pc:sldChg chg="addSp modSp add mod setBg">
        <pc:chgData name="Kristina Elen" userId="S::kelen@herzing.ca::79a21bbd-83f7-4e16-a863-8531c314eb69" providerId="AD" clId="Web-{D9D6E36E-AA37-906F-849D-FB21A9186404}" dt="2022-10-11T10:40:47.916" v="65"/>
        <pc:sldMkLst>
          <pc:docMk/>
          <pc:sldMk cId="2478579316" sldId="281"/>
        </pc:sldMkLst>
        <pc:spChg chg="mod">
          <ac:chgData name="Kristina Elen" userId="S::kelen@herzing.ca::79a21bbd-83f7-4e16-a863-8531c314eb69" providerId="AD" clId="Web-{D9D6E36E-AA37-906F-849D-FB21A9186404}" dt="2022-10-11T10:40:47.916" v="65"/>
          <ac:spMkLst>
            <pc:docMk/>
            <pc:sldMk cId="2478579316" sldId="281"/>
            <ac:spMk id="2" creationId="{00000000-0000-0000-0000-000000000000}"/>
          </ac:spMkLst>
        </pc:spChg>
        <pc:spChg chg="mod">
          <ac:chgData name="Kristina Elen" userId="S::kelen@herzing.ca::79a21bbd-83f7-4e16-a863-8531c314eb69" providerId="AD" clId="Web-{D9D6E36E-AA37-906F-849D-FB21A9186404}" dt="2022-10-11T10:40:47.916" v="65"/>
          <ac:spMkLst>
            <pc:docMk/>
            <pc:sldMk cId="2478579316" sldId="281"/>
            <ac:spMk id="3" creationId="{00000000-0000-0000-0000-000000000000}"/>
          </ac:spMkLst>
        </pc:spChg>
        <pc:spChg chg="add">
          <ac:chgData name="Kristina Elen" userId="S::kelen@herzing.ca::79a21bbd-83f7-4e16-a863-8531c314eb69" providerId="AD" clId="Web-{D9D6E36E-AA37-906F-849D-FB21A9186404}" dt="2022-10-11T10:40:47.916" v="65"/>
          <ac:spMkLst>
            <pc:docMk/>
            <pc:sldMk cId="2478579316" sldId="281"/>
            <ac:spMk id="8" creationId="{B775CD93-9DF2-48CB-9F57-1BCA9A46C7FA}"/>
          </ac:spMkLst>
        </pc:spChg>
        <pc:spChg chg="add">
          <ac:chgData name="Kristina Elen" userId="S::kelen@herzing.ca::79a21bbd-83f7-4e16-a863-8531c314eb69" providerId="AD" clId="Web-{D9D6E36E-AA37-906F-849D-FB21A9186404}" dt="2022-10-11T10:40:47.916" v="65"/>
          <ac:spMkLst>
            <pc:docMk/>
            <pc:sldMk cId="2478579316" sldId="281"/>
            <ac:spMk id="10" creationId="{6166C6D1-23AC-49C4-BA07-238E4E9F8CEB}"/>
          </ac:spMkLst>
        </pc:spChg>
        <pc:spChg chg="add">
          <ac:chgData name="Kristina Elen" userId="S::kelen@herzing.ca::79a21bbd-83f7-4e16-a863-8531c314eb69" providerId="AD" clId="Web-{D9D6E36E-AA37-906F-849D-FB21A9186404}" dt="2022-10-11T10:40:47.916" v="65"/>
          <ac:spMkLst>
            <pc:docMk/>
            <pc:sldMk cId="2478579316" sldId="281"/>
            <ac:spMk id="12" creationId="{E186B68C-84BC-4A6E-99D1-EE87483C1349}"/>
          </ac:spMkLst>
        </pc:spChg>
        <pc:spChg chg="add">
          <ac:chgData name="Kristina Elen" userId="S::kelen@herzing.ca::79a21bbd-83f7-4e16-a863-8531c314eb69" providerId="AD" clId="Web-{D9D6E36E-AA37-906F-849D-FB21A9186404}" dt="2022-10-11T10:40:47.916" v="65"/>
          <ac:spMkLst>
            <pc:docMk/>
            <pc:sldMk cId="2478579316" sldId="281"/>
            <ac:spMk id="14" creationId="{1C091803-41C2-48E0-9228-5148460C7479}"/>
          </ac:spMkLst>
        </pc:spChg>
      </pc:sldChg>
      <pc:sldChg chg="addSp modSp add mod setBg">
        <pc:chgData name="Kristina Elen" userId="S::kelen@herzing.ca::79a21bbd-83f7-4e16-a863-8531c314eb69" providerId="AD" clId="Web-{D9D6E36E-AA37-906F-849D-FB21A9186404}" dt="2022-10-11T10:40:40.885" v="64"/>
        <pc:sldMkLst>
          <pc:docMk/>
          <pc:sldMk cId="4059277285" sldId="282"/>
        </pc:sldMkLst>
        <pc:spChg chg="mod">
          <ac:chgData name="Kristina Elen" userId="S::kelen@herzing.ca::79a21bbd-83f7-4e16-a863-8531c314eb69" providerId="AD" clId="Web-{D9D6E36E-AA37-906F-849D-FB21A9186404}" dt="2022-10-11T10:40:40.885" v="64"/>
          <ac:spMkLst>
            <pc:docMk/>
            <pc:sldMk cId="4059277285" sldId="282"/>
            <ac:spMk id="2" creationId="{00000000-0000-0000-0000-000000000000}"/>
          </ac:spMkLst>
        </pc:spChg>
        <pc:spChg chg="mod">
          <ac:chgData name="Kristina Elen" userId="S::kelen@herzing.ca::79a21bbd-83f7-4e16-a863-8531c314eb69" providerId="AD" clId="Web-{D9D6E36E-AA37-906F-849D-FB21A9186404}" dt="2022-10-11T10:40:40.885" v="64"/>
          <ac:spMkLst>
            <pc:docMk/>
            <pc:sldMk cId="4059277285" sldId="282"/>
            <ac:spMk id="3" creationId="{00000000-0000-0000-0000-000000000000}"/>
          </ac:spMkLst>
        </pc:spChg>
        <pc:spChg chg="add">
          <ac:chgData name="Kristina Elen" userId="S::kelen@herzing.ca::79a21bbd-83f7-4e16-a863-8531c314eb69" providerId="AD" clId="Web-{D9D6E36E-AA37-906F-849D-FB21A9186404}" dt="2022-10-11T10:40:40.885" v="64"/>
          <ac:spMkLst>
            <pc:docMk/>
            <pc:sldMk cId="4059277285" sldId="282"/>
            <ac:spMk id="8" creationId="{B775CD93-9DF2-48CB-9F57-1BCA9A46C7FA}"/>
          </ac:spMkLst>
        </pc:spChg>
        <pc:spChg chg="add">
          <ac:chgData name="Kristina Elen" userId="S::kelen@herzing.ca::79a21bbd-83f7-4e16-a863-8531c314eb69" providerId="AD" clId="Web-{D9D6E36E-AA37-906F-849D-FB21A9186404}" dt="2022-10-11T10:40:40.885" v="64"/>
          <ac:spMkLst>
            <pc:docMk/>
            <pc:sldMk cId="4059277285" sldId="282"/>
            <ac:spMk id="10" creationId="{6166C6D1-23AC-49C4-BA07-238E4E9F8CEB}"/>
          </ac:spMkLst>
        </pc:spChg>
        <pc:spChg chg="add">
          <ac:chgData name="Kristina Elen" userId="S::kelen@herzing.ca::79a21bbd-83f7-4e16-a863-8531c314eb69" providerId="AD" clId="Web-{D9D6E36E-AA37-906F-849D-FB21A9186404}" dt="2022-10-11T10:40:40.885" v="64"/>
          <ac:spMkLst>
            <pc:docMk/>
            <pc:sldMk cId="4059277285" sldId="282"/>
            <ac:spMk id="12" creationId="{E186B68C-84BC-4A6E-99D1-EE87483C1349}"/>
          </ac:spMkLst>
        </pc:spChg>
        <pc:spChg chg="add">
          <ac:chgData name="Kristina Elen" userId="S::kelen@herzing.ca::79a21bbd-83f7-4e16-a863-8531c314eb69" providerId="AD" clId="Web-{D9D6E36E-AA37-906F-849D-FB21A9186404}" dt="2022-10-11T10:40:40.885" v="64"/>
          <ac:spMkLst>
            <pc:docMk/>
            <pc:sldMk cId="4059277285" sldId="282"/>
            <ac:spMk id="14" creationId="{1C091803-41C2-48E0-9228-5148460C7479}"/>
          </ac:spMkLst>
        </pc:spChg>
      </pc:sldChg>
      <pc:sldChg chg="addSp modSp add mod setBg">
        <pc:chgData name="Kristina Elen" userId="S::kelen@herzing.ca::79a21bbd-83f7-4e16-a863-8531c314eb69" providerId="AD" clId="Web-{D9D6E36E-AA37-906F-849D-FB21A9186404}" dt="2022-10-11T10:40:36.088" v="63"/>
        <pc:sldMkLst>
          <pc:docMk/>
          <pc:sldMk cId="283374727" sldId="283"/>
        </pc:sldMkLst>
        <pc:spChg chg="mod">
          <ac:chgData name="Kristina Elen" userId="S::kelen@herzing.ca::79a21bbd-83f7-4e16-a863-8531c314eb69" providerId="AD" clId="Web-{D9D6E36E-AA37-906F-849D-FB21A9186404}" dt="2022-10-11T10:40:36.088" v="63"/>
          <ac:spMkLst>
            <pc:docMk/>
            <pc:sldMk cId="283374727" sldId="283"/>
            <ac:spMk id="2" creationId="{00000000-0000-0000-0000-000000000000}"/>
          </ac:spMkLst>
        </pc:spChg>
        <pc:spChg chg="mod">
          <ac:chgData name="Kristina Elen" userId="S::kelen@herzing.ca::79a21bbd-83f7-4e16-a863-8531c314eb69" providerId="AD" clId="Web-{D9D6E36E-AA37-906F-849D-FB21A9186404}" dt="2022-10-11T10:40:36.088" v="63"/>
          <ac:spMkLst>
            <pc:docMk/>
            <pc:sldMk cId="283374727" sldId="283"/>
            <ac:spMk id="3" creationId="{00000000-0000-0000-0000-000000000000}"/>
          </ac:spMkLst>
        </pc:spChg>
        <pc:spChg chg="add">
          <ac:chgData name="Kristina Elen" userId="S::kelen@herzing.ca::79a21bbd-83f7-4e16-a863-8531c314eb69" providerId="AD" clId="Web-{D9D6E36E-AA37-906F-849D-FB21A9186404}" dt="2022-10-11T10:40:36.088" v="63"/>
          <ac:spMkLst>
            <pc:docMk/>
            <pc:sldMk cId="283374727" sldId="283"/>
            <ac:spMk id="8" creationId="{B775CD93-9DF2-48CB-9F57-1BCA9A46C7FA}"/>
          </ac:spMkLst>
        </pc:spChg>
        <pc:spChg chg="add">
          <ac:chgData name="Kristina Elen" userId="S::kelen@herzing.ca::79a21bbd-83f7-4e16-a863-8531c314eb69" providerId="AD" clId="Web-{D9D6E36E-AA37-906F-849D-FB21A9186404}" dt="2022-10-11T10:40:36.088" v="63"/>
          <ac:spMkLst>
            <pc:docMk/>
            <pc:sldMk cId="283374727" sldId="283"/>
            <ac:spMk id="10" creationId="{6166C6D1-23AC-49C4-BA07-238E4E9F8CEB}"/>
          </ac:spMkLst>
        </pc:spChg>
        <pc:spChg chg="add">
          <ac:chgData name="Kristina Elen" userId="S::kelen@herzing.ca::79a21bbd-83f7-4e16-a863-8531c314eb69" providerId="AD" clId="Web-{D9D6E36E-AA37-906F-849D-FB21A9186404}" dt="2022-10-11T10:40:36.088" v="63"/>
          <ac:spMkLst>
            <pc:docMk/>
            <pc:sldMk cId="283374727" sldId="283"/>
            <ac:spMk id="12" creationId="{E186B68C-84BC-4A6E-99D1-EE87483C1349}"/>
          </ac:spMkLst>
        </pc:spChg>
        <pc:spChg chg="add">
          <ac:chgData name="Kristina Elen" userId="S::kelen@herzing.ca::79a21bbd-83f7-4e16-a863-8531c314eb69" providerId="AD" clId="Web-{D9D6E36E-AA37-906F-849D-FB21A9186404}" dt="2022-10-11T10:40:36.088" v="63"/>
          <ac:spMkLst>
            <pc:docMk/>
            <pc:sldMk cId="283374727" sldId="283"/>
            <ac:spMk id="14" creationId="{1C091803-41C2-48E0-9228-5148460C7479}"/>
          </ac:spMkLst>
        </pc:spChg>
      </pc:sldChg>
      <pc:sldChg chg="addSp modSp add mod setBg addAnim">
        <pc:chgData name="Kristina Elen" userId="S::kelen@herzing.ca::79a21bbd-83f7-4e16-a863-8531c314eb69" providerId="AD" clId="Web-{D9D6E36E-AA37-906F-849D-FB21A9186404}" dt="2022-10-11T10:40:27.745" v="62"/>
        <pc:sldMkLst>
          <pc:docMk/>
          <pc:sldMk cId="2504949653" sldId="284"/>
        </pc:sldMkLst>
        <pc:spChg chg="mod">
          <ac:chgData name="Kristina Elen" userId="S::kelen@herzing.ca::79a21bbd-83f7-4e16-a863-8531c314eb69" providerId="AD" clId="Web-{D9D6E36E-AA37-906F-849D-FB21A9186404}" dt="2022-10-11T10:40:27.745" v="61"/>
          <ac:spMkLst>
            <pc:docMk/>
            <pc:sldMk cId="2504949653" sldId="284"/>
            <ac:spMk id="2" creationId="{00000000-0000-0000-0000-000000000000}"/>
          </ac:spMkLst>
        </pc:spChg>
        <pc:spChg chg="mod">
          <ac:chgData name="Kristina Elen" userId="S::kelen@herzing.ca::79a21bbd-83f7-4e16-a863-8531c314eb69" providerId="AD" clId="Web-{D9D6E36E-AA37-906F-849D-FB21A9186404}" dt="2022-10-11T10:40:27.745" v="61"/>
          <ac:spMkLst>
            <pc:docMk/>
            <pc:sldMk cId="2504949653" sldId="284"/>
            <ac:spMk id="3" creationId="{00000000-0000-0000-0000-000000000000}"/>
          </ac:spMkLst>
        </pc:spChg>
        <pc:spChg chg="add">
          <ac:chgData name="Kristina Elen" userId="S::kelen@herzing.ca::79a21bbd-83f7-4e16-a863-8531c314eb69" providerId="AD" clId="Web-{D9D6E36E-AA37-906F-849D-FB21A9186404}" dt="2022-10-11T10:40:27.745" v="61"/>
          <ac:spMkLst>
            <pc:docMk/>
            <pc:sldMk cId="2504949653" sldId="284"/>
            <ac:spMk id="8" creationId="{827B839B-9ADE-406B-8590-F1CAEDED45A1}"/>
          </ac:spMkLst>
        </pc:spChg>
        <pc:spChg chg="add">
          <ac:chgData name="Kristina Elen" userId="S::kelen@herzing.ca::79a21bbd-83f7-4e16-a863-8531c314eb69" providerId="AD" clId="Web-{D9D6E36E-AA37-906F-849D-FB21A9186404}" dt="2022-10-11T10:40:27.745" v="61"/>
          <ac:spMkLst>
            <pc:docMk/>
            <pc:sldMk cId="2504949653" sldId="284"/>
            <ac:spMk id="10" creationId="{CFE45BF0-46DB-408C-B5F7-7B11716805D4}"/>
          </ac:spMkLst>
        </pc:spChg>
        <pc:spChg chg="add">
          <ac:chgData name="Kristina Elen" userId="S::kelen@herzing.ca::79a21bbd-83f7-4e16-a863-8531c314eb69" providerId="AD" clId="Web-{D9D6E36E-AA37-906F-849D-FB21A9186404}" dt="2022-10-11T10:40:27.745" v="61"/>
          <ac:spMkLst>
            <pc:docMk/>
            <pc:sldMk cId="2504949653" sldId="284"/>
            <ac:spMk id="12" creationId="{2AEBC8F2-97B1-41B4-93F1-2D289E197FBA}"/>
          </ac:spMkLst>
        </pc:spChg>
        <pc:spChg chg="add">
          <ac:chgData name="Kristina Elen" userId="S::kelen@herzing.ca::79a21bbd-83f7-4e16-a863-8531c314eb69" providerId="AD" clId="Web-{D9D6E36E-AA37-906F-849D-FB21A9186404}" dt="2022-10-11T10:40:27.745" v="61"/>
          <ac:spMkLst>
            <pc:docMk/>
            <pc:sldMk cId="2504949653" sldId="284"/>
            <ac:spMk id="14" creationId="{472E3A19-F5D5-48FC-BB9C-48C2F68F598B}"/>
          </ac:spMkLst>
        </pc:spChg>
        <pc:spChg chg="add">
          <ac:chgData name="Kristina Elen" userId="S::kelen@herzing.ca::79a21bbd-83f7-4e16-a863-8531c314eb69" providerId="AD" clId="Web-{D9D6E36E-AA37-906F-849D-FB21A9186404}" dt="2022-10-11T10:40:27.745" v="61"/>
          <ac:spMkLst>
            <pc:docMk/>
            <pc:sldMk cId="2504949653" sldId="284"/>
            <ac:spMk id="16" creationId="{7A62E32F-BB65-43A8-8EB5-92346890E549}"/>
          </ac:spMkLst>
        </pc:spChg>
        <pc:spChg chg="add">
          <ac:chgData name="Kristina Elen" userId="S::kelen@herzing.ca::79a21bbd-83f7-4e16-a863-8531c314eb69" providerId="AD" clId="Web-{D9D6E36E-AA37-906F-849D-FB21A9186404}" dt="2022-10-11T10:40:27.745" v="61"/>
          <ac:spMkLst>
            <pc:docMk/>
            <pc:sldMk cId="2504949653" sldId="284"/>
            <ac:spMk id="18" creationId="{14E91B64-9FCC-451E-AFB4-A827D6329367}"/>
          </ac:spMkLst>
        </pc:spChg>
      </pc:sldChg>
      <pc:sldChg chg="addSp modSp add mod setBg">
        <pc:chgData name="Kristina Elen" userId="S::kelen@herzing.ca::79a21bbd-83f7-4e16-a863-8531c314eb69" providerId="AD" clId="Web-{D9D6E36E-AA37-906F-849D-FB21A9186404}" dt="2022-10-11T10:40:22.479" v="60"/>
        <pc:sldMkLst>
          <pc:docMk/>
          <pc:sldMk cId="3851773404" sldId="285"/>
        </pc:sldMkLst>
        <pc:spChg chg="mod">
          <ac:chgData name="Kristina Elen" userId="S::kelen@herzing.ca::79a21bbd-83f7-4e16-a863-8531c314eb69" providerId="AD" clId="Web-{D9D6E36E-AA37-906F-849D-FB21A9186404}" dt="2022-10-11T10:40:22.479" v="60"/>
          <ac:spMkLst>
            <pc:docMk/>
            <pc:sldMk cId="3851773404" sldId="285"/>
            <ac:spMk id="2" creationId="{00000000-0000-0000-0000-000000000000}"/>
          </ac:spMkLst>
        </pc:spChg>
        <pc:spChg chg="mod">
          <ac:chgData name="Kristina Elen" userId="S::kelen@herzing.ca::79a21bbd-83f7-4e16-a863-8531c314eb69" providerId="AD" clId="Web-{D9D6E36E-AA37-906F-849D-FB21A9186404}" dt="2022-10-11T10:40:22.479" v="60"/>
          <ac:spMkLst>
            <pc:docMk/>
            <pc:sldMk cId="3851773404" sldId="285"/>
            <ac:spMk id="3" creationId="{00000000-0000-0000-0000-000000000000}"/>
          </ac:spMkLst>
        </pc:spChg>
        <pc:spChg chg="add">
          <ac:chgData name="Kristina Elen" userId="S::kelen@herzing.ca::79a21bbd-83f7-4e16-a863-8531c314eb69" providerId="AD" clId="Web-{D9D6E36E-AA37-906F-849D-FB21A9186404}" dt="2022-10-11T10:40:22.479" v="60"/>
          <ac:spMkLst>
            <pc:docMk/>
            <pc:sldMk cId="3851773404" sldId="285"/>
            <ac:spMk id="8" creationId="{827B839B-9ADE-406B-8590-F1CAEDED45A1}"/>
          </ac:spMkLst>
        </pc:spChg>
        <pc:spChg chg="add">
          <ac:chgData name="Kristina Elen" userId="S::kelen@herzing.ca::79a21bbd-83f7-4e16-a863-8531c314eb69" providerId="AD" clId="Web-{D9D6E36E-AA37-906F-849D-FB21A9186404}" dt="2022-10-11T10:40:22.479" v="60"/>
          <ac:spMkLst>
            <pc:docMk/>
            <pc:sldMk cId="3851773404" sldId="285"/>
            <ac:spMk id="10" creationId="{CFE45BF0-46DB-408C-B5F7-7B11716805D4}"/>
          </ac:spMkLst>
        </pc:spChg>
        <pc:spChg chg="add">
          <ac:chgData name="Kristina Elen" userId="S::kelen@herzing.ca::79a21bbd-83f7-4e16-a863-8531c314eb69" providerId="AD" clId="Web-{D9D6E36E-AA37-906F-849D-FB21A9186404}" dt="2022-10-11T10:40:22.479" v="60"/>
          <ac:spMkLst>
            <pc:docMk/>
            <pc:sldMk cId="3851773404" sldId="285"/>
            <ac:spMk id="12" creationId="{2AEBC8F2-97B1-41B4-93F1-2D289E197FBA}"/>
          </ac:spMkLst>
        </pc:spChg>
        <pc:spChg chg="add">
          <ac:chgData name="Kristina Elen" userId="S::kelen@herzing.ca::79a21bbd-83f7-4e16-a863-8531c314eb69" providerId="AD" clId="Web-{D9D6E36E-AA37-906F-849D-FB21A9186404}" dt="2022-10-11T10:40:22.479" v="60"/>
          <ac:spMkLst>
            <pc:docMk/>
            <pc:sldMk cId="3851773404" sldId="285"/>
            <ac:spMk id="14" creationId="{472E3A19-F5D5-48FC-BB9C-48C2F68F598B}"/>
          </ac:spMkLst>
        </pc:spChg>
        <pc:spChg chg="add">
          <ac:chgData name="Kristina Elen" userId="S::kelen@herzing.ca::79a21bbd-83f7-4e16-a863-8531c314eb69" providerId="AD" clId="Web-{D9D6E36E-AA37-906F-849D-FB21A9186404}" dt="2022-10-11T10:40:22.479" v="60"/>
          <ac:spMkLst>
            <pc:docMk/>
            <pc:sldMk cId="3851773404" sldId="285"/>
            <ac:spMk id="16" creationId="{7A62E32F-BB65-43A8-8EB5-92346890E549}"/>
          </ac:spMkLst>
        </pc:spChg>
        <pc:spChg chg="add">
          <ac:chgData name="Kristina Elen" userId="S::kelen@herzing.ca::79a21bbd-83f7-4e16-a863-8531c314eb69" providerId="AD" clId="Web-{D9D6E36E-AA37-906F-849D-FB21A9186404}" dt="2022-10-11T10:40:22.479" v="60"/>
          <ac:spMkLst>
            <pc:docMk/>
            <pc:sldMk cId="3851773404" sldId="285"/>
            <ac:spMk id="18" creationId="{14E91B64-9FCC-451E-AFB4-A827D6329367}"/>
          </ac:spMkLst>
        </pc:spChg>
      </pc:sldChg>
      <pc:sldChg chg="addSp modSp add mod setBg">
        <pc:chgData name="Kristina Elen" userId="S::kelen@herzing.ca::79a21bbd-83f7-4e16-a863-8531c314eb69" providerId="AD" clId="Web-{D9D6E36E-AA37-906F-849D-FB21A9186404}" dt="2022-10-11T10:40:09.479" v="59"/>
        <pc:sldMkLst>
          <pc:docMk/>
          <pc:sldMk cId="3449378300" sldId="286"/>
        </pc:sldMkLst>
        <pc:spChg chg="mod">
          <ac:chgData name="Kristina Elen" userId="S::kelen@herzing.ca::79a21bbd-83f7-4e16-a863-8531c314eb69" providerId="AD" clId="Web-{D9D6E36E-AA37-906F-849D-FB21A9186404}" dt="2022-10-11T10:40:09.479" v="59"/>
          <ac:spMkLst>
            <pc:docMk/>
            <pc:sldMk cId="3449378300" sldId="286"/>
            <ac:spMk id="2" creationId="{00000000-0000-0000-0000-000000000000}"/>
          </ac:spMkLst>
        </pc:spChg>
        <pc:spChg chg="mod">
          <ac:chgData name="Kristina Elen" userId="S::kelen@herzing.ca::79a21bbd-83f7-4e16-a863-8531c314eb69" providerId="AD" clId="Web-{D9D6E36E-AA37-906F-849D-FB21A9186404}" dt="2022-10-11T10:40:09.479" v="59"/>
          <ac:spMkLst>
            <pc:docMk/>
            <pc:sldMk cId="3449378300" sldId="286"/>
            <ac:spMk id="3" creationId="{00000000-0000-0000-0000-000000000000}"/>
          </ac:spMkLst>
        </pc:spChg>
        <pc:spChg chg="add">
          <ac:chgData name="Kristina Elen" userId="S::kelen@herzing.ca::79a21bbd-83f7-4e16-a863-8531c314eb69" providerId="AD" clId="Web-{D9D6E36E-AA37-906F-849D-FB21A9186404}" dt="2022-10-11T10:40:09.479" v="59"/>
          <ac:spMkLst>
            <pc:docMk/>
            <pc:sldMk cId="3449378300" sldId="286"/>
            <ac:spMk id="1031" creationId="{DD38EE57-B708-47C9-A4A4-E25F09FAB029}"/>
          </ac:spMkLst>
        </pc:spChg>
        <pc:grpChg chg="add">
          <ac:chgData name="Kristina Elen" userId="S::kelen@herzing.ca::79a21bbd-83f7-4e16-a863-8531c314eb69" providerId="AD" clId="Web-{D9D6E36E-AA37-906F-849D-FB21A9186404}" dt="2022-10-11T10:40:09.479" v="59"/>
          <ac:grpSpMkLst>
            <pc:docMk/>
            <pc:sldMk cId="3449378300" sldId="286"/>
            <ac:grpSpMk id="1033" creationId="{57A28182-58A5-4DBB-8F64-BD944BCA8154}"/>
          </ac:grpSpMkLst>
        </pc:grpChg>
        <pc:picChg chg="mod">
          <ac:chgData name="Kristina Elen" userId="S::kelen@herzing.ca::79a21bbd-83f7-4e16-a863-8531c314eb69" providerId="AD" clId="Web-{D9D6E36E-AA37-906F-849D-FB21A9186404}" dt="2022-10-11T10:40:09.479" v="59"/>
          <ac:picMkLst>
            <pc:docMk/>
            <pc:sldMk cId="3449378300" sldId="286"/>
            <ac:picMk id="1026" creationId="{00000000-0000-0000-0000-000000000000}"/>
          </ac:picMkLst>
        </pc:picChg>
      </pc:sldChg>
      <pc:sldChg chg="addSp delSp modSp add mod setBg">
        <pc:chgData name="Kristina Elen" userId="S::kelen@herzing.ca::79a21bbd-83f7-4e16-a863-8531c314eb69" providerId="AD" clId="Web-{D9D6E36E-AA37-906F-849D-FB21A9186404}" dt="2022-10-11T10:40:05.307" v="58" actId="14100"/>
        <pc:sldMkLst>
          <pc:docMk/>
          <pc:sldMk cId="4089718465" sldId="287"/>
        </pc:sldMkLst>
        <pc:spChg chg="mod">
          <ac:chgData name="Kristina Elen" userId="S::kelen@herzing.ca::79a21bbd-83f7-4e16-a863-8531c314eb69" providerId="AD" clId="Web-{D9D6E36E-AA37-906F-849D-FB21A9186404}" dt="2022-10-11T10:39:54.369" v="57"/>
          <ac:spMkLst>
            <pc:docMk/>
            <pc:sldMk cId="4089718465" sldId="287"/>
            <ac:spMk id="2" creationId="{00000000-0000-0000-0000-000000000000}"/>
          </ac:spMkLst>
        </pc:spChg>
        <pc:spChg chg="mod">
          <ac:chgData name="Kristina Elen" userId="S::kelen@herzing.ca::79a21bbd-83f7-4e16-a863-8531c314eb69" providerId="AD" clId="Web-{D9D6E36E-AA37-906F-849D-FB21A9186404}" dt="2022-10-11T10:39:54.369" v="57"/>
          <ac:spMkLst>
            <pc:docMk/>
            <pc:sldMk cId="4089718465" sldId="287"/>
            <ac:spMk id="3" creationId="{00000000-0000-0000-0000-000000000000}"/>
          </ac:spMkLst>
        </pc:spChg>
        <pc:spChg chg="add del">
          <ac:chgData name="Kristina Elen" userId="S::kelen@herzing.ca::79a21bbd-83f7-4e16-a863-8531c314eb69" providerId="AD" clId="Web-{D9D6E36E-AA37-906F-849D-FB21A9186404}" dt="2022-10-11T10:39:54.369" v="57"/>
          <ac:spMkLst>
            <pc:docMk/>
            <pc:sldMk cId="4089718465" sldId="287"/>
            <ac:spMk id="1031" creationId="{DD38EE57-B708-47C9-A4A4-E25F09FAB029}"/>
          </ac:spMkLst>
        </pc:spChg>
        <pc:spChg chg="add">
          <ac:chgData name="Kristina Elen" userId="S::kelen@herzing.ca::79a21bbd-83f7-4e16-a863-8531c314eb69" providerId="AD" clId="Web-{D9D6E36E-AA37-906F-849D-FB21A9186404}" dt="2022-10-11T10:39:54.369" v="57"/>
          <ac:spMkLst>
            <pc:docMk/>
            <pc:sldMk cId="4089718465" sldId="287"/>
            <ac:spMk id="1043" creationId="{B5FA7C47-B7C1-4D2E-AB49-ED23BA34BA83}"/>
          </ac:spMkLst>
        </pc:spChg>
        <pc:spChg chg="add">
          <ac:chgData name="Kristina Elen" userId="S::kelen@herzing.ca::79a21bbd-83f7-4e16-a863-8531c314eb69" providerId="AD" clId="Web-{D9D6E36E-AA37-906F-849D-FB21A9186404}" dt="2022-10-11T10:39:54.369" v="57"/>
          <ac:spMkLst>
            <pc:docMk/>
            <pc:sldMk cId="4089718465" sldId="287"/>
            <ac:spMk id="1045" creationId="{596EE156-ABF1-4329-A6BA-03B4254E0877}"/>
          </ac:spMkLst>
        </pc:spChg>
        <pc:spChg chg="add">
          <ac:chgData name="Kristina Elen" userId="S::kelen@herzing.ca::79a21bbd-83f7-4e16-a863-8531c314eb69" providerId="AD" clId="Web-{D9D6E36E-AA37-906F-849D-FB21A9186404}" dt="2022-10-11T10:39:54.369" v="57"/>
          <ac:spMkLst>
            <pc:docMk/>
            <pc:sldMk cId="4089718465" sldId="287"/>
            <ac:spMk id="1047" creationId="{19B9933F-AAB3-444A-8BB5-9CA194A8BC63}"/>
          </ac:spMkLst>
        </pc:spChg>
        <pc:spChg chg="add">
          <ac:chgData name="Kristina Elen" userId="S::kelen@herzing.ca::79a21bbd-83f7-4e16-a863-8531c314eb69" providerId="AD" clId="Web-{D9D6E36E-AA37-906F-849D-FB21A9186404}" dt="2022-10-11T10:39:54.369" v="57"/>
          <ac:spMkLst>
            <pc:docMk/>
            <pc:sldMk cId="4089718465" sldId="287"/>
            <ac:spMk id="1049" creationId="{7D20183A-0B1D-4A1F-89B1-ADBEDBC6E54E}"/>
          </ac:spMkLst>
        </pc:spChg>
        <pc:spChg chg="add">
          <ac:chgData name="Kristina Elen" userId="S::kelen@herzing.ca::79a21bbd-83f7-4e16-a863-8531c314eb69" providerId="AD" clId="Web-{D9D6E36E-AA37-906F-849D-FB21A9186404}" dt="2022-10-11T10:39:54.369" v="57"/>
          <ac:spMkLst>
            <pc:docMk/>
            <pc:sldMk cId="4089718465" sldId="287"/>
            <ac:spMk id="1051" creationId="{131031D3-26CD-4214-A9A4-5857EFA15A0C}"/>
          </ac:spMkLst>
        </pc:spChg>
        <pc:grpChg chg="add del">
          <ac:chgData name="Kristina Elen" userId="S::kelen@herzing.ca::79a21bbd-83f7-4e16-a863-8531c314eb69" providerId="AD" clId="Web-{D9D6E36E-AA37-906F-849D-FB21A9186404}" dt="2022-10-11T10:39:54.369" v="57"/>
          <ac:grpSpMkLst>
            <pc:docMk/>
            <pc:sldMk cId="4089718465" sldId="287"/>
            <ac:grpSpMk id="1033" creationId="{57A28182-58A5-4DBB-8F64-BD944BCA8154}"/>
          </ac:grpSpMkLst>
        </pc:grpChg>
        <pc:picChg chg="mod">
          <ac:chgData name="Kristina Elen" userId="S::kelen@herzing.ca::79a21bbd-83f7-4e16-a863-8531c314eb69" providerId="AD" clId="Web-{D9D6E36E-AA37-906F-849D-FB21A9186404}" dt="2022-10-11T10:40:05.307" v="58" actId="14100"/>
          <ac:picMkLst>
            <pc:docMk/>
            <pc:sldMk cId="4089718465" sldId="287"/>
            <ac:picMk id="1026" creationId="{00000000-0000-0000-0000-000000000000}"/>
          </ac:picMkLst>
        </pc:picChg>
      </pc:sldChg>
      <pc:sldChg chg="addSp modSp add mod setBg">
        <pc:chgData name="Kristina Elen" userId="S::kelen@herzing.ca::79a21bbd-83f7-4e16-a863-8531c314eb69" providerId="AD" clId="Web-{D9D6E36E-AA37-906F-849D-FB21A9186404}" dt="2022-10-11T10:39:38.073" v="55"/>
        <pc:sldMkLst>
          <pc:docMk/>
          <pc:sldMk cId="1172007029" sldId="288"/>
        </pc:sldMkLst>
        <pc:spChg chg="mod">
          <ac:chgData name="Kristina Elen" userId="S::kelen@herzing.ca::79a21bbd-83f7-4e16-a863-8531c314eb69" providerId="AD" clId="Web-{D9D6E36E-AA37-906F-849D-FB21A9186404}" dt="2022-10-11T10:39:38.073" v="55"/>
          <ac:spMkLst>
            <pc:docMk/>
            <pc:sldMk cId="1172007029" sldId="288"/>
            <ac:spMk id="2" creationId="{00000000-0000-0000-0000-000000000000}"/>
          </ac:spMkLst>
        </pc:spChg>
        <pc:spChg chg="mod">
          <ac:chgData name="Kristina Elen" userId="S::kelen@herzing.ca::79a21bbd-83f7-4e16-a863-8531c314eb69" providerId="AD" clId="Web-{D9D6E36E-AA37-906F-849D-FB21A9186404}" dt="2022-10-11T10:39:38.073" v="55"/>
          <ac:spMkLst>
            <pc:docMk/>
            <pc:sldMk cId="1172007029" sldId="288"/>
            <ac:spMk id="3" creationId="{00000000-0000-0000-0000-000000000000}"/>
          </ac:spMkLst>
        </pc:spChg>
        <pc:spChg chg="add">
          <ac:chgData name="Kristina Elen" userId="S::kelen@herzing.ca::79a21bbd-83f7-4e16-a863-8531c314eb69" providerId="AD" clId="Web-{D9D6E36E-AA37-906F-849D-FB21A9186404}" dt="2022-10-11T10:39:38.073" v="55"/>
          <ac:spMkLst>
            <pc:docMk/>
            <pc:sldMk cId="1172007029" sldId="288"/>
            <ac:spMk id="8" creationId="{6A1473A6-3F22-483E-8A30-80B9D2B14592}"/>
          </ac:spMkLst>
        </pc:spChg>
        <pc:grpChg chg="add">
          <ac:chgData name="Kristina Elen" userId="S::kelen@herzing.ca::79a21bbd-83f7-4e16-a863-8531c314eb69" providerId="AD" clId="Web-{D9D6E36E-AA37-906F-849D-FB21A9186404}" dt="2022-10-11T10:39:38.073" v="55"/>
          <ac:grpSpMkLst>
            <pc:docMk/>
            <pc:sldMk cId="1172007029" sldId="288"/>
            <ac:grpSpMk id="10" creationId="{AA1375E3-3E53-4D75-BAB7-E5929BFCB25F}"/>
          </ac:grpSpMkLst>
        </pc:grpChg>
      </pc:sldChg>
      <pc:sldChg chg="addSp modSp add mod setBg">
        <pc:chgData name="Kristina Elen" userId="S::kelen@herzing.ca::79a21bbd-83f7-4e16-a863-8531c314eb69" providerId="AD" clId="Web-{D9D6E36E-AA37-906F-849D-FB21A9186404}" dt="2022-10-11T10:39:35.151" v="54"/>
        <pc:sldMkLst>
          <pc:docMk/>
          <pc:sldMk cId="3548141903" sldId="289"/>
        </pc:sldMkLst>
        <pc:spChg chg="mod">
          <ac:chgData name="Kristina Elen" userId="S::kelen@herzing.ca::79a21bbd-83f7-4e16-a863-8531c314eb69" providerId="AD" clId="Web-{D9D6E36E-AA37-906F-849D-FB21A9186404}" dt="2022-10-11T10:39:35.151" v="54"/>
          <ac:spMkLst>
            <pc:docMk/>
            <pc:sldMk cId="3548141903" sldId="289"/>
            <ac:spMk id="2" creationId="{00000000-0000-0000-0000-000000000000}"/>
          </ac:spMkLst>
        </pc:spChg>
        <pc:spChg chg="mod">
          <ac:chgData name="Kristina Elen" userId="S::kelen@herzing.ca::79a21bbd-83f7-4e16-a863-8531c314eb69" providerId="AD" clId="Web-{D9D6E36E-AA37-906F-849D-FB21A9186404}" dt="2022-10-11T10:39:35.151" v="54"/>
          <ac:spMkLst>
            <pc:docMk/>
            <pc:sldMk cId="3548141903" sldId="289"/>
            <ac:spMk id="3" creationId="{00000000-0000-0000-0000-000000000000}"/>
          </ac:spMkLst>
        </pc:spChg>
        <pc:spChg chg="add">
          <ac:chgData name="Kristina Elen" userId="S::kelen@herzing.ca::79a21bbd-83f7-4e16-a863-8531c314eb69" providerId="AD" clId="Web-{D9D6E36E-AA37-906F-849D-FB21A9186404}" dt="2022-10-11T10:39:35.151" v="54"/>
          <ac:spMkLst>
            <pc:docMk/>
            <pc:sldMk cId="3548141903" sldId="289"/>
            <ac:spMk id="8" creationId="{6A1473A6-3F22-483E-8A30-80B9D2B14592}"/>
          </ac:spMkLst>
        </pc:spChg>
        <pc:grpChg chg="add">
          <ac:chgData name="Kristina Elen" userId="S::kelen@herzing.ca::79a21bbd-83f7-4e16-a863-8531c314eb69" providerId="AD" clId="Web-{D9D6E36E-AA37-906F-849D-FB21A9186404}" dt="2022-10-11T10:39:35.151" v="54"/>
          <ac:grpSpMkLst>
            <pc:docMk/>
            <pc:sldMk cId="3548141903" sldId="289"/>
            <ac:grpSpMk id="10" creationId="{AA1375E3-3E53-4D75-BAB7-E5929BFCB25F}"/>
          </ac:grpSpMkLst>
        </pc:grpChg>
      </pc:sldChg>
      <pc:sldChg chg="addSp delSp modSp add mod setBg">
        <pc:chgData name="Kristina Elen" userId="S::kelen@herzing.ca::79a21bbd-83f7-4e16-a863-8531c314eb69" providerId="AD" clId="Web-{D9D6E36E-AA37-906F-849D-FB21A9186404}" dt="2022-10-11T10:39:26.401" v="53"/>
        <pc:sldMkLst>
          <pc:docMk/>
          <pc:sldMk cId="2113353921" sldId="290"/>
        </pc:sldMkLst>
        <pc:spChg chg="mod">
          <ac:chgData name="Kristina Elen" userId="S::kelen@herzing.ca::79a21bbd-83f7-4e16-a863-8531c314eb69" providerId="AD" clId="Web-{D9D6E36E-AA37-906F-849D-FB21A9186404}" dt="2022-10-11T10:39:26.401" v="53"/>
          <ac:spMkLst>
            <pc:docMk/>
            <pc:sldMk cId="2113353921" sldId="290"/>
            <ac:spMk id="2" creationId="{00000000-0000-0000-0000-000000000000}"/>
          </ac:spMkLst>
        </pc:spChg>
        <pc:spChg chg="del">
          <ac:chgData name="Kristina Elen" userId="S::kelen@herzing.ca::79a21bbd-83f7-4e16-a863-8531c314eb69" providerId="AD" clId="Web-{D9D6E36E-AA37-906F-849D-FB21A9186404}" dt="2022-10-11T10:39:26.401" v="53"/>
          <ac:spMkLst>
            <pc:docMk/>
            <pc:sldMk cId="2113353921" sldId="290"/>
            <ac:spMk id="3" creationId="{00000000-0000-0000-0000-000000000000}"/>
          </ac:spMkLst>
        </pc:spChg>
        <pc:spChg chg="add">
          <ac:chgData name="Kristina Elen" userId="S::kelen@herzing.ca::79a21bbd-83f7-4e16-a863-8531c314eb69" providerId="AD" clId="Web-{D9D6E36E-AA37-906F-849D-FB21A9186404}" dt="2022-10-11T10:39:26.401" v="53"/>
          <ac:spMkLst>
            <pc:docMk/>
            <pc:sldMk cId="2113353921" sldId="290"/>
            <ac:spMk id="9" creationId="{B819A166-7571-4003-A6B8-B62034C3ED30}"/>
          </ac:spMkLst>
        </pc:spChg>
        <pc:graphicFrameChg chg="add">
          <ac:chgData name="Kristina Elen" userId="S::kelen@herzing.ca::79a21bbd-83f7-4e16-a863-8531c314eb69" providerId="AD" clId="Web-{D9D6E36E-AA37-906F-849D-FB21A9186404}" dt="2022-10-11T10:39:26.401" v="53"/>
          <ac:graphicFrameMkLst>
            <pc:docMk/>
            <pc:sldMk cId="2113353921" sldId="290"/>
            <ac:graphicFrameMk id="5" creationId="{54A4502E-7A37-EB28-5F0E-57DC30BBA03B}"/>
          </ac:graphicFrameMkLst>
        </pc:graphicFrameChg>
      </pc:sldChg>
      <pc:sldChg chg="addSp delSp modSp add mod setBg">
        <pc:chgData name="Kristina Elen" userId="S::kelen@herzing.ca::79a21bbd-83f7-4e16-a863-8531c314eb69" providerId="AD" clId="Web-{D9D6E36E-AA37-906F-849D-FB21A9186404}" dt="2022-10-11T10:39:20.573" v="52"/>
        <pc:sldMkLst>
          <pc:docMk/>
          <pc:sldMk cId="868630563" sldId="291"/>
        </pc:sldMkLst>
        <pc:spChg chg="mod">
          <ac:chgData name="Kristina Elen" userId="S::kelen@herzing.ca::79a21bbd-83f7-4e16-a863-8531c314eb69" providerId="AD" clId="Web-{D9D6E36E-AA37-906F-849D-FB21A9186404}" dt="2022-10-11T10:39:20.573" v="52"/>
          <ac:spMkLst>
            <pc:docMk/>
            <pc:sldMk cId="868630563" sldId="291"/>
            <ac:spMk id="2" creationId="{00000000-0000-0000-0000-000000000000}"/>
          </ac:spMkLst>
        </pc:spChg>
        <pc:spChg chg="del">
          <ac:chgData name="Kristina Elen" userId="S::kelen@herzing.ca::79a21bbd-83f7-4e16-a863-8531c314eb69" providerId="AD" clId="Web-{D9D6E36E-AA37-906F-849D-FB21A9186404}" dt="2022-10-11T10:39:20.573" v="52"/>
          <ac:spMkLst>
            <pc:docMk/>
            <pc:sldMk cId="868630563" sldId="291"/>
            <ac:spMk id="3" creationId="{00000000-0000-0000-0000-000000000000}"/>
          </ac:spMkLst>
        </pc:spChg>
        <pc:spChg chg="add">
          <ac:chgData name="Kristina Elen" userId="S::kelen@herzing.ca::79a21bbd-83f7-4e16-a863-8531c314eb69" providerId="AD" clId="Web-{D9D6E36E-AA37-906F-849D-FB21A9186404}" dt="2022-10-11T10:39:20.573" v="52"/>
          <ac:spMkLst>
            <pc:docMk/>
            <pc:sldMk cId="868630563" sldId="291"/>
            <ac:spMk id="9" creationId="{08E89D5E-1885-4160-AC77-CC471DD1D0DB}"/>
          </ac:spMkLst>
        </pc:spChg>
        <pc:graphicFrameChg chg="add">
          <ac:chgData name="Kristina Elen" userId="S::kelen@herzing.ca::79a21bbd-83f7-4e16-a863-8531c314eb69" providerId="AD" clId="Web-{D9D6E36E-AA37-906F-849D-FB21A9186404}" dt="2022-10-11T10:39:20.573" v="52"/>
          <ac:graphicFrameMkLst>
            <pc:docMk/>
            <pc:sldMk cId="868630563" sldId="291"/>
            <ac:graphicFrameMk id="5" creationId="{AF640004-8796-8B2E-010E-53D058AFD0ED}"/>
          </ac:graphicFrameMkLst>
        </pc:graphicFrameChg>
        <pc:cxnChg chg="add">
          <ac:chgData name="Kristina Elen" userId="S::kelen@herzing.ca::79a21bbd-83f7-4e16-a863-8531c314eb69" providerId="AD" clId="Web-{D9D6E36E-AA37-906F-849D-FB21A9186404}" dt="2022-10-11T10:39:20.573" v="52"/>
          <ac:cxnSpMkLst>
            <pc:docMk/>
            <pc:sldMk cId="868630563" sldId="291"/>
            <ac:cxnSpMk id="11" creationId="{550D2BD1-98F9-412D-905B-3A843EF4078B}"/>
          </ac:cxnSpMkLst>
        </pc:cxnChg>
      </pc:sldChg>
      <pc:sldChg chg="del">
        <pc:chgData name="Kristina Elen" userId="S::kelen@herzing.ca::79a21bbd-83f7-4e16-a863-8531c314eb69" providerId="AD" clId="Web-{D9D6E36E-AA37-906F-849D-FB21A9186404}" dt="2022-10-11T10:38:24.182" v="0"/>
        <pc:sldMkLst>
          <pc:docMk/>
          <pc:sldMk cId="3105798233" sldId="292"/>
        </pc:sldMkLst>
      </pc:sldChg>
      <pc:sldChg chg="addSp modSp add mod setBg setClrOvrMap">
        <pc:chgData name="Kristina Elen" userId="S::kelen@herzing.ca::79a21bbd-83f7-4e16-a863-8531c314eb69" providerId="AD" clId="Web-{D9D6E36E-AA37-906F-849D-FB21A9186404}" dt="2022-10-11T10:39:03.541" v="51"/>
        <pc:sldMkLst>
          <pc:docMk/>
          <pc:sldMk cId="3527527422" sldId="292"/>
        </pc:sldMkLst>
        <pc:spChg chg="mod">
          <ac:chgData name="Kristina Elen" userId="S::kelen@herzing.ca::79a21bbd-83f7-4e16-a863-8531c314eb69" providerId="AD" clId="Web-{D9D6E36E-AA37-906F-849D-FB21A9186404}" dt="2022-10-11T10:39:03.541" v="51"/>
          <ac:spMkLst>
            <pc:docMk/>
            <pc:sldMk cId="3527527422" sldId="292"/>
            <ac:spMk id="2" creationId="{00000000-0000-0000-0000-000000000000}"/>
          </ac:spMkLst>
        </pc:spChg>
        <pc:spChg chg="mod">
          <ac:chgData name="Kristina Elen" userId="S::kelen@herzing.ca::79a21bbd-83f7-4e16-a863-8531c314eb69" providerId="AD" clId="Web-{D9D6E36E-AA37-906F-849D-FB21A9186404}" dt="2022-10-11T10:39:03.541" v="51"/>
          <ac:spMkLst>
            <pc:docMk/>
            <pc:sldMk cId="3527527422" sldId="292"/>
            <ac:spMk id="3" creationId="{00000000-0000-0000-0000-000000000000}"/>
          </ac:spMkLst>
        </pc:spChg>
        <pc:spChg chg="add">
          <ac:chgData name="Kristina Elen" userId="S::kelen@herzing.ca::79a21bbd-83f7-4e16-a863-8531c314eb69" providerId="AD" clId="Web-{D9D6E36E-AA37-906F-849D-FB21A9186404}" dt="2022-10-11T10:39:03.541" v="51"/>
          <ac:spMkLst>
            <pc:docMk/>
            <pc:sldMk cId="3527527422" sldId="292"/>
            <ac:spMk id="10" creationId="{CF62D2A7-8207-488C-9F46-316BA81A16C8}"/>
          </ac:spMkLst>
        </pc:spChg>
        <pc:spChg chg="add">
          <ac:chgData name="Kristina Elen" userId="S::kelen@herzing.ca::79a21bbd-83f7-4e16-a863-8531c314eb69" providerId="AD" clId="Web-{D9D6E36E-AA37-906F-849D-FB21A9186404}" dt="2022-10-11T10:39:03.541" v="51"/>
          <ac:spMkLst>
            <pc:docMk/>
            <pc:sldMk cId="3527527422" sldId="292"/>
            <ac:spMk id="12" creationId="{52AC6D7F-F068-4E11-BB06-F601D89BB980}"/>
          </ac:spMkLst>
        </pc:spChg>
        <pc:picChg chg="add">
          <ac:chgData name="Kristina Elen" userId="S::kelen@herzing.ca::79a21bbd-83f7-4e16-a863-8531c314eb69" providerId="AD" clId="Web-{D9D6E36E-AA37-906F-849D-FB21A9186404}" dt="2022-10-11T10:39:03.541" v="51"/>
          <ac:picMkLst>
            <pc:docMk/>
            <pc:sldMk cId="3527527422" sldId="292"/>
            <ac:picMk id="7" creationId="{07CA8FF7-68AA-D9B9-9D98-9606B435ECC3}"/>
          </ac:picMkLst>
        </pc:picChg>
      </pc:sldChg>
      <pc:sldChg chg="del">
        <pc:chgData name="Kristina Elen" userId="S::kelen@herzing.ca::79a21bbd-83f7-4e16-a863-8531c314eb69" providerId="AD" clId="Web-{D9D6E36E-AA37-906F-849D-FB21A9186404}" dt="2022-10-11T10:38:26.947" v="1"/>
        <pc:sldMkLst>
          <pc:docMk/>
          <pc:sldMk cId="1695100078" sldId="293"/>
        </pc:sldMkLst>
      </pc:sldChg>
      <pc:sldChg chg="addSp delSp new del">
        <pc:chgData name="Kristina Elen" userId="S::kelen@herzing.ca::79a21bbd-83f7-4e16-a863-8531c314eb69" providerId="AD" clId="Web-{D9D6E36E-AA37-906F-849D-FB21A9186404}" dt="2022-10-11T10:44:31.495" v="93"/>
        <pc:sldMkLst>
          <pc:docMk/>
          <pc:sldMk cId="1929932376" sldId="293"/>
        </pc:sldMkLst>
        <pc:graphicFrameChg chg="add del">
          <ac:chgData name="Kristina Elen" userId="S::kelen@herzing.ca::79a21bbd-83f7-4e16-a863-8531c314eb69" providerId="AD" clId="Web-{D9D6E36E-AA37-906F-849D-FB21A9186404}" dt="2022-10-11T10:44:29.745" v="92"/>
          <ac:graphicFrameMkLst>
            <pc:docMk/>
            <pc:sldMk cId="1929932376" sldId="293"/>
            <ac:graphicFrameMk id="5" creationId="{39F78EA7-6EF1-2AFD-D5E8-50EDAC5A8539}"/>
          </ac:graphicFrameMkLst>
        </pc:graphicFrameChg>
      </pc:sldChg>
      <pc:sldChg chg="del">
        <pc:chgData name="Kristina Elen" userId="S::kelen@herzing.ca::79a21bbd-83f7-4e16-a863-8531c314eb69" providerId="AD" clId="Web-{D9D6E36E-AA37-906F-849D-FB21A9186404}" dt="2022-10-11T10:38:30.494" v="2"/>
        <pc:sldMkLst>
          <pc:docMk/>
          <pc:sldMk cId="312902299" sldId="294"/>
        </pc:sldMkLst>
      </pc:sldChg>
      <pc:sldChg chg="del">
        <pc:chgData name="Kristina Elen" userId="S::kelen@herzing.ca::79a21bbd-83f7-4e16-a863-8531c314eb69" providerId="AD" clId="Web-{D9D6E36E-AA37-906F-849D-FB21A9186404}" dt="2022-10-11T10:38:33.401" v="5"/>
        <pc:sldMkLst>
          <pc:docMk/>
          <pc:sldMk cId="3612320335" sldId="295"/>
        </pc:sldMkLst>
      </pc:sldChg>
      <pc:sldChg chg="del">
        <pc:chgData name="Kristina Elen" userId="S::kelen@herzing.ca::79a21bbd-83f7-4e16-a863-8531c314eb69" providerId="AD" clId="Web-{D9D6E36E-AA37-906F-849D-FB21A9186404}" dt="2022-10-11T10:38:34.119" v="6"/>
        <pc:sldMkLst>
          <pc:docMk/>
          <pc:sldMk cId="1710970880" sldId="296"/>
        </pc:sldMkLst>
      </pc:sldChg>
      <pc:sldChg chg="del">
        <pc:chgData name="Kristina Elen" userId="S::kelen@herzing.ca::79a21bbd-83f7-4e16-a863-8531c314eb69" providerId="AD" clId="Web-{D9D6E36E-AA37-906F-849D-FB21A9186404}" dt="2022-10-11T10:38:34.807" v="7"/>
        <pc:sldMkLst>
          <pc:docMk/>
          <pc:sldMk cId="1278513996" sldId="297"/>
        </pc:sldMkLst>
      </pc:sldChg>
      <pc:sldChg chg="del">
        <pc:chgData name="Kristina Elen" userId="S::kelen@herzing.ca::79a21bbd-83f7-4e16-a863-8531c314eb69" providerId="AD" clId="Web-{D9D6E36E-AA37-906F-849D-FB21A9186404}" dt="2022-10-11T10:38:35.463" v="8"/>
        <pc:sldMkLst>
          <pc:docMk/>
          <pc:sldMk cId="1341426763" sldId="298"/>
        </pc:sldMkLst>
      </pc:sldChg>
      <pc:sldChg chg="del">
        <pc:chgData name="Kristina Elen" userId="S::kelen@herzing.ca::79a21bbd-83f7-4e16-a863-8531c314eb69" providerId="AD" clId="Web-{D9D6E36E-AA37-906F-849D-FB21A9186404}" dt="2022-10-11T10:38:39.151" v="15"/>
        <pc:sldMkLst>
          <pc:docMk/>
          <pc:sldMk cId="2153013249" sldId="299"/>
        </pc:sldMkLst>
      </pc:sldChg>
      <pc:sldChg chg="del">
        <pc:chgData name="Kristina Elen" userId="S::kelen@herzing.ca::79a21bbd-83f7-4e16-a863-8531c314eb69" providerId="AD" clId="Web-{D9D6E36E-AA37-906F-849D-FB21A9186404}" dt="2022-10-11T10:38:39.151" v="14"/>
        <pc:sldMkLst>
          <pc:docMk/>
          <pc:sldMk cId="2740789180" sldId="300"/>
        </pc:sldMkLst>
      </pc:sldChg>
      <pc:sldChg chg="del">
        <pc:chgData name="Kristina Elen" userId="S::kelen@herzing.ca::79a21bbd-83f7-4e16-a863-8531c314eb69" providerId="AD" clId="Web-{D9D6E36E-AA37-906F-849D-FB21A9186404}" dt="2022-10-11T10:38:39.151" v="13"/>
        <pc:sldMkLst>
          <pc:docMk/>
          <pc:sldMk cId="1438324112" sldId="301"/>
        </pc:sldMkLst>
      </pc:sldChg>
      <pc:sldChg chg="del">
        <pc:chgData name="Kristina Elen" userId="S::kelen@herzing.ca::79a21bbd-83f7-4e16-a863-8531c314eb69" providerId="AD" clId="Web-{D9D6E36E-AA37-906F-849D-FB21A9186404}" dt="2022-10-11T10:38:39.135" v="12"/>
        <pc:sldMkLst>
          <pc:docMk/>
          <pc:sldMk cId="1261708974" sldId="302"/>
        </pc:sldMkLst>
      </pc:sldChg>
      <pc:sldChg chg="del">
        <pc:chgData name="Kristina Elen" userId="S::kelen@herzing.ca::79a21bbd-83f7-4e16-a863-8531c314eb69" providerId="AD" clId="Web-{D9D6E36E-AA37-906F-849D-FB21A9186404}" dt="2022-10-11T10:38:39.135" v="11"/>
        <pc:sldMkLst>
          <pc:docMk/>
          <pc:sldMk cId="435698155" sldId="303"/>
        </pc:sldMkLst>
      </pc:sldChg>
      <pc:sldChg chg="del">
        <pc:chgData name="Kristina Elen" userId="S::kelen@herzing.ca::79a21bbd-83f7-4e16-a863-8531c314eb69" providerId="AD" clId="Web-{D9D6E36E-AA37-906F-849D-FB21A9186404}" dt="2022-10-11T10:38:39.135" v="10"/>
        <pc:sldMkLst>
          <pc:docMk/>
          <pc:sldMk cId="2333069250" sldId="304"/>
        </pc:sldMkLst>
      </pc:sldChg>
      <pc:sldChg chg="del">
        <pc:chgData name="Kristina Elen" userId="S::kelen@herzing.ca::79a21bbd-83f7-4e16-a863-8531c314eb69" providerId="AD" clId="Web-{D9D6E36E-AA37-906F-849D-FB21A9186404}" dt="2022-10-11T10:38:39.135" v="9"/>
        <pc:sldMkLst>
          <pc:docMk/>
          <pc:sldMk cId="3667113129" sldId="305"/>
        </pc:sldMkLst>
      </pc:sldChg>
      <pc:sldMasterChg chg="add addSldLayout">
        <pc:chgData name="Kristina Elen" userId="S::kelen@herzing.ca::79a21bbd-83f7-4e16-a863-8531c314eb69" providerId="AD" clId="Web-{D9D6E36E-AA37-906F-849D-FB21A9186404}" dt="2022-10-11T10:38:41.963" v="16"/>
        <pc:sldMasterMkLst>
          <pc:docMk/>
          <pc:sldMasterMk cId="931714542" sldId="2147483648"/>
        </pc:sldMasterMkLst>
        <pc:sldLayoutChg chg="add">
          <pc:chgData name="Kristina Elen" userId="S::kelen@herzing.ca::79a21bbd-83f7-4e16-a863-8531c314eb69" providerId="AD" clId="Web-{D9D6E36E-AA37-906F-849D-FB21A9186404}" dt="2022-10-11T10:38:41.963" v="16"/>
          <pc:sldLayoutMkLst>
            <pc:docMk/>
            <pc:sldMasterMk cId="931714542" sldId="2147483648"/>
            <pc:sldLayoutMk cId="1204873696" sldId="2147483649"/>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48"/>
            <pc:sldLayoutMk cId="517795942" sldId="2147483650"/>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48"/>
            <pc:sldLayoutMk cId="2590205671" sldId="2147483651"/>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48"/>
            <pc:sldLayoutMk cId="525793441" sldId="2147483652"/>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48"/>
            <pc:sldLayoutMk cId="2840844612" sldId="2147483653"/>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48"/>
            <pc:sldLayoutMk cId="2010314651" sldId="2147483654"/>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48"/>
            <pc:sldLayoutMk cId="2683791721" sldId="2147483655"/>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48"/>
            <pc:sldLayoutMk cId="2482412407" sldId="2147483656"/>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48"/>
            <pc:sldLayoutMk cId="3164910313" sldId="2147483657"/>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48"/>
            <pc:sldLayoutMk cId="1193019525" sldId="2147483658"/>
          </pc:sldLayoutMkLst>
        </pc:sldLayoutChg>
        <pc:sldLayoutChg chg="add">
          <pc:chgData name="Kristina Elen" userId="S::kelen@herzing.ca::79a21bbd-83f7-4e16-a863-8531c314eb69" providerId="AD" clId="Web-{D9D6E36E-AA37-906F-849D-FB21A9186404}" dt="2022-10-11T10:38:41.963" v="16"/>
          <pc:sldLayoutMkLst>
            <pc:docMk/>
            <pc:sldMasterMk cId="931714542" sldId="2147483648"/>
            <pc:sldLayoutMk cId="4271190150" sldId="2147483659"/>
          </pc:sldLayoutMkLst>
        </pc:sldLayoutChg>
      </pc:sldMasterChg>
      <pc:sldMasterChg chg="replId modSldLayout">
        <pc:chgData name="Kristina Elen" userId="S::kelen@herzing.ca::79a21bbd-83f7-4e16-a863-8531c314eb69" providerId="AD" clId="Web-{D9D6E36E-AA37-906F-849D-FB21A9186404}" dt="2022-10-11T10:38:41.963" v="16"/>
        <pc:sldMasterMkLst>
          <pc:docMk/>
          <pc:sldMasterMk cId="3239897241" sldId="2147483660"/>
        </pc:sldMasterMkLst>
        <pc:sldLayoutChg chg="replId">
          <pc:chgData name="Kristina Elen" userId="S::kelen@herzing.ca::79a21bbd-83f7-4e16-a863-8531c314eb69" providerId="AD" clId="Web-{D9D6E36E-AA37-906F-849D-FB21A9186404}" dt="2022-10-11T10:38:41.963" v="16"/>
          <pc:sldLayoutMkLst>
            <pc:docMk/>
            <pc:sldMasterMk cId="3239897241" sldId="2147483660"/>
            <pc:sldLayoutMk cId="144673551" sldId="2147483661"/>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2392652045" sldId="2147483662"/>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3400597810" sldId="2147483663"/>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4226047943" sldId="2147483664"/>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3959782295" sldId="2147483665"/>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3183231746" sldId="2147483666"/>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1089723825" sldId="2147483667"/>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2568255520" sldId="2147483668"/>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2804538972" sldId="2147483669"/>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2677102934" sldId="2147483670"/>
          </pc:sldLayoutMkLst>
        </pc:sldLayoutChg>
        <pc:sldLayoutChg chg="replId">
          <pc:chgData name="Kristina Elen" userId="S::kelen@herzing.ca::79a21bbd-83f7-4e16-a863-8531c314eb69" providerId="AD" clId="Web-{D9D6E36E-AA37-906F-849D-FB21A9186404}" dt="2022-10-11T10:38:41.963" v="16"/>
          <pc:sldLayoutMkLst>
            <pc:docMk/>
            <pc:sldMasterMk cId="3239897241" sldId="2147483660"/>
            <pc:sldLayoutMk cId="1026154277" sldId="214748367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1" Type="http://schemas.openxmlformats.org/officeDocument/2006/relationships/hyperlink" Target="http://www.abcbusiness.com/" TargetMode="External"/></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1" Type="http://schemas.openxmlformats.org/officeDocument/2006/relationships/hyperlink" Target="http://www.abcbusiness.com/"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36BCB-6323-438C-9444-6F5EB69A624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AF5A188-364E-4D58-8E1C-6AD27F77C8E8}">
      <dgm:prSet/>
      <dgm:spPr/>
      <dgm:t>
        <a:bodyPr/>
        <a:lstStyle/>
        <a:p>
          <a:r>
            <a:rPr lang="en-US"/>
            <a:t>It is always a good idea to plan out your web pages before building them. </a:t>
          </a:r>
        </a:p>
      </dgm:t>
    </dgm:pt>
    <dgm:pt modelId="{CA33AAC3-577D-4D54-AB8C-51C887E3E3A9}" type="parTrans" cxnId="{349AA1AF-DF1D-4C19-9CCD-5004FC76552C}">
      <dgm:prSet/>
      <dgm:spPr/>
      <dgm:t>
        <a:bodyPr/>
        <a:lstStyle/>
        <a:p>
          <a:endParaRPr lang="en-US"/>
        </a:p>
      </dgm:t>
    </dgm:pt>
    <dgm:pt modelId="{507A0F80-A7E1-4BA4-B2FA-CA5078937EC7}" type="sibTrans" cxnId="{349AA1AF-DF1D-4C19-9CCD-5004FC76552C}">
      <dgm:prSet/>
      <dgm:spPr/>
      <dgm:t>
        <a:bodyPr/>
        <a:lstStyle/>
        <a:p>
          <a:endParaRPr lang="en-US"/>
        </a:p>
      </dgm:t>
    </dgm:pt>
    <dgm:pt modelId="{76D61458-B541-4536-AD69-CC433578B829}">
      <dgm:prSet/>
      <dgm:spPr/>
      <dgm:t>
        <a:bodyPr/>
        <a:lstStyle/>
        <a:p>
          <a:r>
            <a:rPr lang="en-US"/>
            <a:t>This can help make problems or errors more apparent before doing any actual coding work</a:t>
          </a:r>
        </a:p>
      </dgm:t>
    </dgm:pt>
    <dgm:pt modelId="{CE389E74-4207-4EAE-9CAB-862F1AC5A2A4}" type="parTrans" cxnId="{560D7C82-2D46-4EE7-B55B-1DEC51F24702}">
      <dgm:prSet/>
      <dgm:spPr/>
      <dgm:t>
        <a:bodyPr/>
        <a:lstStyle/>
        <a:p>
          <a:endParaRPr lang="en-US"/>
        </a:p>
      </dgm:t>
    </dgm:pt>
    <dgm:pt modelId="{45C7087F-5E01-42D1-8C9C-05EF24AA8E84}" type="sibTrans" cxnId="{560D7C82-2D46-4EE7-B55B-1DEC51F24702}">
      <dgm:prSet/>
      <dgm:spPr/>
      <dgm:t>
        <a:bodyPr/>
        <a:lstStyle/>
        <a:p>
          <a:endParaRPr lang="en-US"/>
        </a:p>
      </dgm:t>
    </dgm:pt>
    <dgm:pt modelId="{70A44562-D4F6-439C-A47F-3FAE3B46DDB2}">
      <dgm:prSet/>
      <dgm:spPr/>
      <dgm:t>
        <a:bodyPr/>
        <a:lstStyle/>
        <a:p>
          <a:r>
            <a:rPr lang="en-US"/>
            <a:t>Generally you want to sketch a page layout and label it with the sections you intend to include</a:t>
          </a:r>
        </a:p>
      </dgm:t>
    </dgm:pt>
    <dgm:pt modelId="{6B981D9D-ACC1-4EB7-8FAD-98329B0040CF}" type="parTrans" cxnId="{BA725423-B23C-4458-A47B-0093ADACF929}">
      <dgm:prSet/>
      <dgm:spPr/>
      <dgm:t>
        <a:bodyPr/>
        <a:lstStyle/>
        <a:p>
          <a:endParaRPr lang="en-US"/>
        </a:p>
      </dgm:t>
    </dgm:pt>
    <dgm:pt modelId="{C19C262E-AF5F-413B-B6FC-5EF1E022DAB3}" type="sibTrans" cxnId="{BA725423-B23C-4458-A47B-0093ADACF929}">
      <dgm:prSet/>
      <dgm:spPr/>
      <dgm:t>
        <a:bodyPr/>
        <a:lstStyle/>
        <a:p>
          <a:endParaRPr lang="en-US"/>
        </a:p>
      </dgm:t>
    </dgm:pt>
    <dgm:pt modelId="{253A7CE4-9A00-49E5-9FD5-DF292571CABE}">
      <dgm:prSet/>
      <dgm:spPr/>
      <dgm:t>
        <a:bodyPr/>
        <a:lstStyle/>
        <a:p>
          <a:r>
            <a:rPr lang="en-US"/>
            <a:t>Another benefit of this is it keeps work organized and can make you more efficient.</a:t>
          </a:r>
        </a:p>
      </dgm:t>
    </dgm:pt>
    <dgm:pt modelId="{6563E7E2-64EF-40DD-B206-A2E6E78E34C8}" type="parTrans" cxnId="{26F9DB8A-3219-4240-AE33-BD33C75DDCEE}">
      <dgm:prSet/>
      <dgm:spPr/>
      <dgm:t>
        <a:bodyPr/>
        <a:lstStyle/>
        <a:p>
          <a:endParaRPr lang="en-US"/>
        </a:p>
      </dgm:t>
    </dgm:pt>
    <dgm:pt modelId="{94C6CAB4-1B3D-4230-8D92-E75B9DEAAC62}" type="sibTrans" cxnId="{26F9DB8A-3219-4240-AE33-BD33C75DDCEE}">
      <dgm:prSet/>
      <dgm:spPr/>
      <dgm:t>
        <a:bodyPr/>
        <a:lstStyle/>
        <a:p>
          <a:endParaRPr lang="en-US"/>
        </a:p>
      </dgm:t>
    </dgm:pt>
    <dgm:pt modelId="{7F7502AC-E6D2-4FBF-B6BA-8A0AC259D456}" type="pres">
      <dgm:prSet presAssocID="{C1536BCB-6323-438C-9444-6F5EB69A6244}" presName="root" presStyleCnt="0">
        <dgm:presLayoutVars>
          <dgm:dir/>
          <dgm:resizeHandles val="exact"/>
        </dgm:presLayoutVars>
      </dgm:prSet>
      <dgm:spPr/>
    </dgm:pt>
    <dgm:pt modelId="{196AE244-F5FF-414B-BAC2-3DD2CC6EFC35}" type="pres">
      <dgm:prSet presAssocID="{EAF5A188-364E-4D58-8E1C-6AD27F77C8E8}" presName="compNode" presStyleCnt="0"/>
      <dgm:spPr/>
    </dgm:pt>
    <dgm:pt modelId="{77E49092-DAE4-4018-8D82-28337825ADB1}" type="pres">
      <dgm:prSet presAssocID="{EAF5A188-364E-4D58-8E1C-6AD27F77C8E8}" presName="bgRect" presStyleLbl="bgShp" presStyleIdx="0" presStyleCnt="4"/>
      <dgm:spPr/>
    </dgm:pt>
    <dgm:pt modelId="{E3DDDFD9-6ABB-4CC1-BE01-6019B569DFEA}" type="pres">
      <dgm:prSet presAssocID="{EAF5A188-364E-4D58-8E1C-6AD27F77C8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855081C9-C279-4F8F-BAC1-BB4D9883E8E7}" type="pres">
      <dgm:prSet presAssocID="{EAF5A188-364E-4D58-8E1C-6AD27F77C8E8}" presName="spaceRect" presStyleCnt="0"/>
      <dgm:spPr/>
    </dgm:pt>
    <dgm:pt modelId="{72D36B5D-9D13-48E5-9F48-285EDE6B840A}" type="pres">
      <dgm:prSet presAssocID="{EAF5A188-364E-4D58-8E1C-6AD27F77C8E8}" presName="parTx" presStyleLbl="revTx" presStyleIdx="0" presStyleCnt="4">
        <dgm:presLayoutVars>
          <dgm:chMax val="0"/>
          <dgm:chPref val="0"/>
        </dgm:presLayoutVars>
      </dgm:prSet>
      <dgm:spPr/>
    </dgm:pt>
    <dgm:pt modelId="{A7AAE4D3-1000-4AD5-A478-EEB8F0B3ADCD}" type="pres">
      <dgm:prSet presAssocID="{507A0F80-A7E1-4BA4-B2FA-CA5078937EC7}" presName="sibTrans" presStyleCnt="0"/>
      <dgm:spPr/>
    </dgm:pt>
    <dgm:pt modelId="{5CB53C91-5BCB-4E89-863F-417DBE6F68B4}" type="pres">
      <dgm:prSet presAssocID="{76D61458-B541-4536-AD69-CC433578B829}" presName="compNode" presStyleCnt="0"/>
      <dgm:spPr/>
    </dgm:pt>
    <dgm:pt modelId="{E341F275-2A2C-454A-A8C5-8662BA8D320E}" type="pres">
      <dgm:prSet presAssocID="{76D61458-B541-4536-AD69-CC433578B829}" presName="bgRect" presStyleLbl="bgShp" presStyleIdx="1" presStyleCnt="4"/>
      <dgm:spPr/>
    </dgm:pt>
    <dgm:pt modelId="{F2C2EA38-E254-4BA3-83F1-51659547B7BE}" type="pres">
      <dgm:prSet presAssocID="{76D61458-B541-4536-AD69-CC433578B8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2555507E-DA5A-41D7-9387-63DD4086AAB8}" type="pres">
      <dgm:prSet presAssocID="{76D61458-B541-4536-AD69-CC433578B829}" presName="spaceRect" presStyleCnt="0"/>
      <dgm:spPr/>
    </dgm:pt>
    <dgm:pt modelId="{E2C83C17-4AAE-45DF-A95F-B03C8B970735}" type="pres">
      <dgm:prSet presAssocID="{76D61458-B541-4536-AD69-CC433578B829}" presName="parTx" presStyleLbl="revTx" presStyleIdx="1" presStyleCnt="4">
        <dgm:presLayoutVars>
          <dgm:chMax val="0"/>
          <dgm:chPref val="0"/>
        </dgm:presLayoutVars>
      </dgm:prSet>
      <dgm:spPr/>
    </dgm:pt>
    <dgm:pt modelId="{1E9801F6-84AE-4359-81AB-DD8A363C83D8}" type="pres">
      <dgm:prSet presAssocID="{45C7087F-5E01-42D1-8C9C-05EF24AA8E84}" presName="sibTrans" presStyleCnt="0"/>
      <dgm:spPr/>
    </dgm:pt>
    <dgm:pt modelId="{D172FB98-8C0D-41C1-87B1-24B9A1E8BBA5}" type="pres">
      <dgm:prSet presAssocID="{70A44562-D4F6-439C-A47F-3FAE3B46DDB2}" presName="compNode" presStyleCnt="0"/>
      <dgm:spPr/>
    </dgm:pt>
    <dgm:pt modelId="{A1FBD6B8-5AFB-40BD-8AAA-C8CE81171450}" type="pres">
      <dgm:prSet presAssocID="{70A44562-D4F6-439C-A47F-3FAE3B46DDB2}" presName="bgRect" presStyleLbl="bgShp" presStyleIdx="2" presStyleCnt="4"/>
      <dgm:spPr/>
    </dgm:pt>
    <dgm:pt modelId="{B8FDC06E-78D5-4B2F-8A4C-3FB9B84C358B}" type="pres">
      <dgm:prSet presAssocID="{70A44562-D4F6-439C-A47F-3FAE3B46DDB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7E3E7066-330A-410E-93D1-F2E8A1709040}" type="pres">
      <dgm:prSet presAssocID="{70A44562-D4F6-439C-A47F-3FAE3B46DDB2}" presName="spaceRect" presStyleCnt="0"/>
      <dgm:spPr/>
    </dgm:pt>
    <dgm:pt modelId="{B1736583-EB87-4685-BBB0-516040ED68F6}" type="pres">
      <dgm:prSet presAssocID="{70A44562-D4F6-439C-A47F-3FAE3B46DDB2}" presName="parTx" presStyleLbl="revTx" presStyleIdx="2" presStyleCnt="4">
        <dgm:presLayoutVars>
          <dgm:chMax val="0"/>
          <dgm:chPref val="0"/>
        </dgm:presLayoutVars>
      </dgm:prSet>
      <dgm:spPr/>
    </dgm:pt>
    <dgm:pt modelId="{7A1FC9E0-09A2-4115-99D1-DE503082E107}" type="pres">
      <dgm:prSet presAssocID="{C19C262E-AF5F-413B-B6FC-5EF1E022DAB3}" presName="sibTrans" presStyleCnt="0"/>
      <dgm:spPr/>
    </dgm:pt>
    <dgm:pt modelId="{CF6D0D59-3C89-4DDE-8D76-6AABBE50F618}" type="pres">
      <dgm:prSet presAssocID="{253A7CE4-9A00-49E5-9FD5-DF292571CABE}" presName="compNode" presStyleCnt="0"/>
      <dgm:spPr/>
    </dgm:pt>
    <dgm:pt modelId="{743AFEF0-5DBC-40F1-8B4E-29611D655E58}" type="pres">
      <dgm:prSet presAssocID="{253A7CE4-9A00-49E5-9FD5-DF292571CABE}" presName="bgRect" presStyleLbl="bgShp" presStyleIdx="3" presStyleCnt="4"/>
      <dgm:spPr/>
    </dgm:pt>
    <dgm:pt modelId="{6529BBFE-0EB1-4B56-B08F-2C35F7E458E7}" type="pres">
      <dgm:prSet presAssocID="{253A7CE4-9A00-49E5-9FD5-DF292571CA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B4C23B9A-CCCB-40B9-AB07-D941E825F858}" type="pres">
      <dgm:prSet presAssocID="{253A7CE4-9A00-49E5-9FD5-DF292571CABE}" presName="spaceRect" presStyleCnt="0"/>
      <dgm:spPr/>
    </dgm:pt>
    <dgm:pt modelId="{C977E58B-C254-4F83-A218-B1C9C716E384}" type="pres">
      <dgm:prSet presAssocID="{253A7CE4-9A00-49E5-9FD5-DF292571CABE}" presName="parTx" presStyleLbl="revTx" presStyleIdx="3" presStyleCnt="4">
        <dgm:presLayoutVars>
          <dgm:chMax val="0"/>
          <dgm:chPref val="0"/>
        </dgm:presLayoutVars>
      </dgm:prSet>
      <dgm:spPr/>
    </dgm:pt>
  </dgm:ptLst>
  <dgm:cxnLst>
    <dgm:cxn modelId="{BA725423-B23C-4458-A47B-0093ADACF929}" srcId="{C1536BCB-6323-438C-9444-6F5EB69A6244}" destId="{70A44562-D4F6-439C-A47F-3FAE3B46DDB2}" srcOrd="2" destOrd="0" parTransId="{6B981D9D-ACC1-4EB7-8FAD-98329B0040CF}" sibTransId="{C19C262E-AF5F-413B-B6FC-5EF1E022DAB3}"/>
    <dgm:cxn modelId="{9EA75357-7E22-4435-A8E0-31CFE32FF279}" type="presOf" srcId="{70A44562-D4F6-439C-A47F-3FAE3B46DDB2}" destId="{B1736583-EB87-4685-BBB0-516040ED68F6}" srcOrd="0" destOrd="0" presId="urn:microsoft.com/office/officeart/2018/2/layout/IconVerticalSolidList"/>
    <dgm:cxn modelId="{560D7C82-2D46-4EE7-B55B-1DEC51F24702}" srcId="{C1536BCB-6323-438C-9444-6F5EB69A6244}" destId="{76D61458-B541-4536-AD69-CC433578B829}" srcOrd="1" destOrd="0" parTransId="{CE389E74-4207-4EAE-9CAB-862F1AC5A2A4}" sibTransId="{45C7087F-5E01-42D1-8C9C-05EF24AA8E84}"/>
    <dgm:cxn modelId="{26F9DB8A-3219-4240-AE33-BD33C75DDCEE}" srcId="{C1536BCB-6323-438C-9444-6F5EB69A6244}" destId="{253A7CE4-9A00-49E5-9FD5-DF292571CABE}" srcOrd="3" destOrd="0" parTransId="{6563E7E2-64EF-40DD-B206-A2E6E78E34C8}" sibTransId="{94C6CAB4-1B3D-4230-8D92-E75B9DEAAC62}"/>
    <dgm:cxn modelId="{F6663B98-D2EF-40A5-A94A-32D108B200AB}" type="presOf" srcId="{253A7CE4-9A00-49E5-9FD5-DF292571CABE}" destId="{C977E58B-C254-4F83-A218-B1C9C716E384}" srcOrd="0" destOrd="0" presId="urn:microsoft.com/office/officeart/2018/2/layout/IconVerticalSolidList"/>
    <dgm:cxn modelId="{851BD4AE-281F-4496-8A5F-D828ED70CACC}" type="presOf" srcId="{C1536BCB-6323-438C-9444-6F5EB69A6244}" destId="{7F7502AC-E6D2-4FBF-B6BA-8A0AC259D456}" srcOrd="0" destOrd="0" presId="urn:microsoft.com/office/officeart/2018/2/layout/IconVerticalSolidList"/>
    <dgm:cxn modelId="{349AA1AF-DF1D-4C19-9CCD-5004FC76552C}" srcId="{C1536BCB-6323-438C-9444-6F5EB69A6244}" destId="{EAF5A188-364E-4D58-8E1C-6AD27F77C8E8}" srcOrd="0" destOrd="0" parTransId="{CA33AAC3-577D-4D54-AB8C-51C887E3E3A9}" sibTransId="{507A0F80-A7E1-4BA4-B2FA-CA5078937EC7}"/>
    <dgm:cxn modelId="{1D367FC8-0391-4019-B3E8-79EB1DE063F8}" type="presOf" srcId="{EAF5A188-364E-4D58-8E1C-6AD27F77C8E8}" destId="{72D36B5D-9D13-48E5-9F48-285EDE6B840A}" srcOrd="0" destOrd="0" presId="urn:microsoft.com/office/officeart/2018/2/layout/IconVerticalSolidList"/>
    <dgm:cxn modelId="{930AE9D7-4059-422D-BF94-0A9B0953016E}" type="presOf" srcId="{76D61458-B541-4536-AD69-CC433578B829}" destId="{E2C83C17-4AAE-45DF-A95F-B03C8B970735}" srcOrd="0" destOrd="0" presId="urn:microsoft.com/office/officeart/2018/2/layout/IconVerticalSolidList"/>
    <dgm:cxn modelId="{0D08EE68-22BC-41A5-BB30-B2B495B52A87}" type="presParOf" srcId="{7F7502AC-E6D2-4FBF-B6BA-8A0AC259D456}" destId="{196AE244-F5FF-414B-BAC2-3DD2CC6EFC35}" srcOrd="0" destOrd="0" presId="urn:microsoft.com/office/officeart/2018/2/layout/IconVerticalSolidList"/>
    <dgm:cxn modelId="{F497C9BC-8374-4B6E-97CF-F727AB35D615}" type="presParOf" srcId="{196AE244-F5FF-414B-BAC2-3DD2CC6EFC35}" destId="{77E49092-DAE4-4018-8D82-28337825ADB1}" srcOrd="0" destOrd="0" presId="urn:microsoft.com/office/officeart/2018/2/layout/IconVerticalSolidList"/>
    <dgm:cxn modelId="{F76B36C9-43C5-4149-9E9F-23B063538196}" type="presParOf" srcId="{196AE244-F5FF-414B-BAC2-3DD2CC6EFC35}" destId="{E3DDDFD9-6ABB-4CC1-BE01-6019B569DFEA}" srcOrd="1" destOrd="0" presId="urn:microsoft.com/office/officeart/2018/2/layout/IconVerticalSolidList"/>
    <dgm:cxn modelId="{0992B686-8B17-41A6-AC6E-C48F35BE1ED7}" type="presParOf" srcId="{196AE244-F5FF-414B-BAC2-3DD2CC6EFC35}" destId="{855081C9-C279-4F8F-BAC1-BB4D9883E8E7}" srcOrd="2" destOrd="0" presId="urn:microsoft.com/office/officeart/2018/2/layout/IconVerticalSolidList"/>
    <dgm:cxn modelId="{3A35CEE6-3CB7-435A-BA69-02E4EF1D088D}" type="presParOf" srcId="{196AE244-F5FF-414B-BAC2-3DD2CC6EFC35}" destId="{72D36B5D-9D13-48E5-9F48-285EDE6B840A}" srcOrd="3" destOrd="0" presId="urn:microsoft.com/office/officeart/2018/2/layout/IconVerticalSolidList"/>
    <dgm:cxn modelId="{F2F6FDBD-6ACD-4F48-9A1F-0DE6D765B6F2}" type="presParOf" srcId="{7F7502AC-E6D2-4FBF-B6BA-8A0AC259D456}" destId="{A7AAE4D3-1000-4AD5-A478-EEB8F0B3ADCD}" srcOrd="1" destOrd="0" presId="urn:microsoft.com/office/officeart/2018/2/layout/IconVerticalSolidList"/>
    <dgm:cxn modelId="{30139B88-E124-4CF7-B9B5-E0A03B728B08}" type="presParOf" srcId="{7F7502AC-E6D2-4FBF-B6BA-8A0AC259D456}" destId="{5CB53C91-5BCB-4E89-863F-417DBE6F68B4}" srcOrd="2" destOrd="0" presId="urn:microsoft.com/office/officeart/2018/2/layout/IconVerticalSolidList"/>
    <dgm:cxn modelId="{524D0EF0-7961-4AF1-8637-BF302F238A22}" type="presParOf" srcId="{5CB53C91-5BCB-4E89-863F-417DBE6F68B4}" destId="{E341F275-2A2C-454A-A8C5-8662BA8D320E}" srcOrd="0" destOrd="0" presId="urn:microsoft.com/office/officeart/2018/2/layout/IconVerticalSolidList"/>
    <dgm:cxn modelId="{A7CA8454-1CCA-44F7-A99C-6B7210FCF22C}" type="presParOf" srcId="{5CB53C91-5BCB-4E89-863F-417DBE6F68B4}" destId="{F2C2EA38-E254-4BA3-83F1-51659547B7BE}" srcOrd="1" destOrd="0" presId="urn:microsoft.com/office/officeart/2018/2/layout/IconVerticalSolidList"/>
    <dgm:cxn modelId="{01F33F10-555F-4C03-8D6F-25D0A39381F5}" type="presParOf" srcId="{5CB53C91-5BCB-4E89-863F-417DBE6F68B4}" destId="{2555507E-DA5A-41D7-9387-63DD4086AAB8}" srcOrd="2" destOrd="0" presId="urn:microsoft.com/office/officeart/2018/2/layout/IconVerticalSolidList"/>
    <dgm:cxn modelId="{D35B2303-6BB7-4EDA-AD08-8C7B58E771F4}" type="presParOf" srcId="{5CB53C91-5BCB-4E89-863F-417DBE6F68B4}" destId="{E2C83C17-4AAE-45DF-A95F-B03C8B970735}" srcOrd="3" destOrd="0" presId="urn:microsoft.com/office/officeart/2018/2/layout/IconVerticalSolidList"/>
    <dgm:cxn modelId="{418338F9-22F3-4403-8D6D-5D39964A6BC0}" type="presParOf" srcId="{7F7502AC-E6D2-4FBF-B6BA-8A0AC259D456}" destId="{1E9801F6-84AE-4359-81AB-DD8A363C83D8}" srcOrd="3" destOrd="0" presId="urn:microsoft.com/office/officeart/2018/2/layout/IconVerticalSolidList"/>
    <dgm:cxn modelId="{863A5E02-E44A-4B09-B8D1-1A75E9B3B1D6}" type="presParOf" srcId="{7F7502AC-E6D2-4FBF-B6BA-8A0AC259D456}" destId="{D172FB98-8C0D-41C1-87B1-24B9A1E8BBA5}" srcOrd="4" destOrd="0" presId="urn:microsoft.com/office/officeart/2018/2/layout/IconVerticalSolidList"/>
    <dgm:cxn modelId="{DA8E9794-B107-47B9-BF6D-62E23C36DFED}" type="presParOf" srcId="{D172FB98-8C0D-41C1-87B1-24B9A1E8BBA5}" destId="{A1FBD6B8-5AFB-40BD-8AAA-C8CE81171450}" srcOrd="0" destOrd="0" presId="urn:microsoft.com/office/officeart/2018/2/layout/IconVerticalSolidList"/>
    <dgm:cxn modelId="{72CB3EE0-7524-4093-ACCC-A24F4D0E11A9}" type="presParOf" srcId="{D172FB98-8C0D-41C1-87B1-24B9A1E8BBA5}" destId="{B8FDC06E-78D5-4B2F-8A4C-3FB9B84C358B}" srcOrd="1" destOrd="0" presId="urn:microsoft.com/office/officeart/2018/2/layout/IconVerticalSolidList"/>
    <dgm:cxn modelId="{0EE91E0A-E90B-499C-84C0-EE84B562D132}" type="presParOf" srcId="{D172FB98-8C0D-41C1-87B1-24B9A1E8BBA5}" destId="{7E3E7066-330A-410E-93D1-F2E8A1709040}" srcOrd="2" destOrd="0" presId="urn:microsoft.com/office/officeart/2018/2/layout/IconVerticalSolidList"/>
    <dgm:cxn modelId="{D02AB3B3-A1BE-4E6E-B155-BE4A236969EF}" type="presParOf" srcId="{D172FB98-8C0D-41C1-87B1-24B9A1E8BBA5}" destId="{B1736583-EB87-4685-BBB0-516040ED68F6}" srcOrd="3" destOrd="0" presId="urn:microsoft.com/office/officeart/2018/2/layout/IconVerticalSolidList"/>
    <dgm:cxn modelId="{049DBC65-FC4B-4F96-97F0-F6D25754A955}" type="presParOf" srcId="{7F7502AC-E6D2-4FBF-B6BA-8A0AC259D456}" destId="{7A1FC9E0-09A2-4115-99D1-DE503082E107}" srcOrd="5" destOrd="0" presId="urn:microsoft.com/office/officeart/2018/2/layout/IconVerticalSolidList"/>
    <dgm:cxn modelId="{517DC27F-7EFD-400B-B572-1E151BB0B9BB}" type="presParOf" srcId="{7F7502AC-E6D2-4FBF-B6BA-8A0AC259D456}" destId="{CF6D0D59-3C89-4DDE-8D76-6AABBE50F618}" srcOrd="6" destOrd="0" presId="urn:microsoft.com/office/officeart/2018/2/layout/IconVerticalSolidList"/>
    <dgm:cxn modelId="{71DFB8E6-2C99-406E-9A05-E392BBD251A3}" type="presParOf" srcId="{CF6D0D59-3C89-4DDE-8D76-6AABBE50F618}" destId="{743AFEF0-5DBC-40F1-8B4E-29611D655E58}" srcOrd="0" destOrd="0" presId="urn:microsoft.com/office/officeart/2018/2/layout/IconVerticalSolidList"/>
    <dgm:cxn modelId="{D1A2DA01-5FB6-4EEE-9A88-8D32843B2231}" type="presParOf" srcId="{CF6D0D59-3C89-4DDE-8D76-6AABBE50F618}" destId="{6529BBFE-0EB1-4B56-B08F-2C35F7E458E7}" srcOrd="1" destOrd="0" presId="urn:microsoft.com/office/officeart/2018/2/layout/IconVerticalSolidList"/>
    <dgm:cxn modelId="{0A98A8F6-95CD-4BDC-851F-24D71D5DD9AB}" type="presParOf" srcId="{CF6D0D59-3C89-4DDE-8D76-6AABBE50F618}" destId="{B4C23B9A-CCCB-40B9-AB07-D941E825F858}" srcOrd="2" destOrd="0" presId="urn:microsoft.com/office/officeart/2018/2/layout/IconVerticalSolidList"/>
    <dgm:cxn modelId="{99756100-2C52-4323-BB0F-296DEC44E479}" type="presParOf" srcId="{CF6D0D59-3C89-4DDE-8D76-6AABBE50F618}" destId="{C977E58B-C254-4F83-A218-B1C9C716E3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5F592F-0264-410A-881B-8AAE500BC8A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D39CF95-1074-4ADA-95BE-066370C8F2FA}">
      <dgm:prSet/>
      <dgm:spPr/>
      <dgm:t>
        <a:bodyPr/>
        <a:lstStyle/>
        <a:p>
          <a:r>
            <a:rPr lang="en-US"/>
            <a:t>It is always a good idea to provide documentation and planning materials with a product, so yourself and others can see what was intended if anything needs to be modified in the future.</a:t>
          </a:r>
        </a:p>
      </dgm:t>
    </dgm:pt>
    <dgm:pt modelId="{2E2E8898-8322-4C0D-AFD1-09AF9EC95F9C}" type="parTrans" cxnId="{45884BDB-4AE3-4CCB-BBFB-91572C921005}">
      <dgm:prSet/>
      <dgm:spPr/>
      <dgm:t>
        <a:bodyPr/>
        <a:lstStyle/>
        <a:p>
          <a:endParaRPr lang="en-US"/>
        </a:p>
      </dgm:t>
    </dgm:pt>
    <dgm:pt modelId="{5545116A-5A4E-4CFD-BD2F-524D74E7A20D}" type="sibTrans" cxnId="{45884BDB-4AE3-4CCB-BBFB-91572C921005}">
      <dgm:prSet/>
      <dgm:spPr/>
      <dgm:t>
        <a:bodyPr/>
        <a:lstStyle/>
        <a:p>
          <a:endParaRPr lang="en-US"/>
        </a:p>
      </dgm:t>
    </dgm:pt>
    <dgm:pt modelId="{4195BF41-1842-4CB5-B835-E0AB93DF0EE5}">
      <dgm:prSet/>
      <dgm:spPr/>
      <dgm:t>
        <a:bodyPr/>
        <a:lstStyle/>
        <a:p>
          <a:r>
            <a:rPr lang="en-US"/>
            <a:t>Chances are you will not remember a project that you worked on completely, especially if it was 1 month, a year or any longer.</a:t>
          </a:r>
        </a:p>
      </dgm:t>
    </dgm:pt>
    <dgm:pt modelId="{AD50CF26-145D-4C52-AC5C-639E952BB659}" type="parTrans" cxnId="{6F7DC605-EA10-45C4-96F2-AC6865BCDEA1}">
      <dgm:prSet/>
      <dgm:spPr/>
      <dgm:t>
        <a:bodyPr/>
        <a:lstStyle/>
        <a:p>
          <a:endParaRPr lang="en-US"/>
        </a:p>
      </dgm:t>
    </dgm:pt>
    <dgm:pt modelId="{93B32C29-2715-44C1-A3C3-CB00EC0BCDBD}" type="sibTrans" cxnId="{6F7DC605-EA10-45C4-96F2-AC6865BCDEA1}">
      <dgm:prSet/>
      <dgm:spPr/>
      <dgm:t>
        <a:bodyPr/>
        <a:lstStyle/>
        <a:p>
          <a:endParaRPr lang="en-US"/>
        </a:p>
      </dgm:t>
    </dgm:pt>
    <dgm:pt modelId="{1ED40D1E-72C9-4990-B2C8-6B4F4A90CE28}">
      <dgm:prSet/>
      <dgm:spPr/>
      <dgm:t>
        <a:bodyPr/>
        <a:lstStyle/>
        <a:p>
          <a:r>
            <a:rPr lang="en-US"/>
            <a:t>Documentation keeps a project on track and allows others to work with it better.</a:t>
          </a:r>
        </a:p>
      </dgm:t>
    </dgm:pt>
    <dgm:pt modelId="{256BA045-BDDF-445D-A686-8278CC3FB36D}" type="parTrans" cxnId="{6ED8A146-9533-471A-948F-3BEE354F498A}">
      <dgm:prSet/>
      <dgm:spPr/>
      <dgm:t>
        <a:bodyPr/>
        <a:lstStyle/>
        <a:p>
          <a:endParaRPr lang="en-US"/>
        </a:p>
      </dgm:t>
    </dgm:pt>
    <dgm:pt modelId="{9B950FA6-31AC-4BDC-8289-BCAAB33D2CD6}" type="sibTrans" cxnId="{6ED8A146-9533-471A-948F-3BEE354F498A}">
      <dgm:prSet/>
      <dgm:spPr/>
      <dgm:t>
        <a:bodyPr/>
        <a:lstStyle/>
        <a:p>
          <a:endParaRPr lang="en-US"/>
        </a:p>
      </dgm:t>
    </dgm:pt>
    <dgm:pt modelId="{33687B36-D77E-415E-8724-BDE291A4CD38}" type="pres">
      <dgm:prSet presAssocID="{C95F592F-0264-410A-881B-8AAE500BC8AF}" presName="vert0" presStyleCnt="0">
        <dgm:presLayoutVars>
          <dgm:dir/>
          <dgm:animOne val="branch"/>
          <dgm:animLvl val="lvl"/>
        </dgm:presLayoutVars>
      </dgm:prSet>
      <dgm:spPr/>
    </dgm:pt>
    <dgm:pt modelId="{1E618DE9-5E30-4B0B-8451-7756379EC655}" type="pres">
      <dgm:prSet presAssocID="{9D39CF95-1074-4ADA-95BE-066370C8F2FA}" presName="thickLine" presStyleLbl="alignNode1" presStyleIdx="0" presStyleCnt="3"/>
      <dgm:spPr/>
    </dgm:pt>
    <dgm:pt modelId="{E836F5B4-AA63-487F-929C-69B8B915913F}" type="pres">
      <dgm:prSet presAssocID="{9D39CF95-1074-4ADA-95BE-066370C8F2FA}" presName="horz1" presStyleCnt="0"/>
      <dgm:spPr/>
    </dgm:pt>
    <dgm:pt modelId="{40102AA5-A2F4-4E74-B4C0-A321CDD718D2}" type="pres">
      <dgm:prSet presAssocID="{9D39CF95-1074-4ADA-95BE-066370C8F2FA}" presName="tx1" presStyleLbl="revTx" presStyleIdx="0" presStyleCnt="3"/>
      <dgm:spPr/>
    </dgm:pt>
    <dgm:pt modelId="{6E52320B-2987-47A9-B0C0-5727297CC0EB}" type="pres">
      <dgm:prSet presAssocID="{9D39CF95-1074-4ADA-95BE-066370C8F2FA}" presName="vert1" presStyleCnt="0"/>
      <dgm:spPr/>
    </dgm:pt>
    <dgm:pt modelId="{2A9F5D2B-65A5-4D82-A43E-714660A6B713}" type="pres">
      <dgm:prSet presAssocID="{4195BF41-1842-4CB5-B835-E0AB93DF0EE5}" presName="thickLine" presStyleLbl="alignNode1" presStyleIdx="1" presStyleCnt="3"/>
      <dgm:spPr/>
    </dgm:pt>
    <dgm:pt modelId="{2D57C15A-5B89-485F-B2FC-27AAA64825E6}" type="pres">
      <dgm:prSet presAssocID="{4195BF41-1842-4CB5-B835-E0AB93DF0EE5}" presName="horz1" presStyleCnt="0"/>
      <dgm:spPr/>
    </dgm:pt>
    <dgm:pt modelId="{020592AF-B22A-4046-8471-A37BB55958AD}" type="pres">
      <dgm:prSet presAssocID="{4195BF41-1842-4CB5-B835-E0AB93DF0EE5}" presName="tx1" presStyleLbl="revTx" presStyleIdx="1" presStyleCnt="3"/>
      <dgm:spPr/>
    </dgm:pt>
    <dgm:pt modelId="{94F5BF15-AA3D-4ED2-B5AC-C1E1F0A801DF}" type="pres">
      <dgm:prSet presAssocID="{4195BF41-1842-4CB5-B835-E0AB93DF0EE5}" presName="vert1" presStyleCnt="0"/>
      <dgm:spPr/>
    </dgm:pt>
    <dgm:pt modelId="{9CB19E6D-BD94-46A0-8AAF-80E5B28AF148}" type="pres">
      <dgm:prSet presAssocID="{1ED40D1E-72C9-4990-B2C8-6B4F4A90CE28}" presName="thickLine" presStyleLbl="alignNode1" presStyleIdx="2" presStyleCnt="3"/>
      <dgm:spPr/>
    </dgm:pt>
    <dgm:pt modelId="{4965E45A-4622-4F6B-939D-6B6377D93275}" type="pres">
      <dgm:prSet presAssocID="{1ED40D1E-72C9-4990-B2C8-6B4F4A90CE28}" presName="horz1" presStyleCnt="0"/>
      <dgm:spPr/>
    </dgm:pt>
    <dgm:pt modelId="{4E987F3C-FE3E-4ECB-B47D-7A3F0D10C925}" type="pres">
      <dgm:prSet presAssocID="{1ED40D1E-72C9-4990-B2C8-6B4F4A90CE28}" presName="tx1" presStyleLbl="revTx" presStyleIdx="2" presStyleCnt="3"/>
      <dgm:spPr/>
    </dgm:pt>
    <dgm:pt modelId="{99ABA884-73CB-4503-96E4-AEF36AF32E61}" type="pres">
      <dgm:prSet presAssocID="{1ED40D1E-72C9-4990-B2C8-6B4F4A90CE28}" presName="vert1" presStyleCnt="0"/>
      <dgm:spPr/>
    </dgm:pt>
  </dgm:ptLst>
  <dgm:cxnLst>
    <dgm:cxn modelId="{6F7DC605-EA10-45C4-96F2-AC6865BCDEA1}" srcId="{C95F592F-0264-410A-881B-8AAE500BC8AF}" destId="{4195BF41-1842-4CB5-B835-E0AB93DF0EE5}" srcOrd="1" destOrd="0" parTransId="{AD50CF26-145D-4C52-AC5C-639E952BB659}" sibTransId="{93B32C29-2715-44C1-A3C3-CB00EC0BCDBD}"/>
    <dgm:cxn modelId="{33287D0D-3665-4212-80EC-099542BDD7F1}" type="presOf" srcId="{4195BF41-1842-4CB5-B835-E0AB93DF0EE5}" destId="{020592AF-B22A-4046-8471-A37BB55958AD}" srcOrd="0" destOrd="0" presId="urn:microsoft.com/office/officeart/2008/layout/LinedList"/>
    <dgm:cxn modelId="{6ED8A146-9533-471A-948F-3BEE354F498A}" srcId="{C95F592F-0264-410A-881B-8AAE500BC8AF}" destId="{1ED40D1E-72C9-4990-B2C8-6B4F4A90CE28}" srcOrd="2" destOrd="0" parTransId="{256BA045-BDDF-445D-A686-8278CC3FB36D}" sibTransId="{9B950FA6-31AC-4BDC-8289-BCAAB33D2CD6}"/>
    <dgm:cxn modelId="{8AE2A1A7-EE83-4A87-B288-4318F8472AB9}" type="presOf" srcId="{C95F592F-0264-410A-881B-8AAE500BC8AF}" destId="{33687B36-D77E-415E-8724-BDE291A4CD38}" srcOrd="0" destOrd="0" presId="urn:microsoft.com/office/officeart/2008/layout/LinedList"/>
    <dgm:cxn modelId="{530082C4-FDD2-4CA5-91E1-0ECC69F4E9B9}" type="presOf" srcId="{9D39CF95-1074-4ADA-95BE-066370C8F2FA}" destId="{40102AA5-A2F4-4E74-B4C0-A321CDD718D2}" srcOrd="0" destOrd="0" presId="urn:microsoft.com/office/officeart/2008/layout/LinedList"/>
    <dgm:cxn modelId="{143A00CC-91AF-4749-9A9F-0688384FF50B}" type="presOf" srcId="{1ED40D1E-72C9-4990-B2C8-6B4F4A90CE28}" destId="{4E987F3C-FE3E-4ECB-B47D-7A3F0D10C925}" srcOrd="0" destOrd="0" presId="urn:microsoft.com/office/officeart/2008/layout/LinedList"/>
    <dgm:cxn modelId="{45884BDB-4AE3-4CCB-BBFB-91572C921005}" srcId="{C95F592F-0264-410A-881B-8AAE500BC8AF}" destId="{9D39CF95-1074-4ADA-95BE-066370C8F2FA}" srcOrd="0" destOrd="0" parTransId="{2E2E8898-8322-4C0D-AFD1-09AF9EC95F9C}" sibTransId="{5545116A-5A4E-4CFD-BD2F-524D74E7A20D}"/>
    <dgm:cxn modelId="{D7D5E483-3B19-4A31-B702-1D5F0DF45F32}" type="presParOf" srcId="{33687B36-D77E-415E-8724-BDE291A4CD38}" destId="{1E618DE9-5E30-4B0B-8451-7756379EC655}" srcOrd="0" destOrd="0" presId="urn:microsoft.com/office/officeart/2008/layout/LinedList"/>
    <dgm:cxn modelId="{4238C51A-AABF-4CE3-BBA1-18F905BEAFB7}" type="presParOf" srcId="{33687B36-D77E-415E-8724-BDE291A4CD38}" destId="{E836F5B4-AA63-487F-929C-69B8B915913F}" srcOrd="1" destOrd="0" presId="urn:microsoft.com/office/officeart/2008/layout/LinedList"/>
    <dgm:cxn modelId="{CA3AC5F0-599D-4E55-AF20-1654208DF94D}" type="presParOf" srcId="{E836F5B4-AA63-487F-929C-69B8B915913F}" destId="{40102AA5-A2F4-4E74-B4C0-A321CDD718D2}" srcOrd="0" destOrd="0" presId="urn:microsoft.com/office/officeart/2008/layout/LinedList"/>
    <dgm:cxn modelId="{518D178A-6250-4A11-AE78-9B7645DC356B}" type="presParOf" srcId="{E836F5B4-AA63-487F-929C-69B8B915913F}" destId="{6E52320B-2987-47A9-B0C0-5727297CC0EB}" srcOrd="1" destOrd="0" presId="urn:microsoft.com/office/officeart/2008/layout/LinedList"/>
    <dgm:cxn modelId="{424AA8ED-750D-46C1-8D17-EE5922C12208}" type="presParOf" srcId="{33687B36-D77E-415E-8724-BDE291A4CD38}" destId="{2A9F5D2B-65A5-4D82-A43E-714660A6B713}" srcOrd="2" destOrd="0" presId="urn:microsoft.com/office/officeart/2008/layout/LinedList"/>
    <dgm:cxn modelId="{FA79BFD7-F873-4541-B1EB-F052EC6EE7F9}" type="presParOf" srcId="{33687B36-D77E-415E-8724-BDE291A4CD38}" destId="{2D57C15A-5B89-485F-B2FC-27AAA64825E6}" srcOrd="3" destOrd="0" presId="urn:microsoft.com/office/officeart/2008/layout/LinedList"/>
    <dgm:cxn modelId="{1D77C150-D1A0-421A-81FA-3AD732D005F8}" type="presParOf" srcId="{2D57C15A-5B89-485F-B2FC-27AAA64825E6}" destId="{020592AF-B22A-4046-8471-A37BB55958AD}" srcOrd="0" destOrd="0" presId="urn:microsoft.com/office/officeart/2008/layout/LinedList"/>
    <dgm:cxn modelId="{C951D044-AA89-40ED-953E-37823ECA1278}" type="presParOf" srcId="{2D57C15A-5B89-485F-B2FC-27AAA64825E6}" destId="{94F5BF15-AA3D-4ED2-B5AC-C1E1F0A801DF}" srcOrd="1" destOrd="0" presId="urn:microsoft.com/office/officeart/2008/layout/LinedList"/>
    <dgm:cxn modelId="{E3F16668-6689-427C-A6CB-F097B5809411}" type="presParOf" srcId="{33687B36-D77E-415E-8724-BDE291A4CD38}" destId="{9CB19E6D-BD94-46A0-8AAF-80E5B28AF148}" srcOrd="4" destOrd="0" presId="urn:microsoft.com/office/officeart/2008/layout/LinedList"/>
    <dgm:cxn modelId="{8051F7F8-4BE8-4A60-BAF2-111180A3F790}" type="presParOf" srcId="{33687B36-D77E-415E-8724-BDE291A4CD38}" destId="{4965E45A-4622-4F6B-939D-6B6377D93275}" srcOrd="5" destOrd="0" presId="urn:microsoft.com/office/officeart/2008/layout/LinedList"/>
    <dgm:cxn modelId="{2A2CD273-7C10-4D6B-A898-7325756FA5B6}" type="presParOf" srcId="{4965E45A-4622-4F6B-939D-6B6377D93275}" destId="{4E987F3C-FE3E-4ECB-B47D-7A3F0D10C925}" srcOrd="0" destOrd="0" presId="urn:microsoft.com/office/officeart/2008/layout/LinedList"/>
    <dgm:cxn modelId="{EE402F63-58FB-4728-828A-55D583F75B0A}" type="presParOf" srcId="{4965E45A-4622-4F6B-939D-6B6377D93275}" destId="{99ABA884-73CB-4503-96E4-AEF36AF32E6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B1E8A0-AF7F-4AE4-9901-48A6A1597D1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7EFF0BE-2EA7-4592-B504-298872B9C211}">
      <dgm:prSet/>
      <dgm:spPr/>
      <dgm:t>
        <a:bodyPr/>
        <a:lstStyle/>
        <a:p>
          <a:r>
            <a:rPr lang="en-US"/>
            <a:t>Domains are like a naming system for web servers. </a:t>
          </a:r>
        </a:p>
      </dgm:t>
    </dgm:pt>
    <dgm:pt modelId="{B41BBD72-9FC7-4313-950F-0364888D8B7B}" type="parTrans" cxnId="{A9012DC5-AB05-4540-BA38-56BBBB299E3B}">
      <dgm:prSet/>
      <dgm:spPr/>
      <dgm:t>
        <a:bodyPr/>
        <a:lstStyle/>
        <a:p>
          <a:endParaRPr lang="en-US"/>
        </a:p>
      </dgm:t>
    </dgm:pt>
    <dgm:pt modelId="{E241F8CB-547A-4525-A96C-94C1340C1018}" type="sibTrans" cxnId="{A9012DC5-AB05-4540-BA38-56BBBB299E3B}">
      <dgm:prSet/>
      <dgm:spPr/>
      <dgm:t>
        <a:bodyPr/>
        <a:lstStyle/>
        <a:p>
          <a:endParaRPr lang="en-US"/>
        </a:p>
      </dgm:t>
    </dgm:pt>
    <dgm:pt modelId="{0605D244-27C3-41E8-9D79-D91D623F792D}">
      <dgm:prSet/>
      <dgm:spPr/>
      <dgm:t>
        <a:bodyPr/>
        <a:lstStyle/>
        <a:p>
          <a:r>
            <a:rPr lang="en-US"/>
            <a:t>Normally computers over the internet identify each other by IP addresses. 16.120.10.1 is an example.</a:t>
          </a:r>
        </a:p>
      </dgm:t>
    </dgm:pt>
    <dgm:pt modelId="{1704C01A-D113-4B44-B254-9EBD0E513DE6}" type="parTrans" cxnId="{A95D25BB-4387-4FBE-A0F0-DF5D444C53FD}">
      <dgm:prSet/>
      <dgm:spPr/>
      <dgm:t>
        <a:bodyPr/>
        <a:lstStyle/>
        <a:p>
          <a:endParaRPr lang="en-US"/>
        </a:p>
      </dgm:t>
    </dgm:pt>
    <dgm:pt modelId="{A72F526C-82DB-4458-8146-4DABD1D799F1}" type="sibTrans" cxnId="{A95D25BB-4387-4FBE-A0F0-DF5D444C53FD}">
      <dgm:prSet/>
      <dgm:spPr/>
      <dgm:t>
        <a:bodyPr/>
        <a:lstStyle/>
        <a:p>
          <a:endParaRPr lang="en-US"/>
        </a:p>
      </dgm:t>
    </dgm:pt>
    <dgm:pt modelId="{68DD7C3B-4959-41C3-8D9A-D7BE7BD77B72}">
      <dgm:prSet/>
      <dgm:spPr/>
      <dgm:t>
        <a:bodyPr/>
        <a:lstStyle/>
        <a:p>
          <a:r>
            <a:rPr lang="en-US"/>
            <a:t>These are hard to remember for humans so a descriptive naming system had to be developed. </a:t>
          </a:r>
        </a:p>
      </dgm:t>
    </dgm:pt>
    <dgm:pt modelId="{A2EBF31C-C182-4953-9894-56E0A3443846}" type="parTrans" cxnId="{382DF60C-BC8E-4136-BF6E-7666AF52BDE9}">
      <dgm:prSet/>
      <dgm:spPr/>
      <dgm:t>
        <a:bodyPr/>
        <a:lstStyle/>
        <a:p>
          <a:endParaRPr lang="en-US"/>
        </a:p>
      </dgm:t>
    </dgm:pt>
    <dgm:pt modelId="{2632AE42-53DA-41D7-A79E-19E0789FCFBA}" type="sibTrans" cxnId="{382DF60C-BC8E-4136-BF6E-7666AF52BDE9}">
      <dgm:prSet/>
      <dgm:spPr/>
      <dgm:t>
        <a:bodyPr/>
        <a:lstStyle/>
        <a:p>
          <a:endParaRPr lang="en-US"/>
        </a:p>
      </dgm:t>
    </dgm:pt>
    <dgm:pt modelId="{295BBE33-2F06-47D5-8985-B75A5BBC0F77}">
      <dgm:prSet/>
      <dgm:spPr/>
      <dgm:t>
        <a:bodyPr/>
        <a:lstStyle/>
        <a:p>
          <a:r>
            <a:rPr lang="en-US"/>
            <a:t>It works like a phone book when you look for </a:t>
          </a:r>
          <a:r>
            <a:rPr lang="en-US">
              <a:hlinkClick xmlns:r="http://schemas.openxmlformats.org/officeDocument/2006/relationships" r:id="rId1"/>
            </a:rPr>
            <a:t>www.abcbusiness.com</a:t>
          </a:r>
          <a:r>
            <a:rPr lang="en-US"/>
            <a:t> your internet provider looks up in its list the internet address where the server and website is located. </a:t>
          </a:r>
        </a:p>
      </dgm:t>
    </dgm:pt>
    <dgm:pt modelId="{280DE531-C043-4288-989C-0F48E6306B8A}" type="parTrans" cxnId="{57A2C296-6332-4223-B95E-3A260057FBDC}">
      <dgm:prSet/>
      <dgm:spPr/>
      <dgm:t>
        <a:bodyPr/>
        <a:lstStyle/>
        <a:p>
          <a:endParaRPr lang="en-US"/>
        </a:p>
      </dgm:t>
    </dgm:pt>
    <dgm:pt modelId="{784A2974-DCBF-4ABB-8032-F9D77F83F500}" type="sibTrans" cxnId="{57A2C296-6332-4223-B95E-3A260057FBDC}">
      <dgm:prSet/>
      <dgm:spPr/>
      <dgm:t>
        <a:bodyPr/>
        <a:lstStyle/>
        <a:p>
          <a:endParaRPr lang="en-US"/>
        </a:p>
      </dgm:t>
    </dgm:pt>
    <dgm:pt modelId="{9B863734-07D9-4A31-BD71-D8F627BED0AF}">
      <dgm:prSet/>
      <dgm:spPr/>
      <dgm:t>
        <a:bodyPr/>
        <a:lstStyle/>
        <a:p>
          <a:r>
            <a:rPr lang="en-US"/>
            <a:t>Once that connection is made, the client (the web browser) and the server (the web host) can talk to each other.</a:t>
          </a:r>
        </a:p>
      </dgm:t>
    </dgm:pt>
    <dgm:pt modelId="{79403C25-DEDA-4FA9-915D-44929190571E}" type="parTrans" cxnId="{3EE8BEAE-42C1-4DA7-9C4B-B1CD48F06CAA}">
      <dgm:prSet/>
      <dgm:spPr/>
      <dgm:t>
        <a:bodyPr/>
        <a:lstStyle/>
        <a:p>
          <a:endParaRPr lang="en-US"/>
        </a:p>
      </dgm:t>
    </dgm:pt>
    <dgm:pt modelId="{E077C935-7787-4570-979C-D53421C3D1F0}" type="sibTrans" cxnId="{3EE8BEAE-42C1-4DA7-9C4B-B1CD48F06CAA}">
      <dgm:prSet/>
      <dgm:spPr/>
      <dgm:t>
        <a:bodyPr/>
        <a:lstStyle/>
        <a:p>
          <a:endParaRPr lang="en-US"/>
        </a:p>
      </dgm:t>
    </dgm:pt>
    <dgm:pt modelId="{140091E2-56D6-4C8D-9D2C-E0E43D50963A}" type="pres">
      <dgm:prSet presAssocID="{54B1E8A0-AF7F-4AE4-9901-48A6A1597D19}" presName="vert0" presStyleCnt="0">
        <dgm:presLayoutVars>
          <dgm:dir/>
          <dgm:animOne val="branch"/>
          <dgm:animLvl val="lvl"/>
        </dgm:presLayoutVars>
      </dgm:prSet>
      <dgm:spPr/>
    </dgm:pt>
    <dgm:pt modelId="{5CD8F1DD-7B19-43B5-918B-001124A9915A}" type="pres">
      <dgm:prSet presAssocID="{57EFF0BE-2EA7-4592-B504-298872B9C211}" presName="thickLine" presStyleLbl="alignNode1" presStyleIdx="0" presStyleCnt="5"/>
      <dgm:spPr/>
    </dgm:pt>
    <dgm:pt modelId="{E8C54D44-968D-4178-BCF3-7C9C9BAA40F1}" type="pres">
      <dgm:prSet presAssocID="{57EFF0BE-2EA7-4592-B504-298872B9C211}" presName="horz1" presStyleCnt="0"/>
      <dgm:spPr/>
    </dgm:pt>
    <dgm:pt modelId="{E613A420-A14B-4746-88D1-3DC300112C36}" type="pres">
      <dgm:prSet presAssocID="{57EFF0BE-2EA7-4592-B504-298872B9C211}" presName="tx1" presStyleLbl="revTx" presStyleIdx="0" presStyleCnt="5"/>
      <dgm:spPr/>
    </dgm:pt>
    <dgm:pt modelId="{49EA096A-5006-469F-9E97-4FFB12AB25F4}" type="pres">
      <dgm:prSet presAssocID="{57EFF0BE-2EA7-4592-B504-298872B9C211}" presName="vert1" presStyleCnt="0"/>
      <dgm:spPr/>
    </dgm:pt>
    <dgm:pt modelId="{E1CFC74B-D824-433A-8CBE-BBB7450FAB78}" type="pres">
      <dgm:prSet presAssocID="{0605D244-27C3-41E8-9D79-D91D623F792D}" presName="thickLine" presStyleLbl="alignNode1" presStyleIdx="1" presStyleCnt="5"/>
      <dgm:spPr/>
    </dgm:pt>
    <dgm:pt modelId="{366833D1-9BBA-4094-9A00-5D0BE669587D}" type="pres">
      <dgm:prSet presAssocID="{0605D244-27C3-41E8-9D79-D91D623F792D}" presName="horz1" presStyleCnt="0"/>
      <dgm:spPr/>
    </dgm:pt>
    <dgm:pt modelId="{163AE9F9-F5F1-48AB-88B3-295379E1725E}" type="pres">
      <dgm:prSet presAssocID="{0605D244-27C3-41E8-9D79-D91D623F792D}" presName="tx1" presStyleLbl="revTx" presStyleIdx="1" presStyleCnt="5"/>
      <dgm:spPr/>
    </dgm:pt>
    <dgm:pt modelId="{E35ABF80-084F-40FF-81D7-C3BD472CF1A3}" type="pres">
      <dgm:prSet presAssocID="{0605D244-27C3-41E8-9D79-D91D623F792D}" presName="vert1" presStyleCnt="0"/>
      <dgm:spPr/>
    </dgm:pt>
    <dgm:pt modelId="{7EC1915A-ACEE-4A13-BD8C-AC798320591E}" type="pres">
      <dgm:prSet presAssocID="{68DD7C3B-4959-41C3-8D9A-D7BE7BD77B72}" presName="thickLine" presStyleLbl="alignNode1" presStyleIdx="2" presStyleCnt="5"/>
      <dgm:spPr/>
    </dgm:pt>
    <dgm:pt modelId="{D2FC594C-A5B7-454C-AE79-C506E66890E7}" type="pres">
      <dgm:prSet presAssocID="{68DD7C3B-4959-41C3-8D9A-D7BE7BD77B72}" presName="horz1" presStyleCnt="0"/>
      <dgm:spPr/>
    </dgm:pt>
    <dgm:pt modelId="{9B10B038-24A8-4B43-98DE-C8E49D0F9A7A}" type="pres">
      <dgm:prSet presAssocID="{68DD7C3B-4959-41C3-8D9A-D7BE7BD77B72}" presName="tx1" presStyleLbl="revTx" presStyleIdx="2" presStyleCnt="5"/>
      <dgm:spPr/>
    </dgm:pt>
    <dgm:pt modelId="{95E392DE-1DDF-4BC5-B7F2-2399FDDD75C4}" type="pres">
      <dgm:prSet presAssocID="{68DD7C3B-4959-41C3-8D9A-D7BE7BD77B72}" presName="vert1" presStyleCnt="0"/>
      <dgm:spPr/>
    </dgm:pt>
    <dgm:pt modelId="{20A21FBB-0292-4809-9DFC-A858A877D3C0}" type="pres">
      <dgm:prSet presAssocID="{295BBE33-2F06-47D5-8985-B75A5BBC0F77}" presName="thickLine" presStyleLbl="alignNode1" presStyleIdx="3" presStyleCnt="5"/>
      <dgm:spPr/>
    </dgm:pt>
    <dgm:pt modelId="{BE6C13EC-47B0-4DAB-BCE4-FE356AC27718}" type="pres">
      <dgm:prSet presAssocID="{295BBE33-2F06-47D5-8985-B75A5BBC0F77}" presName="horz1" presStyleCnt="0"/>
      <dgm:spPr/>
    </dgm:pt>
    <dgm:pt modelId="{7DB2C09E-981E-42C0-92BA-F35DEAB777EA}" type="pres">
      <dgm:prSet presAssocID="{295BBE33-2F06-47D5-8985-B75A5BBC0F77}" presName="tx1" presStyleLbl="revTx" presStyleIdx="3" presStyleCnt="5"/>
      <dgm:spPr/>
    </dgm:pt>
    <dgm:pt modelId="{BA336F03-A1FB-45AB-B01C-6C3CEA71A2AD}" type="pres">
      <dgm:prSet presAssocID="{295BBE33-2F06-47D5-8985-B75A5BBC0F77}" presName="vert1" presStyleCnt="0"/>
      <dgm:spPr/>
    </dgm:pt>
    <dgm:pt modelId="{CC6C5E7B-5884-4010-AD20-93FC6AB446A8}" type="pres">
      <dgm:prSet presAssocID="{9B863734-07D9-4A31-BD71-D8F627BED0AF}" presName="thickLine" presStyleLbl="alignNode1" presStyleIdx="4" presStyleCnt="5"/>
      <dgm:spPr/>
    </dgm:pt>
    <dgm:pt modelId="{5119A56D-C95B-42F0-8E7A-ADB01D896769}" type="pres">
      <dgm:prSet presAssocID="{9B863734-07D9-4A31-BD71-D8F627BED0AF}" presName="horz1" presStyleCnt="0"/>
      <dgm:spPr/>
    </dgm:pt>
    <dgm:pt modelId="{0509F568-E908-4BAD-903C-8B76D73EBB64}" type="pres">
      <dgm:prSet presAssocID="{9B863734-07D9-4A31-BD71-D8F627BED0AF}" presName="tx1" presStyleLbl="revTx" presStyleIdx="4" presStyleCnt="5"/>
      <dgm:spPr/>
    </dgm:pt>
    <dgm:pt modelId="{62753E55-3930-42DE-81AC-3045D0F26983}" type="pres">
      <dgm:prSet presAssocID="{9B863734-07D9-4A31-BD71-D8F627BED0AF}" presName="vert1" presStyleCnt="0"/>
      <dgm:spPr/>
    </dgm:pt>
  </dgm:ptLst>
  <dgm:cxnLst>
    <dgm:cxn modelId="{382DF60C-BC8E-4136-BF6E-7666AF52BDE9}" srcId="{54B1E8A0-AF7F-4AE4-9901-48A6A1597D19}" destId="{68DD7C3B-4959-41C3-8D9A-D7BE7BD77B72}" srcOrd="2" destOrd="0" parTransId="{A2EBF31C-C182-4953-9894-56E0A3443846}" sibTransId="{2632AE42-53DA-41D7-A79E-19E0789FCFBA}"/>
    <dgm:cxn modelId="{DA193A4A-996E-4E05-BF32-41B98D52FF79}" type="presOf" srcId="{57EFF0BE-2EA7-4592-B504-298872B9C211}" destId="{E613A420-A14B-4746-88D1-3DC300112C36}" srcOrd="0" destOrd="0" presId="urn:microsoft.com/office/officeart/2008/layout/LinedList"/>
    <dgm:cxn modelId="{BA69A472-F870-4FD0-A507-1AAB478FD67F}" type="presOf" srcId="{0605D244-27C3-41E8-9D79-D91D623F792D}" destId="{163AE9F9-F5F1-48AB-88B3-295379E1725E}" srcOrd="0" destOrd="0" presId="urn:microsoft.com/office/officeart/2008/layout/LinedList"/>
    <dgm:cxn modelId="{DE50748E-2929-477C-96F2-A9F85EDB2C69}" type="presOf" srcId="{54B1E8A0-AF7F-4AE4-9901-48A6A1597D19}" destId="{140091E2-56D6-4C8D-9D2C-E0E43D50963A}" srcOrd="0" destOrd="0" presId="urn:microsoft.com/office/officeart/2008/layout/LinedList"/>
    <dgm:cxn modelId="{57A2C296-6332-4223-B95E-3A260057FBDC}" srcId="{54B1E8A0-AF7F-4AE4-9901-48A6A1597D19}" destId="{295BBE33-2F06-47D5-8985-B75A5BBC0F77}" srcOrd="3" destOrd="0" parTransId="{280DE531-C043-4288-989C-0F48E6306B8A}" sibTransId="{784A2974-DCBF-4ABB-8032-F9D77F83F500}"/>
    <dgm:cxn modelId="{793340A7-A0FE-492A-98BC-6840BDE9549B}" type="presOf" srcId="{9B863734-07D9-4A31-BD71-D8F627BED0AF}" destId="{0509F568-E908-4BAD-903C-8B76D73EBB64}" srcOrd="0" destOrd="0" presId="urn:microsoft.com/office/officeart/2008/layout/LinedList"/>
    <dgm:cxn modelId="{F7EE48AA-E73D-4BE1-9ADC-F2FDF0034B41}" type="presOf" srcId="{68DD7C3B-4959-41C3-8D9A-D7BE7BD77B72}" destId="{9B10B038-24A8-4B43-98DE-C8E49D0F9A7A}" srcOrd="0" destOrd="0" presId="urn:microsoft.com/office/officeart/2008/layout/LinedList"/>
    <dgm:cxn modelId="{3EE8BEAE-42C1-4DA7-9C4B-B1CD48F06CAA}" srcId="{54B1E8A0-AF7F-4AE4-9901-48A6A1597D19}" destId="{9B863734-07D9-4A31-BD71-D8F627BED0AF}" srcOrd="4" destOrd="0" parTransId="{79403C25-DEDA-4FA9-915D-44929190571E}" sibTransId="{E077C935-7787-4570-979C-D53421C3D1F0}"/>
    <dgm:cxn modelId="{A95D25BB-4387-4FBE-A0F0-DF5D444C53FD}" srcId="{54B1E8A0-AF7F-4AE4-9901-48A6A1597D19}" destId="{0605D244-27C3-41E8-9D79-D91D623F792D}" srcOrd="1" destOrd="0" parTransId="{1704C01A-D113-4B44-B254-9EBD0E513DE6}" sibTransId="{A72F526C-82DB-4458-8146-4DABD1D799F1}"/>
    <dgm:cxn modelId="{A9012DC5-AB05-4540-BA38-56BBBB299E3B}" srcId="{54B1E8A0-AF7F-4AE4-9901-48A6A1597D19}" destId="{57EFF0BE-2EA7-4592-B504-298872B9C211}" srcOrd="0" destOrd="0" parTransId="{B41BBD72-9FC7-4313-950F-0364888D8B7B}" sibTransId="{E241F8CB-547A-4525-A96C-94C1340C1018}"/>
    <dgm:cxn modelId="{B39B6FED-C4F7-49A6-BF4B-1D514A61088F}" type="presOf" srcId="{295BBE33-2F06-47D5-8985-B75A5BBC0F77}" destId="{7DB2C09E-981E-42C0-92BA-F35DEAB777EA}" srcOrd="0" destOrd="0" presId="urn:microsoft.com/office/officeart/2008/layout/LinedList"/>
    <dgm:cxn modelId="{0D27CED7-D15E-41FE-A188-3DAFD07E1740}" type="presParOf" srcId="{140091E2-56D6-4C8D-9D2C-E0E43D50963A}" destId="{5CD8F1DD-7B19-43B5-918B-001124A9915A}" srcOrd="0" destOrd="0" presId="urn:microsoft.com/office/officeart/2008/layout/LinedList"/>
    <dgm:cxn modelId="{D65A815F-6E61-47BF-BD9D-1FDA78CCFDBD}" type="presParOf" srcId="{140091E2-56D6-4C8D-9D2C-E0E43D50963A}" destId="{E8C54D44-968D-4178-BCF3-7C9C9BAA40F1}" srcOrd="1" destOrd="0" presId="urn:microsoft.com/office/officeart/2008/layout/LinedList"/>
    <dgm:cxn modelId="{439AC7D9-3CCB-4695-B8DD-720278663B81}" type="presParOf" srcId="{E8C54D44-968D-4178-BCF3-7C9C9BAA40F1}" destId="{E613A420-A14B-4746-88D1-3DC300112C36}" srcOrd="0" destOrd="0" presId="urn:microsoft.com/office/officeart/2008/layout/LinedList"/>
    <dgm:cxn modelId="{696B6704-1584-4734-B29F-6BDC1673D2C4}" type="presParOf" srcId="{E8C54D44-968D-4178-BCF3-7C9C9BAA40F1}" destId="{49EA096A-5006-469F-9E97-4FFB12AB25F4}" srcOrd="1" destOrd="0" presId="urn:microsoft.com/office/officeart/2008/layout/LinedList"/>
    <dgm:cxn modelId="{7F831887-EA6B-4B08-8679-289CEED3AC59}" type="presParOf" srcId="{140091E2-56D6-4C8D-9D2C-E0E43D50963A}" destId="{E1CFC74B-D824-433A-8CBE-BBB7450FAB78}" srcOrd="2" destOrd="0" presId="urn:microsoft.com/office/officeart/2008/layout/LinedList"/>
    <dgm:cxn modelId="{2838F626-7324-4179-84B0-7CBDAB07F056}" type="presParOf" srcId="{140091E2-56D6-4C8D-9D2C-E0E43D50963A}" destId="{366833D1-9BBA-4094-9A00-5D0BE669587D}" srcOrd="3" destOrd="0" presId="urn:microsoft.com/office/officeart/2008/layout/LinedList"/>
    <dgm:cxn modelId="{B040F89D-2291-48E1-8BF2-1780FAFE2A3D}" type="presParOf" srcId="{366833D1-9BBA-4094-9A00-5D0BE669587D}" destId="{163AE9F9-F5F1-48AB-88B3-295379E1725E}" srcOrd="0" destOrd="0" presId="urn:microsoft.com/office/officeart/2008/layout/LinedList"/>
    <dgm:cxn modelId="{A750B0CF-D5D2-4DD2-B326-9311C27345BF}" type="presParOf" srcId="{366833D1-9BBA-4094-9A00-5D0BE669587D}" destId="{E35ABF80-084F-40FF-81D7-C3BD472CF1A3}" srcOrd="1" destOrd="0" presId="urn:microsoft.com/office/officeart/2008/layout/LinedList"/>
    <dgm:cxn modelId="{BE892FC7-A7E4-461B-95CF-B8A91640EFD8}" type="presParOf" srcId="{140091E2-56D6-4C8D-9D2C-E0E43D50963A}" destId="{7EC1915A-ACEE-4A13-BD8C-AC798320591E}" srcOrd="4" destOrd="0" presId="urn:microsoft.com/office/officeart/2008/layout/LinedList"/>
    <dgm:cxn modelId="{C4E98BA3-CEC7-46F3-BF84-C997560648F1}" type="presParOf" srcId="{140091E2-56D6-4C8D-9D2C-E0E43D50963A}" destId="{D2FC594C-A5B7-454C-AE79-C506E66890E7}" srcOrd="5" destOrd="0" presId="urn:microsoft.com/office/officeart/2008/layout/LinedList"/>
    <dgm:cxn modelId="{30EB3151-4200-47C8-97F2-CCFAA7B58E0B}" type="presParOf" srcId="{D2FC594C-A5B7-454C-AE79-C506E66890E7}" destId="{9B10B038-24A8-4B43-98DE-C8E49D0F9A7A}" srcOrd="0" destOrd="0" presId="urn:microsoft.com/office/officeart/2008/layout/LinedList"/>
    <dgm:cxn modelId="{0AE12E78-25FF-483D-ABF5-A00D44B0C123}" type="presParOf" srcId="{D2FC594C-A5B7-454C-AE79-C506E66890E7}" destId="{95E392DE-1DDF-4BC5-B7F2-2399FDDD75C4}" srcOrd="1" destOrd="0" presId="urn:microsoft.com/office/officeart/2008/layout/LinedList"/>
    <dgm:cxn modelId="{0098A588-9C0C-4E39-B930-463873D78D83}" type="presParOf" srcId="{140091E2-56D6-4C8D-9D2C-E0E43D50963A}" destId="{20A21FBB-0292-4809-9DFC-A858A877D3C0}" srcOrd="6" destOrd="0" presId="urn:microsoft.com/office/officeart/2008/layout/LinedList"/>
    <dgm:cxn modelId="{F0E481CD-1361-41FE-9D1A-59DB6A08B124}" type="presParOf" srcId="{140091E2-56D6-4C8D-9D2C-E0E43D50963A}" destId="{BE6C13EC-47B0-4DAB-BCE4-FE356AC27718}" srcOrd="7" destOrd="0" presId="urn:microsoft.com/office/officeart/2008/layout/LinedList"/>
    <dgm:cxn modelId="{A1FF2664-6DD6-4111-88DF-7D6020458404}" type="presParOf" srcId="{BE6C13EC-47B0-4DAB-BCE4-FE356AC27718}" destId="{7DB2C09E-981E-42C0-92BA-F35DEAB777EA}" srcOrd="0" destOrd="0" presId="urn:microsoft.com/office/officeart/2008/layout/LinedList"/>
    <dgm:cxn modelId="{05EFB3DA-1A67-4D2E-B724-B511B96D0488}" type="presParOf" srcId="{BE6C13EC-47B0-4DAB-BCE4-FE356AC27718}" destId="{BA336F03-A1FB-45AB-B01C-6C3CEA71A2AD}" srcOrd="1" destOrd="0" presId="urn:microsoft.com/office/officeart/2008/layout/LinedList"/>
    <dgm:cxn modelId="{1DD80B16-8414-47F2-A4B6-FEE94090063E}" type="presParOf" srcId="{140091E2-56D6-4C8D-9D2C-E0E43D50963A}" destId="{CC6C5E7B-5884-4010-AD20-93FC6AB446A8}" srcOrd="8" destOrd="0" presId="urn:microsoft.com/office/officeart/2008/layout/LinedList"/>
    <dgm:cxn modelId="{76A282B0-6D70-42F7-8600-FE394469F26D}" type="presParOf" srcId="{140091E2-56D6-4C8D-9D2C-E0E43D50963A}" destId="{5119A56D-C95B-42F0-8E7A-ADB01D896769}" srcOrd="9" destOrd="0" presId="urn:microsoft.com/office/officeart/2008/layout/LinedList"/>
    <dgm:cxn modelId="{5B72D331-E260-4ED9-8E1A-580700713A10}" type="presParOf" srcId="{5119A56D-C95B-42F0-8E7A-ADB01D896769}" destId="{0509F568-E908-4BAD-903C-8B76D73EBB64}" srcOrd="0" destOrd="0" presId="urn:microsoft.com/office/officeart/2008/layout/LinedList"/>
    <dgm:cxn modelId="{74D56360-878C-4FF0-BB2C-AAE3B625B639}" type="presParOf" srcId="{5119A56D-C95B-42F0-8E7A-ADB01D896769}" destId="{62753E55-3930-42DE-81AC-3045D0F269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EB2FE1-0E9F-4571-9927-54D73FC105D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C6EC37C-C31A-4556-A70D-B6F866C21732}">
      <dgm:prSet/>
      <dgm:spPr/>
      <dgm:t>
        <a:bodyPr/>
        <a:lstStyle/>
        <a:p>
          <a:r>
            <a:rPr lang="en-US"/>
            <a:t>The type of document normally sent over http is an html, hypertext markup language. </a:t>
          </a:r>
        </a:p>
      </dgm:t>
    </dgm:pt>
    <dgm:pt modelId="{AD64098B-0EBE-473C-818C-CC856EFB5650}" type="parTrans" cxnId="{81F0A6EA-F78F-4D75-90AF-8E4415108A0E}">
      <dgm:prSet/>
      <dgm:spPr/>
      <dgm:t>
        <a:bodyPr/>
        <a:lstStyle/>
        <a:p>
          <a:endParaRPr lang="en-US"/>
        </a:p>
      </dgm:t>
    </dgm:pt>
    <dgm:pt modelId="{4DC5C413-D7F7-4F46-B790-222D91572611}" type="sibTrans" cxnId="{81F0A6EA-F78F-4D75-90AF-8E4415108A0E}">
      <dgm:prSet/>
      <dgm:spPr/>
      <dgm:t>
        <a:bodyPr/>
        <a:lstStyle/>
        <a:p>
          <a:endParaRPr lang="en-US"/>
        </a:p>
      </dgm:t>
    </dgm:pt>
    <dgm:pt modelId="{49BA51AA-3526-4F43-B092-5B8228BFD0C4}">
      <dgm:prSet/>
      <dgm:spPr/>
      <dgm:t>
        <a:bodyPr/>
        <a:lstStyle/>
        <a:p>
          <a:r>
            <a:rPr lang="en-US"/>
            <a:t>Since we are sending hypertext, HTTP is the hypertext transport protocol.</a:t>
          </a:r>
        </a:p>
      </dgm:t>
    </dgm:pt>
    <dgm:pt modelId="{3E25EAFE-ACF0-49B4-B970-003473C0DEF7}" type="parTrans" cxnId="{9D9DC104-0D30-4921-AA8F-89E6726BDCC7}">
      <dgm:prSet/>
      <dgm:spPr/>
      <dgm:t>
        <a:bodyPr/>
        <a:lstStyle/>
        <a:p>
          <a:endParaRPr lang="en-US"/>
        </a:p>
      </dgm:t>
    </dgm:pt>
    <dgm:pt modelId="{9E264C6B-81ED-49A4-8805-AA0DD6FB6A23}" type="sibTrans" cxnId="{9D9DC104-0D30-4921-AA8F-89E6726BDCC7}">
      <dgm:prSet/>
      <dgm:spPr/>
      <dgm:t>
        <a:bodyPr/>
        <a:lstStyle/>
        <a:p>
          <a:endParaRPr lang="en-US"/>
        </a:p>
      </dgm:t>
    </dgm:pt>
    <dgm:pt modelId="{32BA46E8-8FC1-4895-AF16-B8D46F3E99B2}">
      <dgm:prSet/>
      <dgm:spPr/>
      <dgm:t>
        <a:bodyPr/>
        <a:lstStyle/>
        <a:p>
          <a:r>
            <a:rPr lang="en-US"/>
            <a:t>It runs normally on port 80. FTP is usually on port 21.</a:t>
          </a:r>
        </a:p>
      </dgm:t>
    </dgm:pt>
    <dgm:pt modelId="{CEFAAD0C-8FBF-4698-92C3-F54794106D00}" type="parTrans" cxnId="{2E6B8E9F-4027-46CA-B4D8-8ACB3A15C8C5}">
      <dgm:prSet/>
      <dgm:spPr/>
      <dgm:t>
        <a:bodyPr/>
        <a:lstStyle/>
        <a:p>
          <a:endParaRPr lang="en-US"/>
        </a:p>
      </dgm:t>
    </dgm:pt>
    <dgm:pt modelId="{F9BC2A7A-4A42-4A37-BEAF-B17234A6004A}" type="sibTrans" cxnId="{2E6B8E9F-4027-46CA-B4D8-8ACB3A15C8C5}">
      <dgm:prSet/>
      <dgm:spPr/>
      <dgm:t>
        <a:bodyPr/>
        <a:lstStyle/>
        <a:p>
          <a:endParaRPr lang="en-US"/>
        </a:p>
      </dgm:t>
    </dgm:pt>
    <dgm:pt modelId="{4ECBA3CD-B24B-467B-9F3E-0524F3F08A93}">
      <dgm:prSet/>
      <dgm:spPr/>
      <dgm:t>
        <a:bodyPr/>
        <a:lstStyle/>
        <a:p>
          <a:r>
            <a:rPr lang="en-US"/>
            <a:t>There is also Secure HTTP for encrypted communication. </a:t>
          </a:r>
        </a:p>
      </dgm:t>
    </dgm:pt>
    <dgm:pt modelId="{366B5033-E021-447B-8209-21DF385A3686}" type="parTrans" cxnId="{4E4EF4D6-2F09-438F-B714-BB45396D75E4}">
      <dgm:prSet/>
      <dgm:spPr/>
      <dgm:t>
        <a:bodyPr/>
        <a:lstStyle/>
        <a:p>
          <a:endParaRPr lang="en-US"/>
        </a:p>
      </dgm:t>
    </dgm:pt>
    <dgm:pt modelId="{A850FFD9-85A7-430B-A29A-BD9E942665F8}" type="sibTrans" cxnId="{4E4EF4D6-2F09-438F-B714-BB45396D75E4}">
      <dgm:prSet/>
      <dgm:spPr/>
      <dgm:t>
        <a:bodyPr/>
        <a:lstStyle/>
        <a:p>
          <a:endParaRPr lang="en-US"/>
        </a:p>
      </dgm:t>
    </dgm:pt>
    <dgm:pt modelId="{F4FE6721-32F1-4EAC-BC2C-C51820BE314A}">
      <dgm:prSet/>
      <dgm:spPr/>
      <dgm:t>
        <a:bodyPr/>
        <a:lstStyle/>
        <a:p>
          <a:r>
            <a:rPr lang="en-US"/>
            <a:t>This will appear as https://</a:t>
          </a:r>
        </a:p>
      </dgm:t>
    </dgm:pt>
    <dgm:pt modelId="{A5729EEA-5EFF-4273-A9A1-B25BCB286560}" type="parTrans" cxnId="{C36EDB9E-D189-49A9-8C9B-778ECC9B4CA8}">
      <dgm:prSet/>
      <dgm:spPr/>
      <dgm:t>
        <a:bodyPr/>
        <a:lstStyle/>
        <a:p>
          <a:endParaRPr lang="en-US"/>
        </a:p>
      </dgm:t>
    </dgm:pt>
    <dgm:pt modelId="{32AEDF81-2D16-4B14-B366-6E458B18B58D}" type="sibTrans" cxnId="{C36EDB9E-D189-49A9-8C9B-778ECC9B4CA8}">
      <dgm:prSet/>
      <dgm:spPr/>
      <dgm:t>
        <a:bodyPr/>
        <a:lstStyle/>
        <a:p>
          <a:endParaRPr lang="en-US"/>
        </a:p>
      </dgm:t>
    </dgm:pt>
    <dgm:pt modelId="{74D062B0-C404-4AC8-9FDD-E9BD68655AB9}" type="pres">
      <dgm:prSet presAssocID="{2AEB2FE1-0E9F-4571-9927-54D73FC105D4}" presName="vert0" presStyleCnt="0">
        <dgm:presLayoutVars>
          <dgm:dir/>
          <dgm:animOne val="branch"/>
          <dgm:animLvl val="lvl"/>
        </dgm:presLayoutVars>
      </dgm:prSet>
      <dgm:spPr/>
    </dgm:pt>
    <dgm:pt modelId="{833A2D7B-ABB1-4049-B4BF-7B31AB4DBBCB}" type="pres">
      <dgm:prSet presAssocID="{5C6EC37C-C31A-4556-A70D-B6F866C21732}" presName="thickLine" presStyleLbl="alignNode1" presStyleIdx="0" presStyleCnt="5"/>
      <dgm:spPr/>
    </dgm:pt>
    <dgm:pt modelId="{92621899-D147-4CA1-B7E3-33578981BCA3}" type="pres">
      <dgm:prSet presAssocID="{5C6EC37C-C31A-4556-A70D-B6F866C21732}" presName="horz1" presStyleCnt="0"/>
      <dgm:spPr/>
    </dgm:pt>
    <dgm:pt modelId="{DD1A4D7A-7BBE-4D4D-A2C9-D6B0848E86EA}" type="pres">
      <dgm:prSet presAssocID="{5C6EC37C-C31A-4556-A70D-B6F866C21732}" presName="tx1" presStyleLbl="revTx" presStyleIdx="0" presStyleCnt="5"/>
      <dgm:spPr/>
    </dgm:pt>
    <dgm:pt modelId="{66B9AE2D-C28B-4E65-A91E-114A2B23FA13}" type="pres">
      <dgm:prSet presAssocID="{5C6EC37C-C31A-4556-A70D-B6F866C21732}" presName="vert1" presStyleCnt="0"/>
      <dgm:spPr/>
    </dgm:pt>
    <dgm:pt modelId="{C2BA2BFB-7F1D-42D9-A78F-394237DE68CB}" type="pres">
      <dgm:prSet presAssocID="{49BA51AA-3526-4F43-B092-5B8228BFD0C4}" presName="thickLine" presStyleLbl="alignNode1" presStyleIdx="1" presStyleCnt="5"/>
      <dgm:spPr/>
    </dgm:pt>
    <dgm:pt modelId="{15A3D6FB-AD34-443F-961E-466A8E2119E0}" type="pres">
      <dgm:prSet presAssocID="{49BA51AA-3526-4F43-B092-5B8228BFD0C4}" presName="horz1" presStyleCnt="0"/>
      <dgm:spPr/>
    </dgm:pt>
    <dgm:pt modelId="{500A1229-BBA9-46E9-9E00-9B4540CD0E7F}" type="pres">
      <dgm:prSet presAssocID="{49BA51AA-3526-4F43-B092-5B8228BFD0C4}" presName="tx1" presStyleLbl="revTx" presStyleIdx="1" presStyleCnt="5"/>
      <dgm:spPr/>
    </dgm:pt>
    <dgm:pt modelId="{84D7F557-0FA3-4813-A1D3-460D36BF3BC5}" type="pres">
      <dgm:prSet presAssocID="{49BA51AA-3526-4F43-B092-5B8228BFD0C4}" presName="vert1" presStyleCnt="0"/>
      <dgm:spPr/>
    </dgm:pt>
    <dgm:pt modelId="{3B0A9079-C366-47A4-A83A-94972E8D705D}" type="pres">
      <dgm:prSet presAssocID="{32BA46E8-8FC1-4895-AF16-B8D46F3E99B2}" presName="thickLine" presStyleLbl="alignNode1" presStyleIdx="2" presStyleCnt="5"/>
      <dgm:spPr/>
    </dgm:pt>
    <dgm:pt modelId="{F8BDDC0D-C349-4257-B81E-0C04D83C9A40}" type="pres">
      <dgm:prSet presAssocID="{32BA46E8-8FC1-4895-AF16-B8D46F3E99B2}" presName="horz1" presStyleCnt="0"/>
      <dgm:spPr/>
    </dgm:pt>
    <dgm:pt modelId="{182219DC-DE0D-4983-BCAD-21141DB3F78D}" type="pres">
      <dgm:prSet presAssocID="{32BA46E8-8FC1-4895-AF16-B8D46F3E99B2}" presName="tx1" presStyleLbl="revTx" presStyleIdx="2" presStyleCnt="5"/>
      <dgm:spPr/>
    </dgm:pt>
    <dgm:pt modelId="{C945F7C7-8203-4923-AA01-623467D8466A}" type="pres">
      <dgm:prSet presAssocID="{32BA46E8-8FC1-4895-AF16-B8D46F3E99B2}" presName="vert1" presStyleCnt="0"/>
      <dgm:spPr/>
    </dgm:pt>
    <dgm:pt modelId="{AD01FF40-C53F-43AE-83CA-0F9EA589152F}" type="pres">
      <dgm:prSet presAssocID="{4ECBA3CD-B24B-467B-9F3E-0524F3F08A93}" presName="thickLine" presStyleLbl="alignNode1" presStyleIdx="3" presStyleCnt="5"/>
      <dgm:spPr/>
    </dgm:pt>
    <dgm:pt modelId="{BCFF3D0B-24A6-48F0-8EBD-DE6346652C0E}" type="pres">
      <dgm:prSet presAssocID="{4ECBA3CD-B24B-467B-9F3E-0524F3F08A93}" presName="horz1" presStyleCnt="0"/>
      <dgm:spPr/>
    </dgm:pt>
    <dgm:pt modelId="{8B7CD04E-A240-4C69-8C79-1396E44B2998}" type="pres">
      <dgm:prSet presAssocID="{4ECBA3CD-B24B-467B-9F3E-0524F3F08A93}" presName="tx1" presStyleLbl="revTx" presStyleIdx="3" presStyleCnt="5"/>
      <dgm:spPr/>
    </dgm:pt>
    <dgm:pt modelId="{F0F53158-8BEE-4C3F-B570-C58D19ACED1A}" type="pres">
      <dgm:prSet presAssocID="{4ECBA3CD-B24B-467B-9F3E-0524F3F08A93}" presName="vert1" presStyleCnt="0"/>
      <dgm:spPr/>
    </dgm:pt>
    <dgm:pt modelId="{45430DC5-58EC-4B74-936B-CED3C0ABD40F}" type="pres">
      <dgm:prSet presAssocID="{F4FE6721-32F1-4EAC-BC2C-C51820BE314A}" presName="thickLine" presStyleLbl="alignNode1" presStyleIdx="4" presStyleCnt="5"/>
      <dgm:spPr/>
    </dgm:pt>
    <dgm:pt modelId="{23D4EB66-B6D9-4F90-B63F-2D2665CB58AE}" type="pres">
      <dgm:prSet presAssocID="{F4FE6721-32F1-4EAC-BC2C-C51820BE314A}" presName="horz1" presStyleCnt="0"/>
      <dgm:spPr/>
    </dgm:pt>
    <dgm:pt modelId="{3F4350DA-408C-48A5-8485-2E0872598308}" type="pres">
      <dgm:prSet presAssocID="{F4FE6721-32F1-4EAC-BC2C-C51820BE314A}" presName="tx1" presStyleLbl="revTx" presStyleIdx="4" presStyleCnt="5"/>
      <dgm:spPr/>
    </dgm:pt>
    <dgm:pt modelId="{60C565EA-7B20-468E-A26D-98A3146F5E40}" type="pres">
      <dgm:prSet presAssocID="{F4FE6721-32F1-4EAC-BC2C-C51820BE314A}" presName="vert1" presStyleCnt="0"/>
      <dgm:spPr/>
    </dgm:pt>
  </dgm:ptLst>
  <dgm:cxnLst>
    <dgm:cxn modelId="{9D9DC104-0D30-4921-AA8F-89E6726BDCC7}" srcId="{2AEB2FE1-0E9F-4571-9927-54D73FC105D4}" destId="{49BA51AA-3526-4F43-B092-5B8228BFD0C4}" srcOrd="1" destOrd="0" parTransId="{3E25EAFE-ACF0-49B4-B970-003473C0DEF7}" sibTransId="{9E264C6B-81ED-49A4-8805-AA0DD6FB6A23}"/>
    <dgm:cxn modelId="{C718093A-6A97-4643-98D8-2C6911673B46}" type="presOf" srcId="{F4FE6721-32F1-4EAC-BC2C-C51820BE314A}" destId="{3F4350DA-408C-48A5-8485-2E0872598308}" srcOrd="0" destOrd="0" presId="urn:microsoft.com/office/officeart/2008/layout/LinedList"/>
    <dgm:cxn modelId="{776BD181-B4FE-40AB-A46F-5F66C3C4788C}" type="presOf" srcId="{32BA46E8-8FC1-4895-AF16-B8D46F3E99B2}" destId="{182219DC-DE0D-4983-BCAD-21141DB3F78D}" srcOrd="0" destOrd="0" presId="urn:microsoft.com/office/officeart/2008/layout/LinedList"/>
    <dgm:cxn modelId="{8BA7308E-9E64-4CCE-8A9E-74355BC8B428}" type="presOf" srcId="{4ECBA3CD-B24B-467B-9F3E-0524F3F08A93}" destId="{8B7CD04E-A240-4C69-8C79-1396E44B2998}" srcOrd="0" destOrd="0" presId="urn:microsoft.com/office/officeart/2008/layout/LinedList"/>
    <dgm:cxn modelId="{C36EDB9E-D189-49A9-8C9B-778ECC9B4CA8}" srcId="{2AEB2FE1-0E9F-4571-9927-54D73FC105D4}" destId="{F4FE6721-32F1-4EAC-BC2C-C51820BE314A}" srcOrd="4" destOrd="0" parTransId="{A5729EEA-5EFF-4273-A9A1-B25BCB286560}" sibTransId="{32AEDF81-2D16-4B14-B366-6E458B18B58D}"/>
    <dgm:cxn modelId="{2E6B8E9F-4027-46CA-B4D8-8ACB3A15C8C5}" srcId="{2AEB2FE1-0E9F-4571-9927-54D73FC105D4}" destId="{32BA46E8-8FC1-4895-AF16-B8D46F3E99B2}" srcOrd="2" destOrd="0" parTransId="{CEFAAD0C-8FBF-4698-92C3-F54794106D00}" sibTransId="{F9BC2A7A-4A42-4A37-BEAF-B17234A6004A}"/>
    <dgm:cxn modelId="{4E4EF4D6-2F09-438F-B714-BB45396D75E4}" srcId="{2AEB2FE1-0E9F-4571-9927-54D73FC105D4}" destId="{4ECBA3CD-B24B-467B-9F3E-0524F3F08A93}" srcOrd="3" destOrd="0" parTransId="{366B5033-E021-447B-8209-21DF385A3686}" sibTransId="{A850FFD9-85A7-430B-A29A-BD9E942665F8}"/>
    <dgm:cxn modelId="{D44064D8-4185-40A6-877C-18A4AB777B3C}" type="presOf" srcId="{5C6EC37C-C31A-4556-A70D-B6F866C21732}" destId="{DD1A4D7A-7BBE-4D4D-A2C9-D6B0848E86EA}" srcOrd="0" destOrd="0" presId="urn:microsoft.com/office/officeart/2008/layout/LinedList"/>
    <dgm:cxn modelId="{0234CAE0-282B-48BA-8836-4FDB448A32E7}" type="presOf" srcId="{49BA51AA-3526-4F43-B092-5B8228BFD0C4}" destId="{500A1229-BBA9-46E9-9E00-9B4540CD0E7F}" srcOrd="0" destOrd="0" presId="urn:microsoft.com/office/officeart/2008/layout/LinedList"/>
    <dgm:cxn modelId="{81F0A6EA-F78F-4D75-90AF-8E4415108A0E}" srcId="{2AEB2FE1-0E9F-4571-9927-54D73FC105D4}" destId="{5C6EC37C-C31A-4556-A70D-B6F866C21732}" srcOrd="0" destOrd="0" parTransId="{AD64098B-0EBE-473C-818C-CC856EFB5650}" sibTransId="{4DC5C413-D7F7-4F46-B790-222D91572611}"/>
    <dgm:cxn modelId="{FDC02BED-3C7D-4EBB-965C-978352B6FF56}" type="presOf" srcId="{2AEB2FE1-0E9F-4571-9927-54D73FC105D4}" destId="{74D062B0-C404-4AC8-9FDD-E9BD68655AB9}" srcOrd="0" destOrd="0" presId="urn:microsoft.com/office/officeart/2008/layout/LinedList"/>
    <dgm:cxn modelId="{B4115095-951F-4082-9857-8890DCB0F065}" type="presParOf" srcId="{74D062B0-C404-4AC8-9FDD-E9BD68655AB9}" destId="{833A2D7B-ABB1-4049-B4BF-7B31AB4DBBCB}" srcOrd="0" destOrd="0" presId="urn:microsoft.com/office/officeart/2008/layout/LinedList"/>
    <dgm:cxn modelId="{D15BF8B5-FA4F-4072-BD84-C4207BC07186}" type="presParOf" srcId="{74D062B0-C404-4AC8-9FDD-E9BD68655AB9}" destId="{92621899-D147-4CA1-B7E3-33578981BCA3}" srcOrd="1" destOrd="0" presId="urn:microsoft.com/office/officeart/2008/layout/LinedList"/>
    <dgm:cxn modelId="{A3965568-4B33-4DEC-85E1-17CA70574B20}" type="presParOf" srcId="{92621899-D147-4CA1-B7E3-33578981BCA3}" destId="{DD1A4D7A-7BBE-4D4D-A2C9-D6B0848E86EA}" srcOrd="0" destOrd="0" presId="urn:microsoft.com/office/officeart/2008/layout/LinedList"/>
    <dgm:cxn modelId="{7577D9F0-7BA5-4C7D-9882-1509719CD5A2}" type="presParOf" srcId="{92621899-D147-4CA1-B7E3-33578981BCA3}" destId="{66B9AE2D-C28B-4E65-A91E-114A2B23FA13}" srcOrd="1" destOrd="0" presId="urn:microsoft.com/office/officeart/2008/layout/LinedList"/>
    <dgm:cxn modelId="{42FDD789-A183-4B88-A671-143A93E0FD43}" type="presParOf" srcId="{74D062B0-C404-4AC8-9FDD-E9BD68655AB9}" destId="{C2BA2BFB-7F1D-42D9-A78F-394237DE68CB}" srcOrd="2" destOrd="0" presId="urn:microsoft.com/office/officeart/2008/layout/LinedList"/>
    <dgm:cxn modelId="{D567FDF4-B0CC-4E0B-9CBA-66D2A2A623E5}" type="presParOf" srcId="{74D062B0-C404-4AC8-9FDD-E9BD68655AB9}" destId="{15A3D6FB-AD34-443F-961E-466A8E2119E0}" srcOrd="3" destOrd="0" presId="urn:microsoft.com/office/officeart/2008/layout/LinedList"/>
    <dgm:cxn modelId="{BF4F631D-ACDD-45BB-8661-8A4E93FC9B83}" type="presParOf" srcId="{15A3D6FB-AD34-443F-961E-466A8E2119E0}" destId="{500A1229-BBA9-46E9-9E00-9B4540CD0E7F}" srcOrd="0" destOrd="0" presId="urn:microsoft.com/office/officeart/2008/layout/LinedList"/>
    <dgm:cxn modelId="{AAC34740-9161-418F-8C31-342A9BB8D3DE}" type="presParOf" srcId="{15A3D6FB-AD34-443F-961E-466A8E2119E0}" destId="{84D7F557-0FA3-4813-A1D3-460D36BF3BC5}" srcOrd="1" destOrd="0" presId="urn:microsoft.com/office/officeart/2008/layout/LinedList"/>
    <dgm:cxn modelId="{39F943BA-FD32-4208-8530-513607AA3ABB}" type="presParOf" srcId="{74D062B0-C404-4AC8-9FDD-E9BD68655AB9}" destId="{3B0A9079-C366-47A4-A83A-94972E8D705D}" srcOrd="4" destOrd="0" presId="urn:microsoft.com/office/officeart/2008/layout/LinedList"/>
    <dgm:cxn modelId="{1770D46C-5008-4C8C-A95E-2FEA3AFDD22B}" type="presParOf" srcId="{74D062B0-C404-4AC8-9FDD-E9BD68655AB9}" destId="{F8BDDC0D-C349-4257-B81E-0C04D83C9A40}" srcOrd="5" destOrd="0" presId="urn:microsoft.com/office/officeart/2008/layout/LinedList"/>
    <dgm:cxn modelId="{9FAAFBD2-56FF-45A6-B10D-9D9E7D5A6601}" type="presParOf" srcId="{F8BDDC0D-C349-4257-B81E-0C04D83C9A40}" destId="{182219DC-DE0D-4983-BCAD-21141DB3F78D}" srcOrd="0" destOrd="0" presId="urn:microsoft.com/office/officeart/2008/layout/LinedList"/>
    <dgm:cxn modelId="{7034C883-4620-4CDF-AFF0-2757BE40460A}" type="presParOf" srcId="{F8BDDC0D-C349-4257-B81E-0C04D83C9A40}" destId="{C945F7C7-8203-4923-AA01-623467D8466A}" srcOrd="1" destOrd="0" presId="urn:microsoft.com/office/officeart/2008/layout/LinedList"/>
    <dgm:cxn modelId="{A088D2A8-7DC8-486B-8435-BEC23EBA8686}" type="presParOf" srcId="{74D062B0-C404-4AC8-9FDD-E9BD68655AB9}" destId="{AD01FF40-C53F-43AE-83CA-0F9EA589152F}" srcOrd="6" destOrd="0" presId="urn:microsoft.com/office/officeart/2008/layout/LinedList"/>
    <dgm:cxn modelId="{A53A5332-4B60-461F-B916-FECA04E23651}" type="presParOf" srcId="{74D062B0-C404-4AC8-9FDD-E9BD68655AB9}" destId="{BCFF3D0B-24A6-48F0-8EBD-DE6346652C0E}" srcOrd="7" destOrd="0" presId="urn:microsoft.com/office/officeart/2008/layout/LinedList"/>
    <dgm:cxn modelId="{B2BD99F5-C736-4A46-9D18-3773ABE20906}" type="presParOf" srcId="{BCFF3D0B-24A6-48F0-8EBD-DE6346652C0E}" destId="{8B7CD04E-A240-4C69-8C79-1396E44B2998}" srcOrd="0" destOrd="0" presId="urn:microsoft.com/office/officeart/2008/layout/LinedList"/>
    <dgm:cxn modelId="{9EAB7E6E-E1CB-4773-80D2-E6E94141AD5D}" type="presParOf" srcId="{BCFF3D0B-24A6-48F0-8EBD-DE6346652C0E}" destId="{F0F53158-8BEE-4C3F-B570-C58D19ACED1A}" srcOrd="1" destOrd="0" presId="urn:microsoft.com/office/officeart/2008/layout/LinedList"/>
    <dgm:cxn modelId="{D7F27AA2-B60A-4419-9AED-1A2E1D27642D}" type="presParOf" srcId="{74D062B0-C404-4AC8-9FDD-E9BD68655AB9}" destId="{45430DC5-58EC-4B74-936B-CED3C0ABD40F}" srcOrd="8" destOrd="0" presId="urn:microsoft.com/office/officeart/2008/layout/LinedList"/>
    <dgm:cxn modelId="{C5369968-556A-4EA0-86CA-8CFA9A705385}" type="presParOf" srcId="{74D062B0-C404-4AC8-9FDD-E9BD68655AB9}" destId="{23D4EB66-B6D9-4F90-B63F-2D2665CB58AE}" srcOrd="9" destOrd="0" presId="urn:microsoft.com/office/officeart/2008/layout/LinedList"/>
    <dgm:cxn modelId="{20B23DED-B67D-466C-A135-E48006A8AA6F}" type="presParOf" srcId="{23D4EB66-B6D9-4F90-B63F-2D2665CB58AE}" destId="{3F4350DA-408C-48A5-8485-2E0872598308}" srcOrd="0" destOrd="0" presId="urn:microsoft.com/office/officeart/2008/layout/LinedList"/>
    <dgm:cxn modelId="{5A607407-183F-464B-8660-D91F3BB506A8}" type="presParOf" srcId="{23D4EB66-B6D9-4F90-B63F-2D2665CB58AE}" destId="{60C565EA-7B20-468E-A26D-98A3146F5E4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EF77E2-3C8F-4FDC-8495-DE21015F88C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11CAFF9-E5FC-41B1-BBFB-C353AB07BAFF}">
      <dgm:prSet/>
      <dgm:spPr/>
      <dgm:t>
        <a:bodyPr/>
        <a:lstStyle/>
        <a:p>
          <a:pPr>
            <a:lnSpc>
              <a:spcPct val="100000"/>
            </a:lnSpc>
          </a:pPr>
          <a:r>
            <a:rPr lang="en-US"/>
            <a:t>HTTP stands for HyperText Transport Protocol</a:t>
          </a:r>
        </a:p>
      </dgm:t>
    </dgm:pt>
    <dgm:pt modelId="{26EE24D1-E452-43D7-9A38-3139C4C4492A}" type="parTrans" cxnId="{E9AF973E-39E4-447A-B608-0D143FCF1D0E}">
      <dgm:prSet/>
      <dgm:spPr/>
      <dgm:t>
        <a:bodyPr/>
        <a:lstStyle/>
        <a:p>
          <a:endParaRPr lang="en-US"/>
        </a:p>
      </dgm:t>
    </dgm:pt>
    <dgm:pt modelId="{B8E9F1E2-DB4D-4915-B180-2BF620B4A68E}" type="sibTrans" cxnId="{E9AF973E-39E4-447A-B608-0D143FCF1D0E}">
      <dgm:prSet/>
      <dgm:spPr/>
      <dgm:t>
        <a:bodyPr/>
        <a:lstStyle/>
        <a:p>
          <a:endParaRPr lang="en-US"/>
        </a:p>
      </dgm:t>
    </dgm:pt>
    <dgm:pt modelId="{70EC3107-E950-4F70-96C3-0ADA620F444D}">
      <dgm:prSet/>
      <dgm:spPr/>
      <dgm:t>
        <a:bodyPr/>
        <a:lstStyle/>
        <a:p>
          <a:pPr>
            <a:lnSpc>
              <a:spcPct val="100000"/>
            </a:lnSpc>
          </a:pPr>
          <a:r>
            <a:rPr lang="en-US"/>
            <a:t>It is the default communication protocol for web sites. </a:t>
          </a:r>
        </a:p>
      </dgm:t>
    </dgm:pt>
    <dgm:pt modelId="{A4C6728A-E1E0-40C1-A623-7BADC3ABE4A7}" type="parTrans" cxnId="{FB7D397C-DDDA-435C-95C2-CD6AABA4A28C}">
      <dgm:prSet/>
      <dgm:spPr/>
      <dgm:t>
        <a:bodyPr/>
        <a:lstStyle/>
        <a:p>
          <a:endParaRPr lang="en-US"/>
        </a:p>
      </dgm:t>
    </dgm:pt>
    <dgm:pt modelId="{C4933AB8-DD3F-4012-8D13-BA3733EB43FF}" type="sibTrans" cxnId="{FB7D397C-DDDA-435C-95C2-CD6AABA4A28C}">
      <dgm:prSet/>
      <dgm:spPr/>
      <dgm:t>
        <a:bodyPr/>
        <a:lstStyle/>
        <a:p>
          <a:endParaRPr lang="en-US"/>
        </a:p>
      </dgm:t>
    </dgm:pt>
    <dgm:pt modelId="{6FD7304D-2883-41C4-A7E5-C191FC387518}">
      <dgm:prSet/>
      <dgm:spPr/>
      <dgm:t>
        <a:bodyPr/>
        <a:lstStyle/>
        <a:p>
          <a:pPr>
            <a:lnSpc>
              <a:spcPct val="100000"/>
            </a:lnSpc>
          </a:pPr>
          <a:r>
            <a:rPr lang="en-US"/>
            <a:t>By using a common set of rules and procedures (a protocol), computers on the internet are able to communicate and share information.</a:t>
          </a:r>
        </a:p>
      </dgm:t>
    </dgm:pt>
    <dgm:pt modelId="{28DB5E1D-B06C-46D9-B83A-A6353FAE16D8}" type="parTrans" cxnId="{D9F1575B-89D5-4C94-ADF8-8960F35F028E}">
      <dgm:prSet/>
      <dgm:spPr/>
      <dgm:t>
        <a:bodyPr/>
        <a:lstStyle/>
        <a:p>
          <a:endParaRPr lang="en-US"/>
        </a:p>
      </dgm:t>
    </dgm:pt>
    <dgm:pt modelId="{CC0D25E1-77C9-4AF3-B35A-E67E913D36C4}" type="sibTrans" cxnId="{D9F1575B-89D5-4C94-ADF8-8960F35F028E}">
      <dgm:prSet/>
      <dgm:spPr/>
      <dgm:t>
        <a:bodyPr/>
        <a:lstStyle/>
        <a:p>
          <a:endParaRPr lang="en-US"/>
        </a:p>
      </dgm:t>
    </dgm:pt>
    <dgm:pt modelId="{627968D9-6EEB-4046-9D8A-DA835596CE26}" type="pres">
      <dgm:prSet presAssocID="{63EF77E2-3C8F-4FDC-8495-DE21015F88C7}" presName="root" presStyleCnt="0">
        <dgm:presLayoutVars>
          <dgm:dir/>
          <dgm:resizeHandles val="exact"/>
        </dgm:presLayoutVars>
      </dgm:prSet>
      <dgm:spPr/>
    </dgm:pt>
    <dgm:pt modelId="{E89FFE85-FBFD-4857-AFEB-19EF0CBAFA7F}" type="pres">
      <dgm:prSet presAssocID="{111CAFF9-E5FC-41B1-BBFB-C353AB07BAFF}" presName="compNode" presStyleCnt="0"/>
      <dgm:spPr/>
    </dgm:pt>
    <dgm:pt modelId="{2511EFC1-1055-490A-A4DD-C28CA838DE59}" type="pres">
      <dgm:prSet presAssocID="{111CAFF9-E5FC-41B1-BBFB-C353AB07BAFF}" presName="bgRect" presStyleLbl="bgShp" presStyleIdx="0" presStyleCnt="3"/>
      <dgm:spPr/>
    </dgm:pt>
    <dgm:pt modelId="{1C14E66B-704C-4894-A6BA-A46C2FFBF364}" type="pres">
      <dgm:prSet presAssocID="{111CAFF9-E5FC-41B1-BBFB-C353AB07BAF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82478C31-BEA7-428C-9CAE-47919260461D}" type="pres">
      <dgm:prSet presAssocID="{111CAFF9-E5FC-41B1-BBFB-C353AB07BAFF}" presName="spaceRect" presStyleCnt="0"/>
      <dgm:spPr/>
    </dgm:pt>
    <dgm:pt modelId="{34C2D7AE-6F8F-425D-B06C-642489F0B1E7}" type="pres">
      <dgm:prSet presAssocID="{111CAFF9-E5FC-41B1-BBFB-C353AB07BAFF}" presName="parTx" presStyleLbl="revTx" presStyleIdx="0" presStyleCnt="3">
        <dgm:presLayoutVars>
          <dgm:chMax val="0"/>
          <dgm:chPref val="0"/>
        </dgm:presLayoutVars>
      </dgm:prSet>
      <dgm:spPr/>
    </dgm:pt>
    <dgm:pt modelId="{FC64EEC4-C91F-4717-8DD5-6C27848BA9D0}" type="pres">
      <dgm:prSet presAssocID="{B8E9F1E2-DB4D-4915-B180-2BF620B4A68E}" presName="sibTrans" presStyleCnt="0"/>
      <dgm:spPr/>
    </dgm:pt>
    <dgm:pt modelId="{75487B7A-25F4-4E3D-A65F-B9E97C6097DB}" type="pres">
      <dgm:prSet presAssocID="{70EC3107-E950-4F70-96C3-0ADA620F444D}" presName="compNode" presStyleCnt="0"/>
      <dgm:spPr/>
    </dgm:pt>
    <dgm:pt modelId="{0BD74748-11E5-4B7B-B1A7-AE28762EFB70}" type="pres">
      <dgm:prSet presAssocID="{70EC3107-E950-4F70-96C3-0ADA620F444D}" presName="bgRect" presStyleLbl="bgShp" presStyleIdx="1" presStyleCnt="3"/>
      <dgm:spPr/>
    </dgm:pt>
    <dgm:pt modelId="{A4F357FC-980D-419D-802E-28A7BAA21643}" type="pres">
      <dgm:prSet presAssocID="{70EC3107-E950-4F70-96C3-0ADA620F44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owser Window"/>
        </a:ext>
      </dgm:extLst>
    </dgm:pt>
    <dgm:pt modelId="{2307BB3D-A91A-46AB-B763-BA66E8CFD7FE}" type="pres">
      <dgm:prSet presAssocID="{70EC3107-E950-4F70-96C3-0ADA620F444D}" presName="spaceRect" presStyleCnt="0"/>
      <dgm:spPr/>
    </dgm:pt>
    <dgm:pt modelId="{0E211B43-6124-4EED-B58B-C10DCEF19995}" type="pres">
      <dgm:prSet presAssocID="{70EC3107-E950-4F70-96C3-0ADA620F444D}" presName="parTx" presStyleLbl="revTx" presStyleIdx="1" presStyleCnt="3">
        <dgm:presLayoutVars>
          <dgm:chMax val="0"/>
          <dgm:chPref val="0"/>
        </dgm:presLayoutVars>
      </dgm:prSet>
      <dgm:spPr/>
    </dgm:pt>
    <dgm:pt modelId="{F510A27A-2C21-4702-B20A-CC1AB23CC15A}" type="pres">
      <dgm:prSet presAssocID="{C4933AB8-DD3F-4012-8D13-BA3733EB43FF}" presName="sibTrans" presStyleCnt="0"/>
      <dgm:spPr/>
    </dgm:pt>
    <dgm:pt modelId="{7DCBE8CA-0998-4822-9F98-783563F58FDA}" type="pres">
      <dgm:prSet presAssocID="{6FD7304D-2883-41C4-A7E5-C191FC387518}" presName="compNode" presStyleCnt="0"/>
      <dgm:spPr/>
    </dgm:pt>
    <dgm:pt modelId="{15937A8E-F5D2-4191-AF5F-00E7998C5ABA}" type="pres">
      <dgm:prSet presAssocID="{6FD7304D-2883-41C4-A7E5-C191FC387518}" presName="bgRect" presStyleLbl="bgShp" presStyleIdx="2" presStyleCnt="3"/>
      <dgm:spPr/>
    </dgm:pt>
    <dgm:pt modelId="{9777A1E8-F252-4B2E-A9D8-068ED1D5AFB8}" type="pres">
      <dgm:prSet presAssocID="{6FD7304D-2883-41C4-A7E5-C191FC38751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85A6CC2D-1658-43E7-8FDF-97B9BF0FBC4A}" type="pres">
      <dgm:prSet presAssocID="{6FD7304D-2883-41C4-A7E5-C191FC387518}" presName="spaceRect" presStyleCnt="0"/>
      <dgm:spPr/>
    </dgm:pt>
    <dgm:pt modelId="{C2C05CAE-4A5D-411A-BA0D-4E609FA1069F}" type="pres">
      <dgm:prSet presAssocID="{6FD7304D-2883-41C4-A7E5-C191FC387518}" presName="parTx" presStyleLbl="revTx" presStyleIdx="2" presStyleCnt="3">
        <dgm:presLayoutVars>
          <dgm:chMax val="0"/>
          <dgm:chPref val="0"/>
        </dgm:presLayoutVars>
      </dgm:prSet>
      <dgm:spPr/>
    </dgm:pt>
  </dgm:ptLst>
  <dgm:cxnLst>
    <dgm:cxn modelId="{18B5B907-A175-433F-A307-06C851B84883}" type="presOf" srcId="{6FD7304D-2883-41C4-A7E5-C191FC387518}" destId="{C2C05CAE-4A5D-411A-BA0D-4E609FA1069F}" srcOrd="0" destOrd="0" presId="urn:microsoft.com/office/officeart/2018/2/layout/IconVerticalSolidList"/>
    <dgm:cxn modelId="{7E255536-B442-455D-A26E-EA3557AC9F70}" type="presOf" srcId="{70EC3107-E950-4F70-96C3-0ADA620F444D}" destId="{0E211B43-6124-4EED-B58B-C10DCEF19995}" srcOrd="0" destOrd="0" presId="urn:microsoft.com/office/officeart/2018/2/layout/IconVerticalSolidList"/>
    <dgm:cxn modelId="{E9AF973E-39E4-447A-B608-0D143FCF1D0E}" srcId="{63EF77E2-3C8F-4FDC-8495-DE21015F88C7}" destId="{111CAFF9-E5FC-41B1-BBFB-C353AB07BAFF}" srcOrd="0" destOrd="0" parTransId="{26EE24D1-E452-43D7-9A38-3139C4C4492A}" sibTransId="{B8E9F1E2-DB4D-4915-B180-2BF620B4A68E}"/>
    <dgm:cxn modelId="{D9F1575B-89D5-4C94-ADF8-8960F35F028E}" srcId="{63EF77E2-3C8F-4FDC-8495-DE21015F88C7}" destId="{6FD7304D-2883-41C4-A7E5-C191FC387518}" srcOrd="2" destOrd="0" parTransId="{28DB5E1D-B06C-46D9-B83A-A6353FAE16D8}" sibTransId="{CC0D25E1-77C9-4AF3-B35A-E67E913D36C4}"/>
    <dgm:cxn modelId="{AEC0AC73-BE75-44FE-8357-7977C1352865}" type="presOf" srcId="{111CAFF9-E5FC-41B1-BBFB-C353AB07BAFF}" destId="{34C2D7AE-6F8F-425D-B06C-642489F0B1E7}" srcOrd="0" destOrd="0" presId="urn:microsoft.com/office/officeart/2018/2/layout/IconVerticalSolidList"/>
    <dgm:cxn modelId="{FB7D397C-DDDA-435C-95C2-CD6AABA4A28C}" srcId="{63EF77E2-3C8F-4FDC-8495-DE21015F88C7}" destId="{70EC3107-E950-4F70-96C3-0ADA620F444D}" srcOrd="1" destOrd="0" parTransId="{A4C6728A-E1E0-40C1-A623-7BADC3ABE4A7}" sibTransId="{C4933AB8-DD3F-4012-8D13-BA3733EB43FF}"/>
    <dgm:cxn modelId="{84B5ACA0-BF1E-4141-9991-EA6B308C6AC7}" type="presOf" srcId="{63EF77E2-3C8F-4FDC-8495-DE21015F88C7}" destId="{627968D9-6EEB-4046-9D8A-DA835596CE26}" srcOrd="0" destOrd="0" presId="urn:microsoft.com/office/officeart/2018/2/layout/IconVerticalSolidList"/>
    <dgm:cxn modelId="{92B5C76B-0AE9-498A-8626-E0A8AB893FB5}" type="presParOf" srcId="{627968D9-6EEB-4046-9D8A-DA835596CE26}" destId="{E89FFE85-FBFD-4857-AFEB-19EF0CBAFA7F}" srcOrd="0" destOrd="0" presId="urn:microsoft.com/office/officeart/2018/2/layout/IconVerticalSolidList"/>
    <dgm:cxn modelId="{43C4A3DD-0EC6-4C24-A196-5E3C2C355ED4}" type="presParOf" srcId="{E89FFE85-FBFD-4857-AFEB-19EF0CBAFA7F}" destId="{2511EFC1-1055-490A-A4DD-C28CA838DE59}" srcOrd="0" destOrd="0" presId="urn:microsoft.com/office/officeart/2018/2/layout/IconVerticalSolidList"/>
    <dgm:cxn modelId="{1EC6CD2B-AA7E-4D94-9562-BFFB6665C895}" type="presParOf" srcId="{E89FFE85-FBFD-4857-AFEB-19EF0CBAFA7F}" destId="{1C14E66B-704C-4894-A6BA-A46C2FFBF364}" srcOrd="1" destOrd="0" presId="urn:microsoft.com/office/officeart/2018/2/layout/IconVerticalSolidList"/>
    <dgm:cxn modelId="{A65C5D39-5E4C-411A-8985-7F7DEE4A3E68}" type="presParOf" srcId="{E89FFE85-FBFD-4857-AFEB-19EF0CBAFA7F}" destId="{82478C31-BEA7-428C-9CAE-47919260461D}" srcOrd="2" destOrd="0" presId="urn:microsoft.com/office/officeart/2018/2/layout/IconVerticalSolidList"/>
    <dgm:cxn modelId="{56408C23-DA3E-497E-9ACD-C30FD5D8E514}" type="presParOf" srcId="{E89FFE85-FBFD-4857-AFEB-19EF0CBAFA7F}" destId="{34C2D7AE-6F8F-425D-B06C-642489F0B1E7}" srcOrd="3" destOrd="0" presId="urn:microsoft.com/office/officeart/2018/2/layout/IconVerticalSolidList"/>
    <dgm:cxn modelId="{66B1BE6D-C6CF-470A-9B9E-9963A39958B2}" type="presParOf" srcId="{627968D9-6EEB-4046-9D8A-DA835596CE26}" destId="{FC64EEC4-C91F-4717-8DD5-6C27848BA9D0}" srcOrd="1" destOrd="0" presId="urn:microsoft.com/office/officeart/2018/2/layout/IconVerticalSolidList"/>
    <dgm:cxn modelId="{CD1BFAC2-8CC8-4DE5-83E0-AB166054DE7B}" type="presParOf" srcId="{627968D9-6EEB-4046-9D8A-DA835596CE26}" destId="{75487B7A-25F4-4E3D-A65F-B9E97C6097DB}" srcOrd="2" destOrd="0" presId="urn:microsoft.com/office/officeart/2018/2/layout/IconVerticalSolidList"/>
    <dgm:cxn modelId="{59448874-B953-4E6E-B67F-0E77F967A8C8}" type="presParOf" srcId="{75487B7A-25F4-4E3D-A65F-B9E97C6097DB}" destId="{0BD74748-11E5-4B7B-B1A7-AE28762EFB70}" srcOrd="0" destOrd="0" presId="urn:microsoft.com/office/officeart/2018/2/layout/IconVerticalSolidList"/>
    <dgm:cxn modelId="{99C6CB51-B2BA-4B90-86F0-B1DEA4A70214}" type="presParOf" srcId="{75487B7A-25F4-4E3D-A65F-B9E97C6097DB}" destId="{A4F357FC-980D-419D-802E-28A7BAA21643}" srcOrd="1" destOrd="0" presId="urn:microsoft.com/office/officeart/2018/2/layout/IconVerticalSolidList"/>
    <dgm:cxn modelId="{C1F4FFF3-BDA6-4CEE-A646-B73869288862}" type="presParOf" srcId="{75487B7A-25F4-4E3D-A65F-B9E97C6097DB}" destId="{2307BB3D-A91A-46AB-B763-BA66E8CFD7FE}" srcOrd="2" destOrd="0" presId="urn:microsoft.com/office/officeart/2018/2/layout/IconVerticalSolidList"/>
    <dgm:cxn modelId="{51DDDFAC-405F-49EF-AC43-E45AFD50C443}" type="presParOf" srcId="{75487B7A-25F4-4E3D-A65F-B9E97C6097DB}" destId="{0E211B43-6124-4EED-B58B-C10DCEF19995}" srcOrd="3" destOrd="0" presId="urn:microsoft.com/office/officeart/2018/2/layout/IconVerticalSolidList"/>
    <dgm:cxn modelId="{A075142F-5639-4F22-AE4D-868009625931}" type="presParOf" srcId="{627968D9-6EEB-4046-9D8A-DA835596CE26}" destId="{F510A27A-2C21-4702-B20A-CC1AB23CC15A}" srcOrd="3" destOrd="0" presId="urn:microsoft.com/office/officeart/2018/2/layout/IconVerticalSolidList"/>
    <dgm:cxn modelId="{546C5E49-0E06-4944-B121-10CACF03EFAC}" type="presParOf" srcId="{627968D9-6EEB-4046-9D8A-DA835596CE26}" destId="{7DCBE8CA-0998-4822-9F98-783563F58FDA}" srcOrd="4" destOrd="0" presId="urn:microsoft.com/office/officeart/2018/2/layout/IconVerticalSolidList"/>
    <dgm:cxn modelId="{0D8DB5FC-A41B-4D1C-91FD-CDF7FB073507}" type="presParOf" srcId="{7DCBE8CA-0998-4822-9F98-783563F58FDA}" destId="{15937A8E-F5D2-4191-AF5F-00E7998C5ABA}" srcOrd="0" destOrd="0" presId="urn:microsoft.com/office/officeart/2018/2/layout/IconVerticalSolidList"/>
    <dgm:cxn modelId="{12FFB8E8-6872-43C2-802E-389805512329}" type="presParOf" srcId="{7DCBE8CA-0998-4822-9F98-783563F58FDA}" destId="{9777A1E8-F252-4B2E-A9D8-068ED1D5AFB8}" srcOrd="1" destOrd="0" presId="urn:microsoft.com/office/officeart/2018/2/layout/IconVerticalSolidList"/>
    <dgm:cxn modelId="{77E4A499-30F7-4EAB-9460-565BAE4957C1}" type="presParOf" srcId="{7DCBE8CA-0998-4822-9F98-783563F58FDA}" destId="{85A6CC2D-1658-43E7-8FDF-97B9BF0FBC4A}" srcOrd="2" destOrd="0" presId="urn:microsoft.com/office/officeart/2018/2/layout/IconVerticalSolidList"/>
    <dgm:cxn modelId="{7A44124C-752F-4873-96C7-18ED2C1FCB9C}" type="presParOf" srcId="{7DCBE8CA-0998-4822-9F98-783563F58FDA}" destId="{C2C05CAE-4A5D-411A-BA0D-4E609FA106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6FACDD-E4DF-441D-8CED-7C748304221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1533221-4EBF-4686-BA8C-FDF14357999F}">
      <dgm:prSet/>
      <dgm:spPr/>
      <dgm:t>
        <a:bodyPr/>
        <a:lstStyle/>
        <a:p>
          <a:pPr>
            <a:lnSpc>
              <a:spcPct val="100000"/>
            </a:lnSpc>
          </a:pPr>
          <a:r>
            <a:rPr lang="en-US"/>
            <a:t>HTTP Status Codes are used when the client (web browser) requests a resource.</a:t>
          </a:r>
        </a:p>
      </dgm:t>
    </dgm:pt>
    <dgm:pt modelId="{10D5A47D-828D-482E-AF3F-B6FF6BA23B0E}" type="parTrans" cxnId="{8CC81C23-BE89-4605-B173-F960B75A8983}">
      <dgm:prSet/>
      <dgm:spPr/>
      <dgm:t>
        <a:bodyPr/>
        <a:lstStyle/>
        <a:p>
          <a:endParaRPr lang="en-US"/>
        </a:p>
      </dgm:t>
    </dgm:pt>
    <dgm:pt modelId="{4AA0147A-FAB6-489D-84CE-747D685D2606}" type="sibTrans" cxnId="{8CC81C23-BE89-4605-B173-F960B75A8983}">
      <dgm:prSet/>
      <dgm:spPr/>
      <dgm:t>
        <a:bodyPr/>
        <a:lstStyle/>
        <a:p>
          <a:endParaRPr lang="en-US"/>
        </a:p>
      </dgm:t>
    </dgm:pt>
    <dgm:pt modelId="{D432439F-8AC0-4B7B-A4A3-A20D955CD022}">
      <dgm:prSet/>
      <dgm:spPr/>
      <dgm:t>
        <a:bodyPr/>
        <a:lstStyle/>
        <a:p>
          <a:pPr>
            <a:lnSpc>
              <a:spcPct val="100000"/>
            </a:lnSpc>
          </a:pPr>
          <a:r>
            <a:rPr lang="en-US"/>
            <a:t>The status codes indicate the success or failure in receiving the resource.</a:t>
          </a:r>
        </a:p>
      </dgm:t>
    </dgm:pt>
    <dgm:pt modelId="{493CF0BE-39ED-4243-BDE2-DDA3D9AA3B62}" type="parTrans" cxnId="{7F116A82-EE25-41ED-B959-CEB770AE385A}">
      <dgm:prSet/>
      <dgm:spPr/>
      <dgm:t>
        <a:bodyPr/>
        <a:lstStyle/>
        <a:p>
          <a:endParaRPr lang="en-US"/>
        </a:p>
      </dgm:t>
    </dgm:pt>
    <dgm:pt modelId="{3783B88B-95A8-4DAF-A4E3-CA4FE70105BF}" type="sibTrans" cxnId="{7F116A82-EE25-41ED-B959-CEB770AE385A}">
      <dgm:prSet/>
      <dgm:spPr/>
      <dgm:t>
        <a:bodyPr/>
        <a:lstStyle/>
        <a:p>
          <a:endParaRPr lang="en-US"/>
        </a:p>
      </dgm:t>
    </dgm:pt>
    <dgm:pt modelId="{34735D0F-05A9-4263-8E4A-30F11F44191C}">
      <dgm:prSet/>
      <dgm:spPr/>
      <dgm:t>
        <a:bodyPr/>
        <a:lstStyle/>
        <a:p>
          <a:pPr>
            <a:lnSpc>
              <a:spcPct val="100000"/>
            </a:lnSpc>
          </a:pPr>
          <a:r>
            <a:rPr lang="en-US"/>
            <a:t>Common status codes include:</a:t>
          </a:r>
        </a:p>
      </dgm:t>
    </dgm:pt>
    <dgm:pt modelId="{DCEF2826-BC89-4375-B93B-2319BC87C9BF}" type="parTrans" cxnId="{338D9736-D770-4EB5-B547-370F6E70D606}">
      <dgm:prSet/>
      <dgm:spPr/>
      <dgm:t>
        <a:bodyPr/>
        <a:lstStyle/>
        <a:p>
          <a:endParaRPr lang="en-US"/>
        </a:p>
      </dgm:t>
    </dgm:pt>
    <dgm:pt modelId="{4051EDB4-0CB2-4DE7-9661-8018D3F6F044}" type="sibTrans" cxnId="{338D9736-D770-4EB5-B547-370F6E70D606}">
      <dgm:prSet/>
      <dgm:spPr/>
      <dgm:t>
        <a:bodyPr/>
        <a:lstStyle/>
        <a:p>
          <a:endParaRPr lang="en-US"/>
        </a:p>
      </dgm:t>
    </dgm:pt>
    <dgm:pt modelId="{ABE0DA55-E66B-4522-8883-EBDFA75739B7}">
      <dgm:prSet/>
      <dgm:spPr/>
      <dgm:t>
        <a:bodyPr/>
        <a:lstStyle/>
        <a:p>
          <a:pPr>
            <a:lnSpc>
              <a:spcPct val="100000"/>
            </a:lnSpc>
          </a:pPr>
          <a:r>
            <a:rPr lang="en-US"/>
            <a:t>200 – OK – the resource was found</a:t>
          </a:r>
        </a:p>
      </dgm:t>
    </dgm:pt>
    <dgm:pt modelId="{9037EC88-13AF-47BF-8AE4-BB9A2C0D16D2}" type="parTrans" cxnId="{6C2D9F82-21FA-494E-983D-8C83AA9E7367}">
      <dgm:prSet/>
      <dgm:spPr/>
      <dgm:t>
        <a:bodyPr/>
        <a:lstStyle/>
        <a:p>
          <a:endParaRPr lang="en-US"/>
        </a:p>
      </dgm:t>
    </dgm:pt>
    <dgm:pt modelId="{56592853-FA30-47AC-A236-B969B4DEB4B1}" type="sibTrans" cxnId="{6C2D9F82-21FA-494E-983D-8C83AA9E7367}">
      <dgm:prSet/>
      <dgm:spPr/>
      <dgm:t>
        <a:bodyPr/>
        <a:lstStyle/>
        <a:p>
          <a:endParaRPr lang="en-US"/>
        </a:p>
      </dgm:t>
    </dgm:pt>
    <dgm:pt modelId="{C7CD6843-8C46-4E8C-ADE6-F3B0B62E3E80}">
      <dgm:prSet/>
      <dgm:spPr/>
      <dgm:t>
        <a:bodyPr/>
        <a:lstStyle/>
        <a:p>
          <a:pPr>
            <a:lnSpc>
              <a:spcPct val="100000"/>
            </a:lnSpc>
          </a:pPr>
          <a:r>
            <a:rPr lang="en-US"/>
            <a:t>404 – Not Found – the resource was not found on the server.</a:t>
          </a:r>
        </a:p>
      </dgm:t>
    </dgm:pt>
    <dgm:pt modelId="{F057AFD7-11D1-4715-BD66-74044E7E782F}" type="parTrans" cxnId="{F584E8A5-6660-47C2-9D62-4CF455149978}">
      <dgm:prSet/>
      <dgm:spPr/>
      <dgm:t>
        <a:bodyPr/>
        <a:lstStyle/>
        <a:p>
          <a:endParaRPr lang="en-US"/>
        </a:p>
      </dgm:t>
    </dgm:pt>
    <dgm:pt modelId="{14452677-36D4-4791-82F9-B8139FC81699}" type="sibTrans" cxnId="{F584E8A5-6660-47C2-9D62-4CF455149978}">
      <dgm:prSet/>
      <dgm:spPr/>
      <dgm:t>
        <a:bodyPr/>
        <a:lstStyle/>
        <a:p>
          <a:endParaRPr lang="en-US"/>
        </a:p>
      </dgm:t>
    </dgm:pt>
    <dgm:pt modelId="{0E2327C3-764E-4D81-9756-7F09AF15D3C7}">
      <dgm:prSet/>
      <dgm:spPr/>
      <dgm:t>
        <a:bodyPr/>
        <a:lstStyle/>
        <a:p>
          <a:pPr>
            <a:lnSpc>
              <a:spcPct val="100000"/>
            </a:lnSpc>
          </a:pPr>
          <a:r>
            <a:rPr lang="en-US"/>
            <a:t>500 – Internal Service Error – there was a problem on the server.</a:t>
          </a:r>
        </a:p>
      </dgm:t>
    </dgm:pt>
    <dgm:pt modelId="{FAC9D662-5C2F-4677-B537-E72EA55D8E41}" type="parTrans" cxnId="{90E6A8A7-F579-459F-B9EC-D05CD07F1D9C}">
      <dgm:prSet/>
      <dgm:spPr/>
      <dgm:t>
        <a:bodyPr/>
        <a:lstStyle/>
        <a:p>
          <a:endParaRPr lang="en-US"/>
        </a:p>
      </dgm:t>
    </dgm:pt>
    <dgm:pt modelId="{7027726F-30CB-4722-9FE8-BCE68A28FBB6}" type="sibTrans" cxnId="{90E6A8A7-F579-459F-B9EC-D05CD07F1D9C}">
      <dgm:prSet/>
      <dgm:spPr/>
      <dgm:t>
        <a:bodyPr/>
        <a:lstStyle/>
        <a:p>
          <a:endParaRPr lang="en-US"/>
        </a:p>
      </dgm:t>
    </dgm:pt>
    <dgm:pt modelId="{E5FF2B19-D45F-48F1-BA62-F908BBB482C8}" type="pres">
      <dgm:prSet presAssocID="{386FACDD-E4DF-441D-8CED-7C7483042211}" presName="root" presStyleCnt="0">
        <dgm:presLayoutVars>
          <dgm:dir/>
          <dgm:resizeHandles val="exact"/>
        </dgm:presLayoutVars>
      </dgm:prSet>
      <dgm:spPr/>
    </dgm:pt>
    <dgm:pt modelId="{30E4CB70-51DF-4D1A-94C9-28107C1E3EFE}" type="pres">
      <dgm:prSet presAssocID="{F1533221-4EBF-4686-BA8C-FDF14357999F}" presName="compNode" presStyleCnt="0"/>
      <dgm:spPr/>
    </dgm:pt>
    <dgm:pt modelId="{50D6E07F-5374-4FBB-B65F-992F74D56695}" type="pres">
      <dgm:prSet presAssocID="{F1533221-4EBF-4686-BA8C-FDF14357999F}" presName="bgRect" presStyleLbl="bgShp" presStyleIdx="0" presStyleCnt="3"/>
      <dgm:spPr/>
    </dgm:pt>
    <dgm:pt modelId="{BC0D2C5E-7470-4008-AE07-00DA8833EC5A}" type="pres">
      <dgm:prSet presAssocID="{F1533221-4EBF-4686-BA8C-FDF1435799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CD00501F-5539-42AE-AF34-38349BA9410F}" type="pres">
      <dgm:prSet presAssocID="{F1533221-4EBF-4686-BA8C-FDF14357999F}" presName="spaceRect" presStyleCnt="0"/>
      <dgm:spPr/>
    </dgm:pt>
    <dgm:pt modelId="{CF71507E-D4A4-4FC6-A428-86988131FE88}" type="pres">
      <dgm:prSet presAssocID="{F1533221-4EBF-4686-BA8C-FDF14357999F}" presName="parTx" presStyleLbl="revTx" presStyleIdx="0" presStyleCnt="4">
        <dgm:presLayoutVars>
          <dgm:chMax val="0"/>
          <dgm:chPref val="0"/>
        </dgm:presLayoutVars>
      </dgm:prSet>
      <dgm:spPr/>
    </dgm:pt>
    <dgm:pt modelId="{1B98E95F-B755-44BA-B29C-21913D1A58D3}" type="pres">
      <dgm:prSet presAssocID="{4AA0147A-FAB6-489D-84CE-747D685D2606}" presName="sibTrans" presStyleCnt="0"/>
      <dgm:spPr/>
    </dgm:pt>
    <dgm:pt modelId="{A91D8004-BF75-4703-AF09-9E1085B21737}" type="pres">
      <dgm:prSet presAssocID="{D432439F-8AC0-4B7B-A4A3-A20D955CD022}" presName="compNode" presStyleCnt="0"/>
      <dgm:spPr/>
    </dgm:pt>
    <dgm:pt modelId="{11427CC6-6830-460A-B821-B2F75BF8769E}" type="pres">
      <dgm:prSet presAssocID="{D432439F-8AC0-4B7B-A4A3-A20D955CD022}" presName="bgRect" presStyleLbl="bgShp" presStyleIdx="1" presStyleCnt="3"/>
      <dgm:spPr/>
    </dgm:pt>
    <dgm:pt modelId="{64A528DA-9686-4A04-9E46-F3A0C4EA3B71}" type="pres">
      <dgm:prSet presAssocID="{D432439F-8AC0-4B7B-A4A3-A20D955CD0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E5F58C85-BA3C-4F09-AF06-4F13932E80B2}" type="pres">
      <dgm:prSet presAssocID="{D432439F-8AC0-4B7B-A4A3-A20D955CD022}" presName="spaceRect" presStyleCnt="0"/>
      <dgm:spPr/>
    </dgm:pt>
    <dgm:pt modelId="{476B6B12-8E3D-4A8F-A30A-763B0BB07BF0}" type="pres">
      <dgm:prSet presAssocID="{D432439F-8AC0-4B7B-A4A3-A20D955CD022}" presName="parTx" presStyleLbl="revTx" presStyleIdx="1" presStyleCnt="4">
        <dgm:presLayoutVars>
          <dgm:chMax val="0"/>
          <dgm:chPref val="0"/>
        </dgm:presLayoutVars>
      </dgm:prSet>
      <dgm:spPr/>
    </dgm:pt>
    <dgm:pt modelId="{0F8DFEA8-C15D-4DC5-809D-6BFD8EE3D8B2}" type="pres">
      <dgm:prSet presAssocID="{3783B88B-95A8-4DAF-A4E3-CA4FE70105BF}" presName="sibTrans" presStyleCnt="0"/>
      <dgm:spPr/>
    </dgm:pt>
    <dgm:pt modelId="{6E01A701-02BD-4850-8B20-8AB494739476}" type="pres">
      <dgm:prSet presAssocID="{34735D0F-05A9-4263-8E4A-30F11F44191C}" presName="compNode" presStyleCnt="0"/>
      <dgm:spPr/>
    </dgm:pt>
    <dgm:pt modelId="{A8C2FB37-6423-4AFA-84A7-679E325F4720}" type="pres">
      <dgm:prSet presAssocID="{34735D0F-05A9-4263-8E4A-30F11F44191C}" presName="bgRect" presStyleLbl="bgShp" presStyleIdx="2" presStyleCnt="3"/>
      <dgm:spPr/>
    </dgm:pt>
    <dgm:pt modelId="{21EA3FF6-453E-45B2-B3F5-FE26333B8B19}" type="pres">
      <dgm:prSet presAssocID="{34735D0F-05A9-4263-8E4A-30F11F4419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otes"/>
        </a:ext>
      </dgm:extLst>
    </dgm:pt>
    <dgm:pt modelId="{74C37666-B425-4836-B6B0-F54235EC4F5B}" type="pres">
      <dgm:prSet presAssocID="{34735D0F-05A9-4263-8E4A-30F11F44191C}" presName="spaceRect" presStyleCnt="0"/>
      <dgm:spPr/>
    </dgm:pt>
    <dgm:pt modelId="{51B35B9E-F7D1-4D52-A604-8FA43CAB5FC4}" type="pres">
      <dgm:prSet presAssocID="{34735D0F-05A9-4263-8E4A-30F11F44191C}" presName="parTx" presStyleLbl="revTx" presStyleIdx="2" presStyleCnt="4">
        <dgm:presLayoutVars>
          <dgm:chMax val="0"/>
          <dgm:chPref val="0"/>
        </dgm:presLayoutVars>
      </dgm:prSet>
      <dgm:spPr/>
    </dgm:pt>
    <dgm:pt modelId="{99BE4317-2554-416C-83AD-33288C9EF82B}" type="pres">
      <dgm:prSet presAssocID="{34735D0F-05A9-4263-8E4A-30F11F44191C}" presName="desTx" presStyleLbl="revTx" presStyleIdx="3" presStyleCnt="4">
        <dgm:presLayoutVars/>
      </dgm:prSet>
      <dgm:spPr/>
    </dgm:pt>
  </dgm:ptLst>
  <dgm:cxnLst>
    <dgm:cxn modelId="{B5F06200-550B-4F27-925B-AC4B4B959617}" type="presOf" srcId="{F1533221-4EBF-4686-BA8C-FDF14357999F}" destId="{CF71507E-D4A4-4FC6-A428-86988131FE88}" srcOrd="0" destOrd="0" presId="urn:microsoft.com/office/officeart/2018/2/layout/IconVerticalSolidList"/>
    <dgm:cxn modelId="{3C42960B-7137-439C-929C-99EDE32374DA}" type="presOf" srcId="{0E2327C3-764E-4D81-9756-7F09AF15D3C7}" destId="{99BE4317-2554-416C-83AD-33288C9EF82B}" srcOrd="0" destOrd="2" presId="urn:microsoft.com/office/officeart/2018/2/layout/IconVerticalSolidList"/>
    <dgm:cxn modelId="{8F0DE10F-414A-4902-9ECF-08C9689D7EB8}" type="presOf" srcId="{ABE0DA55-E66B-4522-8883-EBDFA75739B7}" destId="{99BE4317-2554-416C-83AD-33288C9EF82B}" srcOrd="0" destOrd="0" presId="urn:microsoft.com/office/officeart/2018/2/layout/IconVerticalSolidList"/>
    <dgm:cxn modelId="{8CC81C23-BE89-4605-B173-F960B75A8983}" srcId="{386FACDD-E4DF-441D-8CED-7C7483042211}" destId="{F1533221-4EBF-4686-BA8C-FDF14357999F}" srcOrd="0" destOrd="0" parTransId="{10D5A47D-828D-482E-AF3F-B6FF6BA23B0E}" sibTransId="{4AA0147A-FAB6-489D-84CE-747D685D2606}"/>
    <dgm:cxn modelId="{338D9736-D770-4EB5-B547-370F6E70D606}" srcId="{386FACDD-E4DF-441D-8CED-7C7483042211}" destId="{34735D0F-05A9-4263-8E4A-30F11F44191C}" srcOrd="2" destOrd="0" parTransId="{DCEF2826-BC89-4375-B93B-2319BC87C9BF}" sibTransId="{4051EDB4-0CB2-4DE7-9661-8018D3F6F044}"/>
    <dgm:cxn modelId="{AD59B137-5B45-463A-B8CE-992CE2361BF7}" type="presOf" srcId="{D432439F-8AC0-4B7B-A4A3-A20D955CD022}" destId="{476B6B12-8E3D-4A8F-A30A-763B0BB07BF0}" srcOrd="0" destOrd="0" presId="urn:microsoft.com/office/officeart/2018/2/layout/IconVerticalSolidList"/>
    <dgm:cxn modelId="{7F116A82-EE25-41ED-B959-CEB770AE385A}" srcId="{386FACDD-E4DF-441D-8CED-7C7483042211}" destId="{D432439F-8AC0-4B7B-A4A3-A20D955CD022}" srcOrd="1" destOrd="0" parTransId="{493CF0BE-39ED-4243-BDE2-DDA3D9AA3B62}" sibTransId="{3783B88B-95A8-4DAF-A4E3-CA4FE70105BF}"/>
    <dgm:cxn modelId="{6C2D9F82-21FA-494E-983D-8C83AA9E7367}" srcId="{34735D0F-05A9-4263-8E4A-30F11F44191C}" destId="{ABE0DA55-E66B-4522-8883-EBDFA75739B7}" srcOrd="0" destOrd="0" parTransId="{9037EC88-13AF-47BF-8AE4-BB9A2C0D16D2}" sibTransId="{56592853-FA30-47AC-A236-B969B4DEB4B1}"/>
    <dgm:cxn modelId="{29E4FC83-26BA-4468-9E9D-F7FCCE0979DC}" type="presOf" srcId="{34735D0F-05A9-4263-8E4A-30F11F44191C}" destId="{51B35B9E-F7D1-4D52-A604-8FA43CAB5FC4}" srcOrd="0" destOrd="0" presId="urn:microsoft.com/office/officeart/2018/2/layout/IconVerticalSolidList"/>
    <dgm:cxn modelId="{CB5CB684-CA3F-4CE2-B1A6-280B3BA88567}" type="presOf" srcId="{386FACDD-E4DF-441D-8CED-7C7483042211}" destId="{E5FF2B19-D45F-48F1-BA62-F908BBB482C8}" srcOrd="0" destOrd="0" presId="urn:microsoft.com/office/officeart/2018/2/layout/IconVerticalSolidList"/>
    <dgm:cxn modelId="{F584E8A5-6660-47C2-9D62-4CF455149978}" srcId="{34735D0F-05A9-4263-8E4A-30F11F44191C}" destId="{C7CD6843-8C46-4E8C-ADE6-F3B0B62E3E80}" srcOrd="1" destOrd="0" parTransId="{F057AFD7-11D1-4715-BD66-74044E7E782F}" sibTransId="{14452677-36D4-4791-82F9-B8139FC81699}"/>
    <dgm:cxn modelId="{90E6A8A7-F579-459F-B9EC-D05CD07F1D9C}" srcId="{34735D0F-05A9-4263-8E4A-30F11F44191C}" destId="{0E2327C3-764E-4D81-9756-7F09AF15D3C7}" srcOrd="2" destOrd="0" parTransId="{FAC9D662-5C2F-4677-B537-E72EA55D8E41}" sibTransId="{7027726F-30CB-4722-9FE8-BCE68A28FBB6}"/>
    <dgm:cxn modelId="{54F2EBCE-FDB8-4B3D-A566-78D1BA37B4D7}" type="presOf" srcId="{C7CD6843-8C46-4E8C-ADE6-F3B0B62E3E80}" destId="{99BE4317-2554-416C-83AD-33288C9EF82B}" srcOrd="0" destOrd="1" presId="urn:microsoft.com/office/officeart/2018/2/layout/IconVerticalSolidList"/>
    <dgm:cxn modelId="{7C40F546-678F-48F0-96BE-4956745FDAB5}" type="presParOf" srcId="{E5FF2B19-D45F-48F1-BA62-F908BBB482C8}" destId="{30E4CB70-51DF-4D1A-94C9-28107C1E3EFE}" srcOrd="0" destOrd="0" presId="urn:microsoft.com/office/officeart/2018/2/layout/IconVerticalSolidList"/>
    <dgm:cxn modelId="{CF4AB183-0134-4E08-ACFB-A1801F9CF76C}" type="presParOf" srcId="{30E4CB70-51DF-4D1A-94C9-28107C1E3EFE}" destId="{50D6E07F-5374-4FBB-B65F-992F74D56695}" srcOrd="0" destOrd="0" presId="urn:microsoft.com/office/officeart/2018/2/layout/IconVerticalSolidList"/>
    <dgm:cxn modelId="{DB4D143F-D768-492B-8937-CCFE25306DF1}" type="presParOf" srcId="{30E4CB70-51DF-4D1A-94C9-28107C1E3EFE}" destId="{BC0D2C5E-7470-4008-AE07-00DA8833EC5A}" srcOrd="1" destOrd="0" presId="urn:microsoft.com/office/officeart/2018/2/layout/IconVerticalSolidList"/>
    <dgm:cxn modelId="{9E6A28D1-CD43-40CF-8EF5-267943CD0A8A}" type="presParOf" srcId="{30E4CB70-51DF-4D1A-94C9-28107C1E3EFE}" destId="{CD00501F-5539-42AE-AF34-38349BA9410F}" srcOrd="2" destOrd="0" presId="urn:microsoft.com/office/officeart/2018/2/layout/IconVerticalSolidList"/>
    <dgm:cxn modelId="{A35999A8-A087-427D-ACE2-2739D5BB2298}" type="presParOf" srcId="{30E4CB70-51DF-4D1A-94C9-28107C1E3EFE}" destId="{CF71507E-D4A4-4FC6-A428-86988131FE88}" srcOrd="3" destOrd="0" presId="urn:microsoft.com/office/officeart/2018/2/layout/IconVerticalSolidList"/>
    <dgm:cxn modelId="{8A01BF83-F20A-493D-B442-4E20FC30023F}" type="presParOf" srcId="{E5FF2B19-D45F-48F1-BA62-F908BBB482C8}" destId="{1B98E95F-B755-44BA-B29C-21913D1A58D3}" srcOrd="1" destOrd="0" presId="urn:microsoft.com/office/officeart/2018/2/layout/IconVerticalSolidList"/>
    <dgm:cxn modelId="{49538E1B-7EE3-4D97-9769-46E0EA38E752}" type="presParOf" srcId="{E5FF2B19-D45F-48F1-BA62-F908BBB482C8}" destId="{A91D8004-BF75-4703-AF09-9E1085B21737}" srcOrd="2" destOrd="0" presId="urn:microsoft.com/office/officeart/2018/2/layout/IconVerticalSolidList"/>
    <dgm:cxn modelId="{8BB9DFB4-EE62-45CF-A4A9-7D036735F7C2}" type="presParOf" srcId="{A91D8004-BF75-4703-AF09-9E1085B21737}" destId="{11427CC6-6830-460A-B821-B2F75BF8769E}" srcOrd="0" destOrd="0" presId="urn:microsoft.com/office/officeart/2018/2/layout/IconVerticalSolidList"/>
    <dgm:cxn modelId="{BD0AF564-448F-40DB-808F-F53941899012}" type="presParOf" srcId="{A91D8004-BF75-4703-AF09-9E1085B21737}" destId="{64A528DA-9686-4A04-9E46-F3A0C4EA3B71}" srcOrd="1" destOrd="0" presId="urn:microsoft.com/office/officeart/2018/2/layout/IconVerticalSolidList"/>
    <dgm:cxn modelId="{7E8F4EAC-A08D-4AFF-B1B0-8A850CD59160}" type="presParOf" srcId="{A91D8004-BF75-4703-AF09-9E1085B21737}" destId="{E5F58C85-BA3C-4F09-AF06-4F13932E80B2}" srcOrd="2" destOrd="0" presId="urn:microsoft.com/office/officeart/2018/2/layout/IconVerticalSolidList"/>
    <dgm:cxn modelId="{C35C4E78-D8C7-4F31-A60E-241E3CB98333}" type="presParOf" srcId="{A91D8004-BF75-4703-AF09-9E1085B21737}" destId="{476B6B12-8E3D-4A8F-A30A-763B0BB07BF0}" srcOrd="3" destOrd="0" presId="urn:microsoft.com/office/officeart/2018/2/layout/IconVerticalSolidList"/>
    <dgm:cxn modelId="{8BA7D35C-E94A-42D8-8471-889C4786B76E}" type="presParOf" srcId="{E5FF2B19-D45F-48F1-BA62-F908BBB482C8}" destId="{0F8DFEA8-C15D-4DC5-809D-6BFD8EE3D8B2}" srcOrd="3" destOrd="0" presId="urn:microsoft.com/office/officeart/2018/2/layout/IconVerticalSolidList"/>
    <dgm:cxn modelId="{877E7938-D254-4807-94A2-C86BD0DA6654}" type="presParOf" srcId="{E5FF2B19-D45F-48F1-BA62-F908BBB482C8}" destId="{6E01A701-02BD-4850-8B20-8AB494739476}" srcOrd="4" destOrd="0" presId="urn:microsoft.com/office/officeart/2018/2/layout/IconVerticalSolidList"/>
    <dgm:cxn modelId="{E959A58B-07C4-48D5-B61B-2255C40CC707}" type="presParOf" srcId="{6E01A701-02BD-4850-8B20-8AB494739476}" destId="{A8C2FB37-6423-4AFA-84A7-679E325F4720}" srcOrd="0" destOrd="0" presId="urn:microsoft.com/office/officeart/2018/2/layout/IconVerticalSolidList"/>
    <dgm:cxn modelId="{C082EC2C-A317-4990-A302-34D9DEDB2EA4}" type="presParOf" srcId="{6E01A701-02BD-4850-8B20-8AB494739476}" destId="{21EA3FF6-453E-45B2-B3F5-FE26333B8B19}" srcOrd="1" destOrd="0" presId="urn:microsoft.com/office/officeart/2018/2/layout/IconVerticalSolidList"/>
    <dgm:cxn modelId="{66EB3F68-D627-42BC-AE2D-F7F3EF28D103}" type="presParOf" srcId="{6E01A701-02BD-4850-8B20-8AB494739476}" destId="{74C37666-B425-4836-B6B0-F54235EC4F5B}" srcOrd="2" destOrd="0" presId="urn:microsoft.com/office/officeart/2018/2/layout/IconVerticalSolidList"/>
    <dgm:cxn modelId="{CC19C742-40A8-4324-BE4A-380775A4E8FE}" type="presParOf" srcId="{6E01A701-02BD-4850-8B20-8AB494739476}" destId="{51B35B9E-F7D1-4D52-A604-8FA43CAB5FC4}" srcOrd="3" destOrd="0" presId="urn:microsoft.com/office/officeart/2018/2/layout/IconVerticalSolidList"/>
    <dgm:cxn modelId="{69675DD4-5D2B-41CA-8B77-B239B87EE262}" type="presParOf" srcId="{6E01A701-02BD-4850-8B20-8AB494739476}" destId="{99BE4317-2554-416C-83AD-33288C9EF82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49092-DAE4-4018-8D82-28337825ADB1}">
      <dsp:nvSpPr>
        <dsp:cNvPr id="0" name=""/>
        <dsp:cNvSpPr/>
      </dsp:nvSpPr>
      <dsp:spPr>
        <a:xfrm>
          <a:off x="0" y="2312"/>
          <a:ext cx="6269038" cy="11721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DDDFD9-6ABB-4CC1-BE01-6019B569DFEA}">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D36B5D-9D13-48E5-9F48-285EDE6B840A}">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kern="1200"/>
            <a:t>It is always a good idea to plan out your web pages before building them. </a:t>
          </a:r>
        </a:p>
      </dsp:txBody>
      <dsp:txXfrm>
        <a:off x="1353781" y="2312"/>
        <a:ext cx="4915256" cy="1172105"/>
      </dsp:txXfrm>
    </dsp:sp>
    <dsp:sp modelId="{E341F275-2A2C-454A-A8C5-8662BA8D320E}">
      <dsp:nvSpPr>
        <dsp:cNvPr id="0" name=""/>
        <dsp:cNvSpPr/>
      </dsp:nvSpPr>
      <dsp:spPr>
        <a:xfrm>
          <a:off x="0" y="1467444"/>
          <a:ext cx="6269038" cy="11721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C2EA38-E254-4BA3-83F1-51659547B7BE}">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C83C17-4AAE-45DF-A95F-B03C8B970735}">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kern="1200"/>
            <a:t>This can help make problems or errors more apparent before doing any actual coding work</a:t>
          </a:r>
        </a:p>
      </dsp:txBody>
      <dsp:txXfrm>
        <a:off x="1353781" y="1467444"/>
        <a:ext cx="4915256" cy="1172105"/>
      </dsp:txXfrm>
    </dsp:sp>
    <dsp:sp modelId="{A1FBD6B8-5AFB-40BD-8AAA-C8CE81171450}">
      <dsp:nvSpPr>
        <dsp:cNvPr id="0" name=""/>
        <dsp:cNvSpPr/>
      </dsp:nvSpPr>
      <dsp:spPr>
        <a:xfrm>
          <a:off x="0" y="2932575"/>
          <a:ext cx="6269038" cy="11721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DC06E-78D5-4B2F-8A4C-3FB9B84C358B}">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736583-EB87-4685-BBB0-516040ED68F6}">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kern="1200"/>
            <a:t>Generally you want to sketch a page layout and label it with the sections you intend to include</a:t>
          </a:r>
        </a:p>
      </dsp:txBody>
      <dsp:txXfrm>
        <a:off x="1353781" y="2932575"/>
        <a:ext cx="4915256" cy="1172105"/>
      </dsp:txXfrm>
    </dsp:sp>
    <dsp:sp modelId="{743AFEF0-5DBC-40F1-8B4E-29611D655E58}">
      <dsp:nvSpPr>
        <dsp:cNvPr id="0" name=""/>
        <dsp:cNvSpPr/>
      </dsp:nvSpPr>
      <dsp:spPr>
        <a:xfrm>
          <a:off x="0" y="4397707"/>
          <a:ext cx="6269038" cy="11721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9BBFE-0EB1-4B56-B08F-2C35F7E458E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77E58B-C254-4F83-A218-B1C9C716E384}">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kern="1200"/>
            <a:t>Another benefit of this is it keeps work organized and can make you more efficient.</a:t>
          </a:r>
        </a:p>
      </dsp:txBody>
      <dsp:txXfrm>
        <a:off x="1353781" y="4397707"/>
        <a:ext cx="4915256" cy="1172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18DE9-5E30-4B0B-8451-7756379EC655}">
      <dsp:nvSpPr>
        <dsp:cNvPr id="0" name=""/>
        <dsp:cNvSpPr/>
      </dsp:nvSpPr>
      <dsp:spPr>
        <a:xfrm>
          <a:off x="0" y="2687"/>
          <a:ext cx="626364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102AA5-A2F4-4E74-B4C0-A321CDD718D2}">
      <dsp:nvSpPr>
        <dsp:cNvPr id="0" name=""/>
        <dsp:cNvSpPr/>
      </dsp:nvSpPr>
      <dsp:spPr>
        <a:xfrm>
          <a:off x="0" y="2687"/>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It is always a good idea to provide documentation and planning materials with a product, so yourself and others can see what was intended if anything needs to be modified in the future.</a:t>
          </a:r>
        </a:p>
      </dsp:txBody>
      <dsp:txXfrm>
        <a:off x="0" y="2687"/>
        <a:ext cx="6263640" cy="1833104"/>
      </dsp:txXfrm>
    </dsp:sp>
    <dsp:sp modelId="{2A9F5D2B-65A5-4D82-A43E-714660A6B713}">
      <dsp:nvSpPr>
        <dsp:cNvPr id="0" name=""/>
        <dsp:cNvSpPr/>
      </dsp:nvSpPr>
      <dsp:spPr>
        <a:xfrm>
          <a:off x="0" y="1835791"/>
          <a:ext cx="6263640" cy="0"/>
        </a:xfrm>
        <a:prstGeom prst="line">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592AF-B22A-4046-8471-A37BB55958AD}">
      <dsp:nvSpPr>
        <dsp:cNvPr id="0" name=""/>
        <dsp:cNvSpPr/>
      </dsp:nvSpPr>
      <dsp:spPr>
        <a:xfrm>
          <a:off x="0" y="1835791"/>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Chances are you will not remember a project that you worked on completely, especially if it was 1 month, a year or any longer.</a:t>
          </a:r>
        </a:p>
      </dsp:txBody>
      <dsp:txXfrm>
        <a:off x="0" y="1835791"/>
        <a:ext cx="6263640" cy="1833104"/>
      </dsp:txXfrm>
    </dsp:sp>
    <dsp:sp modelId="{9CB19E6D-BD94-46A0-8AAF-80E5B28AF148}">
      <dsp:nvSpPr>
        <dsp:cNvPr id="0" name=""/>
        <dsp:cNvSpPr/>
      </dsp:nvSpPr>
      <dsp:spPr>
        <a:xfrm>
          <a:off x="0" y="3668896"/>
          <a:ext cx="6263640"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987F3C-FE3E-4ECB-B47D-7A3F0D10C925}">
      <dsp:nvSpPr>
        <dsp:cNvPr id="0" name=""/>
        <dsp:cNvSpPr/>
      </dsp:nvSpPr>
      <dsp:spPr>
        <a:xfrm>
          <a:off x="0" y="3668896"/>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Documentation keeps a project on track and allows others to work with it better.</a:t>
          </a:r>
        </a:p>
      </dsp:txBody>
      <dsp:txXfrm>
        <a:off x="0" y="3668896"/>
        <a:ext cx="6263640" cy="1833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8F1DD-7B19-43B5-918B-001124A9915A}">
      <dsp:nvSpPr>
        <dsp:cNvPr id="0" name=""/>
        <dsp:cNvSpPr/>
      </dsp:nvSpPr>
      <dsp:spPr>
        <a:xfrm>
          <a:off x="0" y="552"/>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13A420-A14B-4746-88D1-3DC300112C36}">
      <dsp:nvSpPr>
        <dsp:cNvPr id="0" name=""/>
        <dsp:cNvSpPr/>
      </dsp:nvSpPr>
      <dsp:spPr>
        <a:xfrm>
          <a:off x="0" y="552"/>
          <a:ext cx="109728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Domains are like a naming system for web servers. </a:t>
          </a:r>
        </a:p>
      </dsp:txBody>
      <dsp:txXfrm>
        <a:off x="0" y="552"/>
        <a:ext cx="10972800" cy="904971"/>
      </dsp:txXfrm>
    </dsp:sp>
    <dsp:sp modelId="{E1CFC74B-D824-433A-8CBE-BBB7450FAB78}">
      <dsp:nvSpPr>
        <dsp:cNvPr id="0" name=""/>
        <dsp:cNvSpPr/>
      </dsp:nvSpPr>
      <dsp:spPr>
        <a:xfrm>
          <a:off x="0" y="905524"/>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3AE9F9-F5F1-48AB-88B3-295379E1725E}">
      <dsp:nvSpPr>
        <dsp:cNvPr id="0" name=""/>
        <dsp:cNvSpPr/>
      </dsp:nvSpPr>
      <dsp:spPr>
        <a:xfrm>
          <a:off x="0" y="905524"/>
          <a:ext cx="109728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Normally computers over the internet identify each other by IP addresses. 16.120.10.1 is an example.</a:t>
          </a:r>
        </a:p>
      </dsp:txBody>
      <dsp:txXfrm>
        <a:off x="0" y="905524"/>
        <a:ext cx="10972800" cy="904971"/>
      </dsp:txXfrm>
    </dsp:sp>
    <dsp:sp modelId="{7EC1915A-ACEE-4A13-BD8C-AC798320591E}">
      <dsp:nvSpPr>
        <dsp:cNvPr id="0" name=""/>
        <dsp:cNvSpPr/>
      </dsp:nvSpPr>
      <dsp:spPr>
        <a:xfrm>
          <a:off x="0" y="1810495"/>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10B038-24A8-4B43-98DE-C8E49D0F9A7A}">
      <dsp:nvSpPr>
        <dsp:cNvPr id="0" name=""/>
        <dsp:cNvSpPr/>
      </dsp:nvSpPr>
      <dsp:spPr>
        <a:xfrm>
          <a:off x="0" y="1810495"/>
          <a:ext cx="109728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These are hard to remember for humans so a descriptive naming system had to be developed. </a:t>
          </a:r>
        </a:p>
      </dsp:txBody>
      <dsp:txXfrm>
        <a:off x="0" y="1810495"/>
        <a:ext cx="10972800" cy="904971"/>
      </dsp:txXfrm>
    </dsp:sp>
    <dsp:sp modelId="{20A21FBB-0292-4809-9DFC-A858A877D3C0}">
      <dsp:nvSpPr>
        <dsp:cNvPr id="0" name=""/>
        <dsp:cNvSpPr/>
      </dsp:nvSpPr>
      <dsp:spPr>
        <a:xfrm>
          <a:off x="0" y="2715467"/>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B2C09E-981E-42C0-92BA-F35DEAB777EA}">
      <dsp:nvSpPr>
        <dsp:cNvPr id="0" name=""/>
        <dsp:cNvSpPr/>
      </dsp:nvSpPr>
      <dsp:spPr>
        <a:xfrm>
          <a:off x="0" y="2715467"/>
          <a:ext cx="109728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It works like a phone book when you look for </a:t>
          </a:r>
          <a:r>
            <a:rPr lang="en-US" sz="2300" kern="1200">
              <a:hlinkClick xmlns:r="http://schemas.openxmlformats.org/officeDocument/2006/relationships" r:id="rId1"/>
            </a:rPr>
            <a:t>www.abcbusiness.com</a:t>
          </a:r>
          <a:r>
            <a:rPr lang="en-US" sz="2300" kern="1200"/>
            <a:t> your internet provider looks up in its list the internet address where the server and website is located. </a:t>
          </a:r>
        </a:p>
      </dsp:txBody>
      <dsp:txXfrm>
        <a:off x="0" y="2715467"/>
        <a:ext cx="10972800" cy="904971"/>
      </dsp:txXfrm>
    </dsp:sp>
    <dsp:sp modelId="{CC6C5E7B-5884-4010-AD20-93FC6AB446A8}">
      <dsp:nvSpPr>
        <dsp:cNvPr id="0" name=""/>
        <dsp:cNvSpPr/>
      </dsp:nvSpPr>
      <dsp:spPr>
        <a:xfrm>
          <a:off x="0" y="3620438"/>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09F568-E908-4BAD-903C-8B76D73EBB64}">
      <dsp:nvSpPr>
        <dsp:cNvPr id="0" name=""/>
        <dsp:cNvSpPr/>
      </dsp:nvSpPr>
      <dsp:spPr>
        <a:xfrm>
          <a:off x="0" y="3620438"/>
          <a:ext cx="109728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Once that connection is made, the client (the web browser) and the server (the web host) can talk to each other.</a:t>
          </a:r>
        </a:p>
      </dsp:txBody>
      <dsp:txXfrm>
        <a:off x="0" y="3620438"/>
        <a:ext cx="10972800" cy="9049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A2D7B-ABB1-4049-B4BF-7B31AB4DBBCB}">
      <dsp:nvSpPr>
        <dsp:cNvPr id="0" name=""/>
        <dsp:cNvSpPr/>
      </dsp:nvSpPr>
      <dsp:spPr>
        <a:xfrm>
          <a:off x="0" y="552"/>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1A4D7A-7BBE-4D4D-A2C9-D6B0848E86EA}">
      <dsp:nvSpPr>
        <dsp:cNvPr id="0" name=""/>
        <dsp:cNvSpPr/>
      </dsp:nvSpPr>
      <dsp:spPr>
        <a:xfrm>
          <a:off x="0" y="552"/>
          <a:ext cx="109728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 type of document normally sent over http is an html, hypertext markup language. </a:t>
          </a:r>
        </a:p>
      </dsp:txBody>
      <dsp:txXfrm>
        <a:off x="0" y="552"/>
        <a:ext cx="10972800" cy="904971"/>
      </dsp:txXfrm>
    </dsp:sp>
    <dsp:sp modelId="{C2BA2BFB-7F1D-42D9-A78F-394237DE68CB}">
      <dsp:nvSpPr>
        <dsp:cNvPr id="0" name=""/>
        <dsp:cNvSpPr/>
      </dsp:nvSpPr>
      <dsp:spPr>
        <a:xfrm>
          <a:off x="0" y="905524"/>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0A1229-BBA9-46E9-9E00-9B4540CD0E7F}">
      <dsp:nvSpPr>
        <dsp:cNvPr id="0" name=""/>
        <dsp:cNvSpPr/>
      </dsp:nvSpPr>
      <dsp:spPr>
        <a:xfrm>
          <a:off x="0" y="905524"/>
          <a:ext cx="109728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Since we are sending hypertext, HTTP is the hypertext transport protocol.</a:t>
          </a:r>
        </a:p>
      </dsp:txBody>
      <dsp:txXfrm>
        <a:off x="0" y="905524"/>
        <a:ext cx="10972800" cy="904971"/>
      </dsp:txXfrm>
    </dsp:sp>
    <dsp:sp modelId="{3B0A9079-C366-47A4-A83A-94972E8D705D}">
      <dsp:nvSpPr>
        <dsp:cNvPr id="0" name=""/>
        <dsp:cNvSpPr/>
      </dsp:nvSpPr>
      <dsp:spPr>
        <a:xfrm>
          <a:off x="0" y="1810495"/>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2219DC-DE0D-4983-BCAD-21141DB3F78D}">
      <dsp:nvSpPr>
        <dsp:cNvPr id="0" name=""/>
        <dsp:cNvSpPr/>
      </dsp:nvSpPr>
      <dsp:spPr>
        <a:xfrm>
          <a:off x="0" y="1810495"/>
          <a:ext cx="109728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It runs normally on port 80. FTP is usually on port 21.</a:t>
          </a:r>
        </a:p>
      </dsp:txBody>
      <dsp:txXfrm>
        <a:off x="0" y="1810495"/>
        <a:ext cx="10972800" cy="904971"/>
      </dsp:txXfrm>
    </dsp:sp>
    <dsp:sp modelId="{AD01FF40-C53F-43AE-83CA-0F9EA589152F}">
      <dsp:nvSpPr>
        <dsp:cNvPr id="0" name=""/>
        <dsp:cNvSpPr/>
      </dsp:nvSpPr>
      <dsp:spPr>
        <a:xfrm>
          <a:off x="0" y="2715467"/>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7CD04E-A240-4C69-8C79-1396E44B2998}">
      <dsp:nvSpPr>
        <dsp:cNvPr id="0" name=""/>
        <dsp:cNvSpPr/>
      </dsp:nvSpPr>
      <dsp:spPr>
        <a:xfrm>
          <a:off x="0" y="2715467"/>
          <a:ext cx="109728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There is also Secure HTTP for encrypted communication. </a:t>
          </a:r>
        </a:p>
      </dsp:txBody>
      <dsp:txXfrm>
        <a:off x="0" y="2715467"/>
        <a:ext cx="10972800" cy="904971"/>
      </dsp:txXfrm>
    </dsp:sp>
    <dsp:sp modelId="{45430DC5-58EC-4B74-936B-CED3C0ABD40F}">
      <dsp:nvSpPr>
        <dsp:cNvPr id="0" name=""/>
        <dsp:cNvSpPr/>
      </dsp:nvSpPr>
      <dsp:spPr>
        <a:xfrm>
          <a:off x="0" y="3620438"/>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4350DA-408C-48A5-8485-2E0872598308}">
      <dsp:nvSpPr>
        <dsp:cNvPr id="0" name=""/>
        <dsp:cNvSpPr/>
      </dsp:nvSpPr>
      <dsp:spPr>
        <a:xfrm>
          <a:off x="0" y="3620438"/>
          <a:ext cx="109728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This will appear as https://</a:t>
          </a:r>
        </a:p>
      </dsp:txBody>
      <dsp:txXfrm>
        <a:off x="0" y="3620438"/>
        <a:ext cx="10972800" cy="9049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1EFC1-1055-490A-A4DD-C28CA838DE59}">
      <dsp:nvSpPr>
        <dsp:cNvPr id="0" name=""/>
        <dsp:cNvSpPr/>
      </dsp:nvSpPr>
      <dsp:spPr>
        <a:xfrm>
          <a:off x="0" y="552"/>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4E66B-704C-4894-A6BA-A46C2FFBF364}">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C2D7AE-6F8F-425D-B06C-642489F0B1E7}">
      <dsp:nvSpPr>
        <dsp:cNvPr id="0" name=""/>
        <dsp:cNvSpPr/>
      </dsp:nvSpPr>
      <dsp:spPr>
        <a:xfrm>
          <a:off x="1493203" y="552"/>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066800">
            <a:lnSpc>
              <a:spcPct val="100000"/>
            </a:lnSpc>
            <a:spcBef>
              <a:spcPct val="0"/>
            </a:spcBef>
            <a:spcAft>
              <a:spcPct val="35000"/>
            </a:spcAft>
            <a:buNone/>
          </a:pPr>
          <a:r>
            <a:rPr lang="en-US" sz="2400" kern="1200"/>
            <a:t>HTTP stands for HyperText Transport Protocol</a:t>
          </a:r>
        </a:p>
      </dsp:txBody>
      <dsp:txXfrm>
        <a:off x="1493203" y="552"/>
        <a:ext cx="9479596" cy="1292816"/>
      </dsp:txXfrm>
    </dsp:sp>
    <dsp:sp modelId="{0BD74748-11E5-4B7B-B1A7-AE28762EFB70}">
      <dsp:nvSpPr>
        <dsp:cNvPr id="0" name=""/>
        <dsp:cNvSpPr/>
      </dsp:nvSpPr>
      <dsp:spPr>
        <a:xfrm>
          <a:off x="0" y="1616573"/>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F357FC-980D-419D-802E-28A7BAA21643}">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211B43-6124-4EED-B58B-C10DCEF19995}">
      <dsp:nvSpPr>
        <dsp:cNvPr id="0" name=""/>
        <dsp:cNvSpPr/>
      </dsp:nvSpPr>
      <dsp:spPr>
        <a:xfrm>
          <a:off x="1493203" y="1616573"/>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066800">
            <a:lnSpc>
              <a:spcPct val="100000"/>
            </a:lnSpc>
            <a:spcBef>
              <a:spcPct val="0"/>
            </a:spcBef>
            <a:spcAft>
              <a:spcPct val="35000"/>
            </a:spcAft>
            <a:buNone/>
          </a:pPr>
          <a:r>
            <a:rPr lang="en-US" sz="2400" kern="1200"/>
            <a:t>It is the default communication protocol for web sites. </a:t>
          </a:r>
        </a:p>
      </dsp:txBody>
      <dsp:txXfrm>
        <a:off x="1493203" y="1616573"/>
        <a:ext cx="9479596" cy="1292816"/>
      </dsp:txXfrm>
    </dsp:sp>
    <dsp:sp modelId="{15937A8E-F5D2-4191-AF5F-00E7998C5ABA}">
      <dsp:nvSpPr>
        <dsp:cNvPr id="0" name=""/>
        <dsp:cNvSpPr/>
      </dsp:nvSpPr>
      <dsp:spPr>
        <a:xfrm>
          <a:off x="0" y="3232593"/>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77A1E8-F252-4B2E-A9D8-068ED1D5AFB8}">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C05CAE-4A5D-411A-BA0D-4E609FA1069F}">
      <dsp:nvSpPr>
        <dsp:cNvPr id="0" name=""/>
        <dsp:cNvSpPr/>
      </dsp:nvSpPr>
      <dsp:spPr>
        <a:xfrm>
          <a:off x="1493203" y="3232593"/>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066800">
            <a:lnSpc>
              <a:spcPct val="100000"/>
            </a:lnSpc>
            <a:spcBef>
              <a:spcPct val="0"/>
            </a:spcBef>
            <a:spcAft>
              <a:spcPct val="35000"/>
            </a:spcAft>
            <a:buNone/>
          </a:pPr>
          <a:r>
            <a:rPr lang="en-US" sz="2400" kern="1200"/>
            <a:t>By using a common set of rules and procedures (a protocol), computers on the internet are able to communicate and share information.</a:t>
          </a:r>
        </a:p>
      </dsp:txBody>
      <dsp:txXfrm>
        <a:off x="1493203" y="3232593"/>
        <a:ext cx="9479596" cy="12928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6E07F-5374-4FBB-B65F-992F74D56695}">
      <dsp:nvSpPr>
        <dsp:cNvPr id="0" name=""/>
        <dsp:cNvSpPr/>
      </dsp:nvSpPr>
      <dsp:spPr>
        <a:xfrm>
          <a:off x="0" y="552"/>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D2C5E-7470-4008-AE07-00DA8833EC5A}">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71507E-D4A4-4FC6-A428-86988131FE88}">
      <dsp:nvSpPr>
        <dsp:cNvPr id="0" name=""/>
        <dsp:cNvSpPr/>
      </dsp:nvSpPr>
      <dsp:spPr>
        <a:xfrm>
          <a:off x="1493203" y="552"/>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HTTP Status Codes are used when the client (web browser) requests a resource.</a:t>
          </a:r>
        </a:p>
      </dsp:txBody>
      <dsp:txXfrm>
        <a:off x="1493203" y="552"/>
        <a:ext cx="9479596" cy="1292816"/>
      </dsp:txXfrm>
    </dsp:sp>
    <dsp:sp modelId="{11427CC6-6830-460A-B821-B2F75BF8769E}">
      <dsp:nvSpPr>
        <dsp:cNvPr id="0" name=""/>
        <dsp:cNvSpPr/>
      </dsp:nvSpPr>
      <dsp:spPr>
        <a:xfrm>
          <a:off x="0" y="1616573"/>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A528DA-9686-4A04-9E46-F3A0C4EA3B71}">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6B6B12-8E3D-4A8F-A30A-763B0BB07BF0}">
      <dsp:nvSpPr>
        <dsp:cNvPr id="0" name=""/>
        <dsp:cNvSpPr/>
      </dsp:nvSpPr>
      <dsp:spPr>
        <a:xfrm>
          <a:off x="1493203" y="1616573"/>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The status codes indicate the success or failure in receiving the resource.</a:t>
          </a:r>
        </a:p>
      </dsp:txBody>
      <dsp:txXfrm>
        <a:off x="1493203" y="1616573"/>
        <a:ext cx="9479596" cy="1292816"/>
      </dsp:txXfrm>
    </dsp:sp>
    <dsp:sp modelId="{A8C2FB37-6423-4AFA-84A7-679E325F4720}">
      <dsp:nvSpPr>
        <dsp:cNvPr id="0" name=""/>
        <dsp:cNvSpPr/>
      </dsp:nvSpPr>
      <dsp:spPr>
        <a:xfrm>
          <a:off x="0" y="3232593"/>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A3FF6-453E-45B2-B3F5-FE26333B8B19}">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35B9E-F7D1-4D52-A604-8FA43CAB5FC4}">
      <dsp:nvSpPr>
        <dsp:cNvPr id="0" name=""/>
        <dsp:cNvSpPr/>
      </dsp:nvSpPr>
      <dsp:spPr>
        <a:xfrm>
          <a:off x="1493203" y="3232593"/>
          <a:ext cx="4937760"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Common status codes include:</a:t>
          </a:r>
        </a:p>
      </dsp:txBody>
      <dsp:txXfrm>
        <a:off x="1493203" y="3232593"/>
        <a:ext cx="4937760" cy="1292816"/>
      </dsp:txXfrm>
    </dsp:sp>
    <dsp:sp modelId="{99BE4317-2554-416C-83AD-33288C9EF82B}">
      <dsp:nvSpPr>
        <dsp:cNvPr id="0" name=""/>
        <dsp:cNvSpPr/>
      </dsp:nvSpPr>
      <dsp:spPr>
        <a:xfrm>
          <a:off x="6430963" y="3232593"/>
          <a:ext cx="454183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577850">
            <a:lnSpc>
              <a:spcPct val="100000"/>
            </a:lnSpc>
            <a:spcBef>
              <a:spcPct val="0"/>
            </a:spcBef>
            <a:spcAft>
              <a:spcPct val="35000"/>
            </a:spcAft>
            <a:buNone/>
          </a:pPr>
          <a:r>
            <a:rPr lang="en-US" sz="1300" kern="1200"/>
            <a:t>200 – OK – the resource was found</a:t>
          </a:r>
        </a:p>
        <a:p>
          <a:pPr marL="0" lvl="0" indent="0" algn="l" defTabSz="577850">
            <a:lnSpc>
              <a:spcPct val="100000"/>
            </a:lnSpc>
            <a:spcBef>
              <a:spcPct val="0"/>
            </a:spcBef>
            <a:spcAft>
              <a:spcPct val="35000"/>
            </a:spcAft>
            <a:buNone/>
          </a:pPr>
          <a:r>
            <a:rPr lang="en-US" sz="1300" kern="1200"/>
            <a:t>404 – Not Found – the resource was not found on the server.</a:t>
          </a:r>
        </a:p>
        <a:p>
          <a:pPr marL="0" lvl="0" indent="0" algn="l" defTabSz="577850">
            <a:lnSpc>
              <a:spcPct val="100000"/>
            </a:lnSpc>
            <a:spcBef>
              <a:spcPct val="0"/>
            </a:spcBef>
            <a:spcAft>
              <a:spcPct val="35000"/>
            </a:spcAft>
            <a:buNone/>
          </a:pPr>
          <a:r>
            <a:rPr lang="en-US" sz="1300" kern="1200"/>
            <a:t>500 – Internal Service Error – there was a problem on the server.</a:t>
          </a:r>
        </a:p>
      </dsp:txBody>
      <dsp:txXfrm>
        <a:off x="6430963" y="3232593"/>
        <a:ext cx="4541836" cy="12928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19A1-DE9A-774F-A404-40C57A091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11FA3-A327-3344-AE2A-35F23ADA3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05C34-47C3-884E-9C0C-DA7B2F33039B}"/>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5" name="Footer Placeholder 4">
            <a:extLst>
              <a:ext uri="{FF2B5EF4-FFF2-40B4-BE49-F238E27FC236}">
                <a16:creationId xmlns:a16="http://schemas.microsoft.com/office/drawing/2014/main" id="{62E21F94-4CE8-B141-B0AE-78B01F1C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8E7F-1999-634E-A53A-5DCD8FCC61A4}"/>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446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6F31-CD9B-2B4B-BBAE-F41314A821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030E99-F83E-A340-A7AF-20D36F556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AF939-874D-9948-AD99-3F6AF1ED4965}"/>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5" name="Footer Placeholder 4">
            <a:extLst>
              <a:ext uri="{FF2B5EF4-FFF2-40B4-BE49-F238E27FC236}">
                <a16:creationId xmlns:a16="http://schemas.microsoft.com/office/drawing/2014/main" id="{3DC44BC4-C543-3F46-9C0A-DB647B85D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8FBB-5523-5F44-BF4B-4D4AA07498D3}"/>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67710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300C9-55BB-BB41-8C5A-92DD4835D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7CC13-FAF9-494A-B857-1DC448711F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F7E1-9627-C747-B5C0-238910717B5C}"/>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5" name="Footer Placeholder 4">
            <a:extLst>
              <a:ext uri="{FF2B5EF4-FFF2-40B4-BE49-F238E27FC236}">
                <a16:creationId xmlns:a16="http://schemas.microsoft.com/office/drawing/2014/main" id="{042053B1-F36C-4D4E-B298-5EF4822EA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65F9C-6D02-AD45-A92F-E0966B2A2A3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26154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BD5DF-D795-4969-8531-E273601A22A5}"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1204873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1BD5DF-D795-4969-8531-E273601A22A5}"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51779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BD5DF-D795-4969-8531-E273601A22A5}"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590205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1BD5DF-D795-4969-8531-E273601A22A5}"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525793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1BD5DF-D795-4969-8531-E273601A22A5}"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840844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1BD5DF-D795-4969-8531-E273601A22A5}"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010314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BD5DF-D795-4969-8531-E273601A22A5}"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683791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BD5DF-D795-4969-8531-E273601A22A5}"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48241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5081-6493-2D46-A3D0-9B2D1FB26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E71B7-DA50-CC4C-8F11-E8CD83F3F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AC12A-88B2-1E41-BCE4-FE83446C9831}"/>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5" name="Footer Placeholder 4">
            <a:extLst>
              <a:ext uri="{FF2B5EF4-FFF2-40B4-BE49-F238E27FC236}">
                <a16:creationId xmlns:a16="http://schemas.microsoft.com/office/drawing/2014/main" id="{8F2EDC71-A96B-9344-AE82-E88E4C991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8975C-931B-4B46-A635-E8D2A6C0199D}"/>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392652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BD5DF-D795-4969-8531-E273601A22A5}"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3164910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1BD5DF-D795-4969-8531-E273601A22A5}"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1193019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1BD5DF-D795-4969-8531-E273601A22A5}"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427119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D308-28EF-4140-A561-1C9B8864F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4DE80-DC87-BF40-B94A-D6CD42401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1ECB3-55ED-AA42-A0B3-DEA96FC9525E}"/>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5" name="Footer Placeholder 4">
            <a:extLst>
              <a:ext uri="{FF2B5EF4-FFF2-40B4-BE49-F238E27FC236}">
                <a16:creationId xmlns:a16="http://schemas.microsoft.com/office/drawing/2014/main" id="{9DBC802B-225E-5E47-8F47-1ABF6D768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5E78-83C7-614C-AEDB-C94EB69C7638}"/>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40059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0838-9D6B-6047-A24E-5C53E6CD2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CCE51-15CF-CE4A-B9E6-3220A11D2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58098-AC99-9349-9F7F-69FD790EB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B3D2D8-6CF2-134F-AF43-EBBC277C632B}"/>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6" name="Footer Placeholder 5">
            <a:extLst>
              <a:ext uri="{FF2B5EF4-FFF2-40B4-BE49-F238E27FC236}">
                <a16:creationId xmlns:a16="http://schemas.microsoft.com/office/drawing/2014/main" id="{5F2A8671-823F-4140-A469-8825BAEDE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88436-7D39-F541-B039-A35C32F1155F}"/>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422604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621-FA57-1C49-BF49-8CD2EF011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9B114F-4E42-6345-A4AA-15E6619EE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6E5AF-F980-9F44-8F1F-8E69F54468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8D939-6CAC-764A-AA3C-CC98C25B7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8CCDD-8FC7-8F4A-81CD-7F14978C8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118F0-BAB6-7E43-B7A1-E2192C2E6180}"/>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8" name="Footer Placeholder 7">
            <a:extLst>
              <a:ext uri="{FF2B5EF4-FFF2-40B4-BE49-F238E27FC236}">
                <a16:creationId xmlns:a16="http://schemas.microsoft.com/office/drawing/2014/main" id="{07E80560-45C4-4A44-8E6D-505D4EB33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97A86-EE84-144A-948C-51B0D1DA5CA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959782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AEFF-74F2-9945-9564-667824F0F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A82DC-B7FA-8F41-BB66-2E83ED8798BB}"/>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4" name="Footer Placeholder 3">
            <a:extLst>
              <a:ext uri="{FF2B5EF4-FFF2-40B4-BE49-F238E27FC236}">
                <a16:creationId xmlns:a16="http://schemas.microsoft.com/office/drawing/2014/main" id="{D85BA11C-6963-994E-9CC1-CD9E8E7EC4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B9D1F-D5DC-334E-9784-45E0DA91EE5C}"/>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18323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CE84E-8E83-9C46-92D2-14C93385310A}"/>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3" name="Footer Placeholder 2">
            <a:extLst>
              <a:ext uri="{FF2B5EF4-FFF2-40B4-BE49-F238E27FC236}">
                <a16:creationId xmlns:a16="http://schemas.microsoft.com/office/drawing/2014/main" id="{9244141D-BD9E-EE47-8C8A-620BF3FA8C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A83F4-CDCB-F14F-A43B-C03C7BCF6C9A}"/>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8972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CCDD-3E99-9543-97F1-3A288098C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7C650-C78E-4B42-B48B-A44C2B53A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0A2ECB-65FF-7B49-B181-38026480A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90EA7-067F-6748-A6C2-39158514947E}"/>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6" name="Footer Placeholder 5">
            <a:extLst>
              <a:ext uri="{FF2B5EF4-FFF2-40B4-BE49-F238E27FC236}">
                <a16:creationId xmlns:a16="http://schemas.microsoft.com/office/drawing/2014/main" id="{858F2B21-79D3-7745-AD8E-74D2B0237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64925-9A89-394F-A881-4243DAC07FF6}"/>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56825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C011-DDF4-1240-90A5-F3D6D94EC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41DB1-037C-EB47-8065-5F3EE2AC7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60EE1-7ABD-7E40-96EE-D060684A2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D70A6-E487-694E-BE7A-EDE7B9425DDF}"/>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6" name="Footer Placeholder 5">
            <a:extLst>
              <a:ext uri="{FF2B5EF4-FFF2-40B4-BE49-F238E27FC236}">
                <a16:creationId xmlns:a16="http://schemas.microsoft.com/office/drawing/2014/main" id="{00AF369F-FBF8-FC45-9745-CA2C698F1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9F7B3-6A66-FD40-8E34-ED3BF01603B1}"/>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80453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86145-2E48-A24D-AF91-06E9C4F12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C9CB0E-A435-2846-85B7-68680703D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09585-715D-A041-8FC7-F03D1E2AB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2B197-B1E5-3D4C-8C99-6A2C66230A09}" type="datetimeFigureOut">
              <a:rPr lang="en-US" smtClean="0"/>
              <a:t>10/11/2022</a:t>
            </a:fld>
            <a:endParaRPr lang="en-US"/>
          </a:p>
        </p:txBody>
      </p:sp>
      <p:sp>
        <p:nvSpPr>
          <p:cNvPr id="5" name="Footer Placeholder 4">
            <a:extLst>
              <a:ext uri="{FF2B5EF4-FFF2-40B4-BE49-F238E27FC236}">
                <a16:creationId xmlns:a16="http://schemas.microsoft.com/office/drawing/2014/main" id="{097B6A49-EA82-F04D-83B9-C9B1B43DE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001F39-D11E-E148-889F-63BBC51A8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9A0E6-0F7F-1A45-9312-71FD5AA5268A}" type="slidenum">
              <a:rPr lang="en-US" smtClean="0"/>
              <a:t>‹#›</a:t>
            </a:fld>
            <a:endParaRPr lang="en-US"/>
          </a:p>
        </p:txBody>
      </p:sp>
    </p:spTree>
    <p:extLst>
      <p:ext uri="{BB962C8B-B14F-4D97-AF65-F5344CB8AC3E}">
        <p14:creationId xmlns:p14="http://schemas.microsoft.com/office/powerpoint/2010/main" val="3239897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BD5DF-D795-4969-8531-E273601A22A5}" type="datetimeFigureOut">
              <a:rPr lang="en-US" smtClean="0"/>
              <a:t>10/11/2022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76159-9F6D-456C-9E69-93C72CD12651}" type="slidenum">
              <a:rPr lang="en-US" smtClean="0"/>
              <a:t>‹#›</a:t>
            </a:fld>
            <a:endParaRPr lang="en-US"/>
          </a:p>
        </p:txBody>
      </p:sp>
    </p:spTree>
    <p:extLst>
      <p:ext uri="{BB962C8B-B14F-4D97-AF65-F5344CB8AC3E}">
        <p14:creationId xmlns:p14="http://schemas.microsoft.com/office/powerpoint/2010/main" val="931714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www.abcbusiness.com/"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ftp://ftp.abcbusiness.com/"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www.abcbusiness.com/index.html"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www.abcbusiness.com/index.html"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www.abcbusiness.com/images/" TargetMode="External"/><Relationship Id="rId2" Type="http://schemas.openxmlformats.org/officeDocument/2006/relationships/hyperlink" Target="ftp://ftp.abcbusiness.com/"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hyperlink" Target="http://www.abcbusiness.com/index.html"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32910" y="2029968"/>
            <a:ext cx="10016244" cy="1446550"/>
          </a:xfrm>
          <a:prstGeom prst="rect">
            <a:avLst/>
          </a:prstGeom>
          <a:noFill/>
        </p:spPr>
        <p:txBody>
          <a:bodyPr wrap="square" lIns="91440" tIns="45720" rIns="91440" bIns="45720" rtlCol="0" anchor="t">
            <a:spAutoFit/>
          </a:bodyPr>
          <a:lstStyle/>
          <a:p>
            <a:r>
              <a:rPr lang="en-US" sz="4400" b="1">
                <a:solidFill>
                  <a:schemeClr val="bg1"/>
                </a:solidFill>
                <a:latin typeface="Arial"/>
                <a:cs typeface="Arial"/>
              </a:rPr>
              <a:t>C</a:t>
            </a:r>
            <a:r>
              <a:rPr lang="en-CA" sz="4400" b="1" err="1">
                <a:solidFill>
                  <a:schemeClr val="bg1"/>
                </a:solidFill>
                <a:latin typeface="Arial"/>
                <a:cs typeface="Arial"/>
              </a:rPr>
              <a:t>lient</a:t>
            </a:r>
            <a:r>
              <a:rPr lang="en-CA" sz="4400" b="1">
                <a:solidFill>
                  <a:schemeClr val="bg1"/>
                </a:solidFill>
                <a:latin typeface="Arial"/>
                <a:cs typeface="Arial"/>
              </a:rPr>
              <a:t>-Side Programming</a:t>
            </a:r>
          </a:p>
          <a:p>
            <a:r>
              <a:rPr lang="en-CA" sz="4400" b="1">
                <a:solidFill>
                  <a:schemeClr val="bg1"/>
                </a:solidFill>
                <a:latin typeface="Arial"/>
                <a:cs typeface="Arial"/>
              </a:rPr>
              <a:t>Day Three</a:t>
            </a:r>
          </a:p>
        </p:txBody>
      </p:sp>
    </p:spTree>
    <p:extLst>
      <p:ext uri="{BB962C8B-B14F-4D97-AF65-F5344CB8AC3E}">
        <p14:creationId xmlns:p14="http://schemas.microsoft.com/office/powerpoint/2010/main" val="252965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Testing a page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Testing a page requires concentration and attention to detail.</a:t>
            </a:r>
          </a:p>
          <a:p>
            <a:r>
              <a:rPr lang="en-US" sz="2400"/>
              <a:t>Even for the most seasoned programmers, typos and other mistakes can and will happen.</a:t>
            </a:r>
          </a:p>
          <a:p>
            <a:r>
              <a:rPr lang="en-US" sz="2400"/>
              <a:t>Testing a page in as many web browsers as possible is ideal, but not always the best for time constraints. </a:t>
            </a:r>
          </a:p>
          <a:p>
            <a:r>
              <a:rPr lang="en-US" sz="2400"/>
              <a:t>Test in the most recent versions of the main browsers (Chrome, IE, Firefox, Opera, Safari, Mobile Browsers etc) but don’t test each and every version.</a:t>
            </a:r>
          </a:p>
        </p:txBody>
      </p:sp>
    </p:spTree>
    <p:extLst>
      <p:ext uri="{BB962C8B-B14F-4D97-AF65-F5344CB8AC3E}">
        <p14:creationId xmlns:p14="http://schemas.microsoft.com/office/powerpoint/2010/main" val="385177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Testing a page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Testing a page – Demo creating a wireframe with a graphics editor or on paper.</a:t>
            </a:r>
          </a:p>
        </p:txBody>
      </p:sp>
    </p:spTree>
    <p:extLst>
      <p:ext uri="{BB962C8B-B14F-4D97-AF65-F5344CB8AC3E}">
        <p14:creationId xmlns:p14="http://schemas.microsoft.com/office/powerpoint/2010/main" val="250494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20" y="731520"/>
            <a:ext cx="6089904" cy="1426464"/>
          </a:xfrm>
        </p:spPr>
        <p:txBody>
          <a:bodyPr>
            <a:normAutofit/>
          </a:bodyPr>
          <a:lstStyle/>
          <a:p>
            <a:r>
              <a:rPr lang="en-US">
                <a:solidFill>
                  <a:srgbClr val="FFFFFF"/>
                </a:solidFill>
              </a:rPr>
              <a:t>Adding new elements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98385"/>
            <a:ext cx="10597729" cy="3283260"/>
          </a:xfrm>
        </p:spPr>
        <p:txBody>
          <a:bodyPr anchor="ctr">
            <a:normAutofit/>
          </a:bodyPr>
          <a:lstStyle/>
          <a:p>
            <a:r>
              <a:rPr lang="en-US" sz="2700"/>
              <a:t>Once you are satisfied with your structure, you may want to add other revisions and this might mean adding new elements.</a:t>
            </a:r>
          </a:p>
          <a:p>
            <a:r>
              <a:rPr lang="en-US" sz="2700"/>
              <a:t>Make sure new elements don’t conflict with other elements (they don’t have the same ID, and don’t push each other out of the way)</a:t>
            </a:r>
          </a:p>
          <a:p>
            <a:r>
              <a:rPr lang="en-US" sz="2700"/>
              <a:t>Revise your wireframe and account for any major structural changes. </a:t>
            </a:r>
          </a:p>
          <a:p>
            <a:r>
              <a:rPr lang="en-US" sz="2700"/>
              <a:t>Make sure new elements are properly nested in the correct parent elements.</a:t>
            </a:r>
          </a:p>
        </p:txBody>
      </p:sp>
    </p:spTree>
    <p:extLst>
      <p:ext uri="{BB962C8B-B14F-4D97-AF65-F5344CB8AC3E}">
        <p14:creationId xmlns:p14="http://schemas.microsoft.com/office/powerpoint/2010/main" val="283374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20" y="731520"/>
            <a:ext cx="6089904" cy="1426464"/>
          </a:xfrm>
        </p:spPr>
        <p:txBody>
          <a:bodyPr>
            <a:normAutofit/>
          </a:bodyPr>
          <a:lstStyle/>
          <a:p>
            <a:r>
              <a:rPr lang="en-US">
                <a:solidFill>
                  <a:srgbClr val="FFFFFF"/>
                </a:solidFill>
              </a:rPr>
              <a:t>Nesting elements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98385"/>
            <a:ext cx="10597729" cy="3283260"/>
          </a:xfrm>
        </p:spPr>
        <p:txBody>
          <a:bodyPr anchor="ctr">
            <a:normAutofit/>
          </a:bodyPr>
          <a:lstStyle/>
          <a:p>
            <a:r>
              <a:rPr lang="en-US" sz="2500"/>
              <a:t>Elements can be placed inside other elements, this is referred to as nesting.</a:t>
            </a:r>
          </a:p>
          <a:p>
            <a:r>
              <a:rPr lang="en-US" sz="2500"/>
              <a:t>We have done this already with the &lt;html&gt;&lt;/html&gt; tags that surround our code on a page.</a:t>
            </a:r>
          </a:p>
          <a:p>
            <a:pPr marL="0" indent="0">
              <a:buNone/>
            </a:pPr>
            <a:r>
              <a:rPr lang="en-US" sz="2500"/>
              <a:t>&lt;p&gt;</a:t>
            </a:r>
            <a:br>
              <a:rPr lang="en-US" sz="2500"/>
            </a:br>
            <a:r>
              <a:rPr lang="en-US" sz="2500"/>
              <a:t>	&lt;img src=“” alt=“” /&gt; &lt;!-- An image tag nested in a paragraph element --&gt; </a:t>
            </a:r>
          </a:p>
          <a:p>
            <a:pPr marL="0" indent="0">
              <a:buNone/>
            </a:pPr>
            <a:r>
              <a:rPr lang="en-US" sz="2500"/>
              <a:t>&lt;/p&gt;</a:t>
            </a:r>
          </a:p>
          <a:p>
            <a:r>
              <a:rPr lang="en-US" sz="2500"/>
              <a:t>There is no limit to the amount of nested elements you can have on a page.</a:t>
            </a:r>
          </a:p>
          <a:p>
            <a:pPr marL="0" indent="0">
              <a:buNone/>
            </a:pPr>
            <a:endParaRPr lang="en-US" sz="2500"/>
          </a:p>
        </p:txBody>
      </p:sp>
    </p:spTree>
    <p:extLst>
      <p:ext uri="{BB962C8B-B14F-4D97-AF65-F5344CB8AC3E}">
        <p14:creationId xmlns:p14="http://schemas.microsoft.com/office/powerpoint/2010/main" val="4059277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20" y="731520"/>
            <a:ext cx="6089904" cy="1426464"/>
          </a:xfrm>
        </p:spPr>
        <p:txBody>
          <a:bodyPr>
            <a:normAutofit/>
          </a:bodyPr>
          <a:lstStyle/>
          <a:p>
            <a:r>
              <a:rPr lang="en-US">
                <a:solidFill>
                  <a:srgbClr val="FFFFFF"/>
                </a:solidFill>
              </a:rPr>
              <a:t>Nesting elements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89456" y="2798385"/>
            <a:ext cx="10597729" cy="3283260"/>
          </a:xfrm>
        </p:spPr>
        <p:txBody>
          <a:bodyPr anchor="ctr">
            <a:normAutofit/>
          </a:bodyPr>
          <a:lstStyle/>
          <a:p>
            <a:r>
              <a:rPr lang="en-US" sz="2500"/>
              <a:t>Nested elements can also be referred to by their relationship with each other.</a:t>
            </a:r>
          </a:p>
          <a:p>
            <a:r>
              <a:rPr lang="en-US" sz="2500"/>
              <a:t>This is also known as a parent-child relationship. </a:t>
            </a:r>
          </a:p>
          <a:p>
            <a:r>
              <a:rPr lang="en-US" sz="2500"/>
              <a:t>Below, the parent is the html tags, the children are the head and body tags. </a:t>
            </a:r>
          </a:p>
          <a:p>
            <a:pPr marL="0" indent="0">
              <a:buNone/>
            </a:pPr>
            <a:r>
              <a:rPr lang="en-US" sz="2500"/>
              <a:t>&lt;html&gt;</a:t>
            </a:r>
            <a:br>
              <a:rPr lang="en-US" sz="2500"/>
            </a:br>
            <a:r>
              <a:rPr lang="en-US" sz="2500"/>
              <a:t>	&lt;head&gt;&lt;/head&gt;</a:t>
            </a:r>
          </a:p>
          <a:p>
            <a:pPr marL="0" indent="0">
              <a:buNone/>
            </a:pPr>
            <a:r>
              <a:rPr lang="en-US" sz="2500"/>
              <a:t>	&lt;body&gt;&lt;/body&gt;</a:t>
            </a:r>
            <a:br>
              <a:rPr lang="en-US" sz="2500"/>
            </a:br>
            <a:r>
              <a:rPr lang="en-US" sz="2500"/>
              <a:t>&lt;/html&gt;</a:t>
            </a:r>
          </a:p>
          <a:p>
            <a:pPr marL="0" indent="0">
              <a:buNone/>
            </a:pPr>
            <a:endParaRPr lang="en-US" sz="2500"/>
          </a:p>
          <a:p>
            <a:pPr marL="0" indent="0">
              <a:buNone/>
            </a:pPr>
            <a:endParaRPr lang="en-US" sz="2500"/>
          </a:p>
        </p:txBody>
      </p:sp>
    </p:spTree>
    <p:extLst>
      <p:ext uri="{BB962C8B-B14F-4D97-AF65-F5344CB8AC3E}">
        <p14:creationId xmlns:p14="http://schemas.microsoft.com/office/powerpoint/2010/main" val="2478579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Using ordered lists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Sometimes we want to group elements or lists on a page.</a:t>
            </a:r>
          </a:p>
          <a:p>
            <a:r>
              <a:rPr lang="en-US" sz="2400"/>
              <a:t>We can use ordered lists to provide this structure for us.</a:t>
            </a:r>
          </a:p>
          <a:p>
            <a:r>
              <a:rPr lang="en-US" sz="2400"/>
              <a:t>Ordered lists are numbered lists of list items</a:t>
            </a:r>
          </a:p>
          <a:p>
            <a:pPr marL="0" indent="0">
              <a:buNone/>
            </a:pPr>
            <a:r>
              <a:rPr lang="en-US" sz="2400"/>
              <a:t> i.e. – 1. Milk</a:t>
            </a:r>
          </a:p>
          <a:p>
            <a:pPr marL="0" indent="0">
              <a:buNone/>
            </a:pPr>
            <a:r>
              <a:rPr lang="en-US" sz="2400"/>
              <a:t>	 2. Bread</a:t>
            </a:r>
          </a:p>
          <a:p>
            <a:pPr marL="0" indent="0">
              <a:buNone/>
            </a:pPr>
            <a:r>
              <a:rPr lang="en-US" sz="2400"/>
              <a:t>	 3. Eggs</a:t>
            </a:r>
          </a:p>
          <a:p>
            <a:pPr marL="0" indent="0">
              <a:buNone/>
            </a:pPr>
            <a:endParaRPr lang="en-US" sz="2400"/>
          </a:p>
        </p:txBody>
      </p:sp>
    </p:spTree>
    <p:extLst>
      <p:ext uri="{BB962C8B-B14F-4D97-AF65-F5344CB8AC3E}">
        <p14:creationId xmlns:p14="http://schemas.microsoft.com/office/powerpoint/2010/main" val="136852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Using ordered lists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We can use an ordered list</a:t>
            </a:r>
          </a:p>
          <a:p>
            <a:r>
              <a:rPr lang="en-US" sz="2400"/>
              <a:t>This provides numbers for the content</a:t>
            </a:r>
          </a:p>
          <a:p>
            <a:pPr marL="0" indent="0">
              <a:buNone/>
            </a:pPr>
            <a:endParaRPr lang="en-US" sz="2400"/>
          </a:p>
        </p:txBody>
      </p:sp>
    </p:spTree>
    <p:extLst>
      <p:ext uri="{BB962C8B-B14F-4D97-AF65-F5344CB8AC3E}">
        <p14:creationId xmlns:p14="http://schemas.microsoft.com/office/powerpoint/2010/main" val="3097450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Using ordered lists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Ordered List Demo</a:t>
            </a:r>
          </a:p>
          <a:p>
            <a:r>
              <a:rPr lang="en-US" sz="2400"/>
              <a:t>Orderlists.html</a:t>
            </a:r>
          </a:p>
          <a:p>
            <a:pPr marL="0" indent="0">
              <a:buNone/>
            </a:pPr>
            <a:endParaRPr lang="en-US" sz="2400"/>
          </a:p>
        </p:txBody>
      </p:sp>
    </p:spTree>
    <p:extLst>
      <p:ext uri="{BB962C8B-B14F-4D97-AF65-F5344CB8AC3E}">
        <p14:creationId xmlns:p14="http://schemas.microsoft.com/office/powerpoint/2010/main" val="783196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Understanding Domains and HTTP </a:t>
            </a:r>
          </a:p>
        </p:txBody>
      </p:sp>
      <p:graphicFrame>
        <p:nvGraphicFramePr>
          <p:cNvPr id="5" name="Content Placeholder 2">
            <a:extLst>
              <a:ext uri="{FF2B5EF4-FFF2-40B4-BE49-F238E27FC236}">
                <a16:creationId xmlns:a16="http://schemas.microsoft.com/office/drawing/2014/main" id="{FFAAA262-7378-EC63-F48E-EF03B462FA4A}"/>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094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Understanding Domains and HTTP </a:t>
            </a:r>
          </a:p>
        </p:txBody>
      </p:sp>
      <p:graphicFrame>
        <p:nvGraphicFramePr>
          <p:cNvPr id="5" name="Content Placeholder 2">
            <a:extLst>
              <a:ext uri="{FF2B5EF4-FFF2-40B4-BE49-F238E27FC236}">
                <a16:creationId xmlns:a16="http://schemas.microsoft.com/office/drawing/2014/main" id="{D325001F-ABFB-63FF-9F2D-DF117E1D402C}"/>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077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CC4DD-B694-8847-A9F0-C026147425F1}"/>
              </a:ext>
            </a:extLst>
          </p:cNvPr>
          <p:cNvSpPr>
            <a:spLocks noGrp="1"/>
          </p:cNvSpPr>
          <p:nvPr>
            <p:ph idx="1"/>
          </p:nvPr>
        </p:nvSpPr>
        <p:spPr>
          <a:xfrm>
            <a:off x="573658" y="1690688"/>
            <a:ext cx="11427123" cy="5090124"/>
          </a:xfrm>
        </p:spPr>
        <p:txBody>
          <a:bodyPr vert="horz" lIns="91440" tIns="45720" rIns="91440" bIns="45720" rtlCol="0" anchor="t">
            <a:normAutofit/>
          </a:bodyPr>
          <a:lstStyle/>
          <a:p>
            <a:pPr marL="0" indent="0">
              <a:buNone/>
            </a:pPr>
            <a:endParaRPr lang="en-US" sz="2400" b="1">
              <a:latin typeface="Calibri"/>
              <a:cs typeface="Calibri"/>
            </a:endParaRPr>
          </a:p>
          <a:p>
            <a:pPr marL="0" indent="0">
              <a:buNone/>
            </a:pPr>
            <a:endParaRPr lang="en-US" sz="2400" b="1">
              <a:solidFill>
                <a:schemeClr val="tx2">
                  <a:lumMod val="75000"/>
                </a:schemeClr>
              </a:solidFill>
              <a:latin typeface="Calibri"/>
              <a:cs typeface="Calibri"/>
            </a:endParaRPr>
          </a:p>
        </p:txBody>
      </p:sp>
      <p:sp>
        <p:nvSpPr>
          <p:cNvPr id="5" name="TextBox 4">
            <a:extLst>
              <a:ext uri="{FF2B5EF4-FFF2-40B4-BE49-F238E27FC236}">
                <a16:creationId xmlns:a16="http://schemas.microsoft.com/office/drawing/2014/main" id="{FAAA1244-CDCC-4E8E-00D3-3A6262FA608C}"/>
              </a:ext>
            </a:extLst>
          </p:cNvPr>
          <p:cNvSpPr txBox="1"/>
          <p:nvPr/>
        </p:nvSpPr>
        <p:spPr>
          <a:xfrm>
            <a:off x="4638136" y="325790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dirty="0">
                <a:solidFill>
                  <a:srgbClr val="FFFFFF"/>
                </a:solidFill>
                <a:latin typeface="Arial"/>
                <a:cs typeface="Segoe UI"/>
              </a:rPr>
              <a:t>Hazard Recognition Course</a:t>
            </a:r>
            <a:r>
              <a:rPr lang="en-US" dirty="0">
                <a:latin typeface="Arial"/>
                <a:cs typeface="Segoe UI"/>
              </a:rPr>
              <a:t>​</a:t>
            </a:r>
          </a:p>
          <a:p>
            <a:r>
              <a:rPr lang="en-CA" b="1" dirty="0">
                <a:solidFill>
                  <a:srgbClr val="FFFFFF"/>
                </a:solidFill>
                <a:latin typeface="Arial"/>
                <a:cs typeface="Segoe UI"/>
              </a:rPr>
              <a:t>Week 1- Summary</a:t>
            </a:r>
            <a:r>
              <a:rPr lang="en-US" dirty="0">
                <a:latin typeface="Arial"/>
                <a:cs typeface="Segoe UI"/>
              </a:rPr>
              <a:t>​</a:t>
            </a:r>
          </a:p>
        </p:txBody>
      </p:sp>
      <p:sp>
        <p:nvSpPr>
          <p:cNvPr id="6" name="TextBox 5">
            <a:extLst>
              <a:ext uri="{FF2B5EF4-FFF2-40B4-BE49-F238E27FC236}">
                <a16:creationId xmlns:a16="http://schemas.microsoft.com/office/drawing/2014/main" id="{4C3ACF0D-1B9E-8DC1-9F98-D6481EA7A7DA}"/>
              </a:ext>
            </a:extLst>
          </p:cNvPr>
          <p:cNvSpPr txBox="1"/>
          <p:nvPr/>
        </p:nvSpPr>
        <p:spPr>
          <a:xfrm>
            <a:off x="4724400" y="320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dirty="0">
                <a:solidFill>
                  <a:srgbClr val="FFFFFF"/>
                </a:solidFill>
                <a:latin typeface="Arial"/>
                <a:cs typeface="Segoe UI"/>
              </a:rPr>
              <a:t>Hazard Recognition Course</a:t>
            </a:r>
            <a:r>
              <a:rPr lang="en-US" dirty="0">
                <a:latin typeface="Arial"/>
                <a:cs typeface="Segoe UI"/>
              </a:rPr>
              <a:t>​</a:t>
            </a:r>
          </a:p>
          <a:p>
            <a:r>
              <a:rPr lang="en-CA" b="1" dirty="0">
                <a:solidFill>
                  <a:srgbClr val="FFFFFF"/>
                </a:solidFill>
                <a:latin typeface="Arial"/>
                <a:cs typeface="Segoe UI"/>
              </a:rPr>
              <a:t>Week 1- Summary</a:t>
            </a:r>
            <a:r>
              <a:rPr lang="en-US" dirty="0">
                <a:latin typeface="Arial"/>
                <a:cs typeface="Segoe UI"/>
              </a:rPr>
              <a:t>​</a:t>
            </a:r>
          </a:p>
        </p:txBody>
      </p:sp>
      <p:sp>
        <p:nvSpPr>
          <p:cNvPr id="7" name="TextBox 6">
            <a:extLst>
              <a:ext uri="{FF2B5EF4-FFF2-40B4-BE49-F238E27FC236}">
                <a16:creationId xmlns:a16="http://schemas.microsoft.com/office/drawing/2014/main" id="{475DEBA0-1020-3352-DEEA-5F9034381E84}"/>
              </a:ext>
            </a:extLst>
          </p:cNvPr>
          <p:cNvSpPr txBox="1"/>
          <p:nvPr/>
        </p:nvSpPr>
        <p:spPr>
          <a:xfrm>
            <a:off x="573657" y="1504720"/>
            <a:ext cx="114271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212529"/>
              </a:solidFill>
              <a:cs typeface="Poppins"/>
            </a:endParaRPr>
          </a:p>
          <a:p>
            <a:endParaRPr lang="en-US">
              <a:solidFill>
                <a:srgbClr val="212529"/>
              </a:solidFill>
              <a:cs typeface="Poppins"/>
            </a:endParaRPr>
          </a:p>
          <a:p>
            <a:endParaRPr lang="en-US">
              <a:solidFill>
                <a:srgbClr val="212529"/>
              </a:solidFill>
              <a:cs typeface="Poppins"/>
            </a:endParaRPr>
          </a:p>
        </p:txBody>
      </p:sp>
      <p:sp>
        <p:nvSpPr>
          <p:cNvPr id="8" name="Title 7">
            <a:extLst>
              <a:ext uri="{FF2B5EF4-FFF2-40B4-BE49-F238E27FC236}">
                <a16:creationId xmlns:a16="http://schemas.microsoft.com/office/drawing/2014/main" id="{DC1ABB8A-951F-4EC2-5543-D0A410AF0024}"/>
              </a:ext>
            </a:extLst>
          </p:cNvPr>
          <p:cNvSpPr>
            <a:spLocks noGrp="1"/>
          </p:cNvSpPr>
          <p:nvPr>
            <p:ph type="title"/>
          </p:nvPr>
        </p:nvSpPr>
        <p:spPr/>
        <p:txBody>
          <a:bodyPr/>
          <a:lstStyle/>
          <a:p>
            <a:pPr algn="ctr"/>
            <a:r>
              <a:rPr lang="en-US" b="1" dirty="0">
                <a:solidFill>
                  <a:schemeClr val="tx2">
                    <a:lumMod val="75000"/>
                  </a:schemeClr>
                </a:solidFill>
                <a:latin typeface="+mn-lt"/>
                <a:cs typeface="Arial" panose="020B0604020202020204" pitchFamily="34" charset="0"/>
              </a:rPr>
              <a:t>Welcome Message</a:t>
            </a:r>
            <a:endParaRPr lang="en-CA" b="1" dirty="0">
              <a:solidFill>
                <a:schemeClr val="tx2">
                  <a:lumMod val="75000"/>
                </a:schemeClr>
              </a:solidFill>
              <a:latin typeface="+mn-lt"/>
              <a:cs typeface="Arial" panose="020B0604020202020204" pitchFamily="34" charset="0"/>
            </a:endParaRPr>
          </a:p>
        </p:txBody>
      </p:sp>
    </p:spTree>
    <p:extLst>
      <p:ext uri="{BB962C8B-B14F-4D97-AF65-F5344CB8AC3E}">
        <p14:creationId xmlns:p14="http://schemas.microsoft.com/office/powerpoint/2010/main" val="2323017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Hosting companies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There are many hosting companies out there, some free, some paid.</a:t>
            </a:r>
          </a:p>
          <a:p>
            <a:r>
              <a:rPr lang="en-US" sz="2400"/>
              <a:t>Hosting is an expensive business and if you want maximum uptime for your site, then you need something that is reliable.</a:t>
            </a:r>
          </a:p>
          <a:p>
            <a:r>
              <a:rPr lang="en-US" sz="2400"/>
              <a:t>Generally, paid hosts will provide better service, more uptime, more features.</a:t>
            </a:r>
          </a:p>
          <a:p>
            <a:r>
              <a:rPr lang="en-US" sz="2400"/>
              <a:t>Many hosting companies provide 99% uptime guarantees. </a:t>
            </a:r>
          </a:p>
          <a:p>
            <a:endParaRPr lang="en-US" sz="2400"/>
          </a:p>
        </p:txBody>
      </p:sp>
    </p:spTree>
    <p:extLst>
      <p:ext uri="{BB962C8B-B14F-4D97-AF65-F5344CB8AC3E}">
        <p14:creationId xmlns:p14="http://schemas.microsoft.com/office/powerpoint/2010/main" val="1718917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Hosting companies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Some examples are bluehost.com, godaddy.com, name.com.</a:t>
            </a:r>
          </a:p>
          <a:p>
            <a:r>
              <a:rPr lang="en-US" sz="2400"/>
              <a:t>Many hosting companies offer services to buy your domains directly with them along with your hosting package.</a:t>
            </a:r>
          </a:p>
          <a:p>
            <a:r>
              <a:rPr lang="en-US" sz="2400"/>
              <a:t>For most web developers, it is good to go with a Linux based package that includes PHP and mySQL, as well as cPanel. </a:t>
            </a:r>
          </a:p>
          <a:p>
            <a:endParaRPr lang="en-US" sz="2400"/>
          </a:p>
        </p:txBody>
      </p:sp>
    </p:spTree>
    <p:extLst>
      <p:ext uri="{BB962C8B-B14F-4D97-AF65-F5344CB8AC3E}">
        <p14:creationId xmlns:p14="http://schemas.microsoft.com/office/powerpoint/2010/main" val="3932517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Hosting companies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PHP and MySQL will be used later in the course.</a:t>
            </a:r>
          </a:p>
          <a:p>
            <a:r>
              <a:rPr lang="en-US" sz="2400"/>
              <a:t>They are the lowest cost and easiest to maintain.</a:t>
            </a:r>
          </a:p>
          <a:p>
            <a:r>
              <a:rPr lang="en-US" sz="2400"/>
              <a:t>cPanel is a user-friendly menu interface for accessing the common features on a web host.</a:t>
            </a:r>
          </a:p>
          <a:p>
            <a:r>
              <a:rPr lang="en-US" sz="2400"/>
              <a:t>Be wary of some hosts that don’t offer cPanel as they may not have user friendly ways of accessing some of their features.</a:t>
            </a:r>
          </a:p>
        </p:txBody>
      </p:sp>
    </p:spTree>
    <p:extLst>
      <p:ext uri="{BB962C8B-B14F-4D97-AF65-F5344CB8AC3E}">
        <p14:creationId xmlns:p14="http://schemas.microsoft.com/office/powerpoint/2010/main" val="2148914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sz="4100">
                <a:solidFill>
                  <a:srgbClr val="FFFFFF"/>
                </a:solidFill>
              </a:rPr>
              <a:t>Domain fundamentals </a:t>
            </a:r>
          </a:p>
        </p:txBody>
      </p:sp>
      <p:sp>
        <p:nvSpPr>
          <p:cNvPr id="3" name="Content Placeholder 2"/>
          <p:cNvSpPr>
            <a:spLocks noGrp="1"/>
          </p:cNvSpPr>
          <p:nvPr>
            <p:ph idx="1"/>
          </p:nvPr>
        </p:nvSpPr>
        <p:spPr>
          <a:xfrm>
            <a:off x="4978708" y="885651"/>
            <a:ext cx="6525220" cy="4616849"/>
          </a:xfrm>
        </p:spPr>
        <p:txBody>
          <a:bodyPr anchor="ctr">
            <a:normAutofit/>
          </a:bodyPr>
          <a:lstStyle/>
          <a:p>
            <a:r>
              <a:rPr lang="en-US" sz="2400"/>
              <a:t>A domain name is our way of connecting internet addresses (IP addresses) to </a:t>
            </a:r>
            <a:r>
              <a:rPr lang="en-US" sz="2400">
                <a:hlinkClick r:id="rId2"/>
              </a:rPr>
              <a:t>www.abcbusiness.com</a:t>
            </a:r>
            <a:r>
              <a:rPr lang="en-US" sz="2400"/>
              <a:t>.</a:t>
            </a:r>
          </a:p>
          <a:p>
            <a:endParaRPr lang="en-US" sz="2400"/>
          </a:p>
        </p:txBody>
      </p:sp>
    </p:spTree>
    <p:extLst>
      <p:ext uri="{BB962C8B-B14F-4D97-AF65-F5344CB8AC3E}">
        <p14:creationId xmlns:p14="http://schemas.microsoft.com/office/powerpoint/2010/main" val="3000805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a:solidFill>
                  <a:srgbClr val="FFFFFF"/>
                </a:solidFill>
              </a:rPr>
              <a:t>Using FTP </a:t>
            </a:r>
          </a:p>
        </p:txBody>
      </p:sp>
      <p:sp>
        <p:nvSpPr>
          <p:cNvPr id="3" name="Content Placeholder 2"/>
          <p:cNvSpPr>
            <a:spLocks noGrp="1"/>
          </p:cNvSpPr>
          <p:nvPr>
            <p:ph idx="1"/>
          </p:nvPr>
        </p:nvSpPr>
        <p:spPr>
          <a:xfrm>
            <a:off x="4978708" y="885651"/>
            <a:ext cx="6525220" cy="4616849"/>
          </a:xfrm>
        </p:spPr>
        <p:txBody>
          <a:bodyPr anchor="ctr">
            <a:normAutofit/>
          </a:bodyPr>
          <a:lstStyle/>
          <a:p>
            <a:r>
              <a:rPr lang="en-US" sz="2400"/>
              <a:t>FTP stands for File Transfer Protocol.</a:t>
            </a:r>
          </a:p>
          <a:p>
            <a:r>
              <a:rPr lang="en-US" sz="2400"/>
              <a:t>We can use FTP to upload our sites to our online folders.</a:t>
            </a:r>
          </a:p>
          <a:p>
            <a:r>
              <a:rPr lang="en-US" sz="2400"/>
              <a:t>We use an FTP client, such as FileZilla, to connect to our web host, and upload or download files.</a:t>
            </a:r>
          </a:p>
          <a:p>
            <a:r>
              <a:rPr lang="en-US" sz="2400"/>
              <a:t>This will make those files visible on the internet.</a:t>
            </a:r>
          </a:p>
        </p:txBody>
      </p:sp>
    </p:spTree>
    <p:extLst>
      <p:ext uri="{BB962C8B-B14F-4D97-AF65-F5344CB8AC3E}">
        <p14:creationId xmlns:p14="http://schemas.microsoft.com/office/powerpoint/2010/main" val="224364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a:solidFill>
                  <a:srgbClr val="FFFFFF"/>
                </a:solidFill>
              </a:rPr>
              <a:t>Using FTP </a:t>
            </a:r>
          </a:p>
        </p:txBody>
      </p:sp>
      <p:sp>
        <p:nvSpPr>
          <p:cNvPr id="3" name="Content Placeholder 2"/>
          <p:cNvSpPr>
            <a:spLocks noGrp="1"/>
          </p:cNvSpPr>
          <p:nvPr>
            <p:ph idx="1"/>
          </p:nvPr>
        </p:nvSpPr>
        <p:spPr>
          <a:xfrm>
            <a:off x="4978708" y="885651"/>
            <a:ext cx="6525220" cy="4616849"/>
          </a:xfrm>
        </p:spPr>
        <p:txBody>
          <a:bodyPr anchor="ctr">
            <a:normAutofit/>
          </a:bodyPr>
          <a:lstStyle/>
          <a:p>
            <a:r>
              <a:rPr lang="en-US" sz="2400"/>
              <a:t>When we sign up for a host, we are provided with an ftp address, username and password for accessing the location where you will store your files.</a:t>
            </a:r>
          </a:p>
          <a:p>
            <a:r>
              <a:rPr lang="en-US" sz="2400"/>
              <a:t>The ftp address is usually your domain name dot ftp dot domain type.</a:t>
            </a:r>
          </a:p>
          <a:p>
            <a:r>
              <a:rPr lang="en-US" sz="2400"/>
              <a:t>For example, </a:t>
            </a:r>
            <a:r>
              <a:rPr lang="en-US" sz="2400">
                <a:hlinkClick r:id="rId2"/>
              </a:rPr>
              <a:t>ftp.abcbusiness.com</a:t>
            </a:r>
            <a:endParaRPr lang="en-US" sz="2400"/>
          </a:p>
        </p:txBody>
      </p:sp>
    </p:spTree>
    <p:extLst>
      <p:ext uri="{BB962C8B-B14F-4D97-AF65-F5344CB8AC3E}">
        <p14:creationId xmlns:p14="http://schemas.microsoft.com/office/powerpoint/2010/main" val="25967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a:solidFill>
                  <a:srgbClr val="FFFFFF"/>
                </a:solidFill>
              </a:rPr>
              <a:t>Using FTP </a:t>
            </a:r>
          </a:p>
        </p:txBody>
      </p:sp>
      <p:sp>
        <p:nvSpPr>
          <p:cNvPr id="3" name="Content Placeholder 2"/>
          <p:cNvSpPr>
            <a:spLocks noGrp="1"/>
          </p:cNvSpPr>
          <p:nvPr>
            <p:ph idx="1"/>
          </p:nvPr>
        </p:nvSpPr>
        <p:spPr>
          <a:xfrm>
            <a:off x="4978708" y="885651"/>
            <a:ext cx="6525220" cy="4616849"/>
          </a:xfrm>
        </p:spPr>
        <p:txBody>
          <a:bodyPr anchor="ctr">
            <a:normAutofit/>
          </a:bodyPr>
          <a:lstStyle/>
          <a:p>
            <a:pPr>
              <a:lnSpc>
                <a:spcPct val="90000"/>
              </a:lnSpc>
            </a:pPr>
            <a:r>
              <a:rPr lang="en-US" sz="2400"/>
              <a:t>You can also use the IP address for direct access. </a:t>
            </a:r>
          </a:p>
          <a:p>
            <a:pPr>
              <a:lnSpc>
                <a:spcPct val="90000"/>
              </a:lnSpc>
            </a:pPr>
            <a:r>
              <a:rPr lang="en-US" sz="2400"/>
              <a:t>Sometimes a domain is in the process of being transferred, or being pointed to, and is not ready to be accessed by the domain name yet. This will require the use of an IP address to access the FTP until the domain is properly linked to the site.</a:t>
            </a:r>
          </a:p>
          <a:p>
            <a:pPr>
              <a:lnSpc>
                <a:spcPct val="90000"/>
              </a:lnSpc>
            </a:pPr>
            <a:r>
              <a:rPr lang="en-US" sz="2400"/>
              <a:t>Transferring a domain or changing its nameservers (nameservers point the domain name to the right server) can take 24-48 hours, so in this time frame using an IP address would be necessary as well.</a:t>
            </a:r>
          </a:p>
        </p:txBody>
      </p:sp>
    </p:spTree>
    <p:extLst>
      <p:ext uri="{BB962C8B-B14F-4D97-AF65-F5344CB8AC3E}">
        <p14:creationId xmlns:p14="http://schemas.microsoft.com/office/powerpoint/2010/main" val="1779334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Dissecting URLs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rPr>
              <a:t>URLs tell us about the resource we are connecting to online. </a:t>
            </a:r>
          </a:p>
          <a:p>
            <a:r>
              <a:rPr lang="en-US" sz="2400">
                <a:solidFill>
                  <a:srgbClr val="FEFFFF"/>
                </a:solidFill>
              </a:rPr>
              <a:t>Take </a:t>
            </a:r>
            <a:r>
              <a:rPr lang="en-US" sz="2400">
                <a:solidFill>
                  <a:srgbClr val="FEFFFF"/>
                </a:solidFill>
                <a:hlinkClick r:id="rId2"/>
              </a:rPr>
              <a:t>http://www.abcbusiness.com/index.html</a:t>
            </a:r>
            <a:endParaRPr lang="en-US" sz="2400">
              <a:solidFill>
                <a:srgbClr val="FEFFFF"/>
              </a:solidFill>
            </a:endParaRPr>
          </a:p>
          <a:p>
            <a:r>
              <a:rPr lang="en-US" sz="2400">
                <a:solidFill>
                  <a:srgbClr val="FEFFFF"/>
                </a:solidFill>
              </a:rPr>
              <a:t>There are five parts you can break this down into.</a:t>
            </a:r>
          </a:p>
        </p:txBody>
      </p:sp>
    </p:spTree>
    <p:extLst>
      <p:ext uri="{BB962C8B-B14F-4D97-AF65-F5344CB8AC3E}">
        <p14:creationId xmlns:p14="http://schemas.microsoft.com/office/powerpoint/2010/main" val="1532862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Dissecting URLs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200">
                <a:solidFill>
                  <a:srgbClr val="FEFFFF"/>
                </a:solidFill>
                <a:hlinkClick r:id="rId2"/>
              </a:rPr>
              <a:t>http://www.abcbusiness.com/index.html</a:t>
            </a:r>
            <a:endParaRPr lang="en-US" sz="2200">
              <a:solidFill>
                <a:srgbClr val="FEFFFF"/>
              </a:solidFill>
            </a:endParaRPr>
          </a:p>
          <a:p>
            <a:r>
              <a:rPr lang="en-US" sz="2200">
                <a:solidFill>
                  <a:srgbClr val="FEFFFF"/>
                </a:solidFill>
              </a:rPr>
              <a:t>Protocol – http:// Hypertext transport protocol. (A protocol is a set of rules for doing something. The protocol for speaking with another person is the language you use.)</a:t>
            </a:r>
          </a:p>
          <a:p>
            <a:r>
              <a:rPr lang="en-US" sz="2200">
                <a:solidFill>
                  <a:srgbClr val="FEFFFF"/>
                </a:solidFill>
              </a:rPr>
              <a:t>www – world wide web address</a:t>
            </a:r>
          </a:p>
          <a:p>
            <a:r>
              <a:rPr lang="en-US" sz="2200">
                <a:solidFill>
                  <a:srgbClr val="FEFFFF"/>
                </a:solidFill>
              </a:rPr>
              <a:t>abcbusiness – the domain name of the site.</a:t>
            </a:r>
          </a:p>
          <a:p>
            <a:r>
              <a:rPr lang="en-US" sz="2200">
                <a:solidFill>
                  <a:srgbClr val="FEFFFF"/>
                </a:solidFill>
              </a:rPr>
              <a:t>.com – the type of domain. In this case </a:t>
            </a:r>
            <a:r>
              <a:rPr lang="en-US" sz="2200" i="1">
                <a:solidFill>
                  <a:srgbClr val="FEFFFF"/>
                </a:solidFill>
              </a:rPr>
              <a:t>commerce</a:t>
            </a:r>
            <a:r>
              <a:rPr lang="en-US" sz="2200">
                <a:solidFill>
                  <a:srgbClr val="FEFFFF"/>
                </a:solidFill>
              </a:rPr>
              <a:t>.</a:t>
            </a:r>
          </a:p>
          <a:p>
            <a:r>
              <a:rPr lang="en-US" sz="2200">
                <a:solidFill>
                  <a:srgbClr val="FEFFFF"/>
                </a:solidFill>
              </a:rPr>
              <a:t>/index.html – the specific file or resource we want to access. In this case, the index page.</a:t>
            </a:r>
          </a:p>
        </p:txBody>
      </p:sp>
    </p:spTree>
    <p:extLst>
      <p:ext uri="{BB962C8B-B14F-4D97-AF65-F5344CB8AC3E}">
        <p14:creationId xmlns:p14="http://schemas.microsoft.com/office/powerpoint/2010/main" val="271375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Dissecting URLs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hlinkClick r:id="rId2"/>
              </a:rPr>
              <a:t>ftp.abcbusiness.com</a:t>
            </a:r>
            <a:endParaRPr lang="en-US" sz="2400">
              <a:solidFill>
                <a:srgbClr val="FEFFFF"/>
              </a:solidFill>
            </a:endParaRPr>
          </a:p>
          <a:p>
            <a:r>
              <a:rPr lang="en-US" sz="2400">
                <a:solidFill>
                  <a:srgbClr val="FEFFFF"/>
                </a:solidFill>
              </a:rPr>
              <a:t>This url is for our file transfer protocol ftp.</a:t>
            </a:r>
          </a:p>
          <a:p>
            <a:r>
              <a:rPr lang="en-US" sz="2400">
                <a:solidFill>
                  <a:srgbClr val="FEFFFF"/>
                </a:solidFill>
              </a:rPr>
              <a:t>abcbusiness is the domain name.</a:t>
            </a:r>
          </a:p>
          <a:p>
            <a:r>
              <a:rPr lang="en-US" sz="2400">
                <a:solidFill>
                  <a:srgbClr val="FEFFFF"/>
                </a:solidFill>
              </a:rPr>
              <a:t>.com is the type of domain</a:t>
            </a:r>
          </a:p>
          <a:p>
            <a:r>
              <a:rPr lang="en-US" sz="2400">
                <a:solidFill>
                  <a:srgbClr val="FEFFFF"/>
                </a:solidFill>
                <a:hlinkClick r:id="rId3"/>
              </a:rPr>
              <a:t>www.abcbusiness.com/images/</a:t>
            </a:r>
            <a:endParaRPr lang="en-US" sz="2400">
              <a:solidFill>
                <a:srgbClr val="FEFFFF"/>
              </a:solidFill>
            </a:endParaRPr>
          </a:p>
          <a:p>
            <a:r>
              <a:rPr lang="en-US" sz="2400">
                <a:solidFill>
                  <a:srgbClr val="FEFFFF"/>
                </a:solidFill>
              </a:rPr>
              <a:t>Images/ is a folder path, so it will bring you to a page where you can select what you want from a directory. You wil be denied access if you don’t have permissions to access the directory.</a:t>
            </a:r>
          </a:p>
        </p:txBody>
      </p:sp>
    </p:spTree>
    <p:extLst>
      <p:ext uri="{BB962C8B-B14F-4D97-AF65-F5344CB8AC3E}">
        <p14:creationId xmlns:p14="http://schemas.microsoft.com/office/powerpoint/2010/main" val="159312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1" y="803325"/>
            <a:ext cx="5314536" cy="1325563"/>
          </a:xfrm>
        </p:spPr>
        <p:txBody>
          <a:bodyPr>
            <a:normAutofit/>
          </a:bodyPr>
          <a:lstStyle/>
          <a:p>
            <a:r>
              <a:rPr lang="en-US"/>
              <a:t>Review</a:t>
            </a:r>
          </a:p>
        </p:txBody>
      </p:sp>
      <p:sp>
        <p:nvSpPr>
          <p:cNvPr id="3" name="Content Placeholder 2"/>
          <p:cNvSpPr>
            <a:spLocks noGrp="1"/>
          </p:cNvSpPr>
          <p:nvPr>
            <p:ph idx="1"/>
          </p:nvPr>
        </p:nvSpPr>
        <p:spPr>
          <a:xfrm>
            <a:off x="762000" y="2279018"/>
            <a:ext cx="5314543" cy="3375920"/>
          </a:xfrm>
        </p:spPr>
        <p:txBody>
          <a:bodyPr anchor="t">
            <a:normAutofit/>
          </a:bodyPr>
          <a:lstStyle/>
          <a:p>
            <a:pPr marL="0" indent="0">
              <a:buNone/>
            </a:pPr>
            <a:r>
              <a:rPr lang="en-US" sz="1800"/>
              <a:t>Review yesterdays materials:</a:t>
            </a:r>
          </a:p>
          <a:p>
            <a:pPr marL="0" indent="0">
              <a:buNone/>
            </a:pPr>
            <a:r>
              <a:rPr lang="en-US" sz="1800"/>
              <a:t>• Working with attributes </a:t>
            </a:r>
          </a:p>
          <a:p>
            <a:pPr marL="0" indent="0">
              <a:buNone/>
            </a:pPr>
            <a:r>
              <a:rPr lang="en-US" sz="1800"/>
              <a:t>• More about Browsers </a:t>
            </a:r>
          </a:p>
          <a:p>
            <a:pPr marL="0" indent="0">
              <a:buNone/>
            </a:pPr>
            <a:r>
              <a:rPr lang="en-US" sz="1800"/>
              <a:t>• Adding Style Attributes </a:t>
            </a:r>
          </a:p>
          <a:p>
            <a:pPr marL="0" indent="0">
              <a:buNone/>
            </a:pPr>
            <a:r>
              <a:rPr lang="en-US" sz="1800"/>
              <a:t>• Understanding Attributes </a:t>
            </a:r>
          </a:p>
          <a:p>
            <a:pPr marL="0" indent="0">
              <a:buNone/>
            </a:pPr>
            <a:r>
              <a:rPr lang="en-US" sz="1800"/>
              <a:t>• Setting up paths and links </a:t>
            </a:r>
          </a:p>
          <a:p>
            <a:pPr marL="0" indent="0">
              <a:buNone/>
            </a:pPr>
            <a:r>
              <a:rPr lang="en-US" sz="1800"/>
              <a:t>• Browser Limitations and alternate content </a:t>
            </a:r>
          </a:p>
          <a:p>
            <a:pPr marL="0" indent="0">
              <a:buNone/>
            </a:pPr>
            <a:endParaRPr lang="en-US" sz="1800"/>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le HTML">
            <a:extLst>
              <a:ext uri="{FF2B5EF4-FFF2-40B4-BE49-F238E27FC236}">
                <a16:creationId xmlns:a16="http://schemas.microsoft.com/office/drawing/2014/main" id="{07CA8FF7-68AA-D9B9-9D98-9606B435EC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352752742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Absolute Paths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As mentioned previously, Absolute Paths provide the entire path to a file or resource.</a:t>
            </a:r>
          </a:p>
          <a:p>
            <a:r>
              <a:rPr lang="en-US" sz="2400"/>
              <a:t>For example </a:t>
            </a:r>
            <a:r>
              <a:rPr lang="en-US" sz="2400">
                <a:hlinkClick r:id="rId2"/>
              </a:rPr>
              <a:t>http://www.abcbusiness.com/index.html</a:t>
            </a:r>
            <a:endParaRPr lang="en-US" sz="2400"/>
          </a:p>
          <a:p>
            <a:r>
              <a:rPr lang="en-US" sz="2400"/>
              <a:t>Absolute paths can be contrasted with Relative Paths which are a partial path, but useful for resources that are hosted on the same server.</a:t>
            </a:r>
          </a:p>
        </p:txBody>
      </p:sp>
    </p:spTree>
    <p:extLst>
      <p:ext uri="{BB962C8B-B14F-4D97-AF65-F5344CB8AC3E}">
        <p14:creationId xmlns:p14="http://schemas.microsoft.com/office/powerpoint/2010/main" val="2630998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Absolute Paths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Relative paths prevent the programmer from having to retype the entire path each time.</a:t>
            </a:r>
          </a:p>
          <a:p>
            <a:r>
              <a:rPr lang="en-US" sz="2400"/>
              <a:t>For example “img/image1.jpg” takes the current file’s location into account as wwwroot/index.html.</a:t>
            </a:r>
          </a:p>
          <a:p>
            <a:r>
              <a:rPr lang="en-US" sz="2400"/>
              <a:t>In the same folder is a folder called “img” that holds all the images.</a:t>
            </a:r>
          </a:p>
          <a:p>
            <a:r>
              <a:rPr lang="en-US" sz="2400"/>
              <a:t>image1.jpg is in the img folder.</a:t>
            </a:r>
          </a:p>
        </p:txBody>
      </p:sp>
    </p:spTree>
    <p:extLst>
      <p:ext uri="{BB962C8B-B14F-4D97-AF65-F5344CB8AC3E}">
        <p14:creationId xmlns:p14="http://schemas.microsoft.com/office/powerpoint/2010/main" val="1058235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Absolute Paths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Absolute paths are good for when you have to access resources on another web site – like a link to another site. </a:t>
            </a:r>
          </a:p>
          <a:p>
            <a:r>
              <a:rPr lang="en-US" sz="2400"/>
              <a:t>Relative paths are good for when you have to access resources on the same site, so when you want to display images from the images folder, or you want to link to a style sheet.</a:t>
            </a:r>
          </a:p>
        </p:txBody>
      </p:sp>
    </p:spTree>
    <p:extLst>
      <p:ext uri="{BB962C8B-B14F-4D97-AF65-F5344CB8AC3E}">
        <p14:creationId xmlns:p14="http://schemas.microsoft.com/office/powerpoint/2010/main" val="4253031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Absolute Paths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Demo Absolute and Relative links</a:t>
            </a:r>
          </a:p>
          <a:p>
            <a:r>
              <a:rPr lang="en-US" sz="2400"/>
              <a:t>Absoluteandrelativelinks.html</a:t>
            </a:r>
          </a:p>
        </p:txBody>
      </p:sp>
    </p:spTree>
    <p:extLst>
      <p:ext uri="{BB962C8B-B14F-4D97-AF65-F5344CB8AC3E}">
        <p14:creationId xmlns:p14="http://schemas.microsoft.com/office/powerpoint/2010/main" val="3195413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HTTP Protocol Fundamentals</a:t>
            </a:r>
          </a:p>
        </p:txBody>
      </p:sp>
      <p:graphicFrame>
        <p:nvGraphicFramePr>
          <p:cNvPr id="7" name="Content Placeholder 2">
            <a:extLst>
              <a:ext uri="{FF2B5EF4-FFF2-40B4-BE49-F238E27FC236}">
                <a16:creationId xmlns:a16="http://schemas.microsoft.com/office/drawing/2014/main" id="{A596D558-F5E7-509D-12B6-5A6C9869D753}"/>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6372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HTTP Protocol Fundamentals</a:t>
            </a:r>
          </a:p>
        </p:txBody>
      </p:sp>
      <p:graphicFrame>
        <p:nvGraphicFramePr>
          <p:cNvPr id="5" name="Content Placeholder 2">
            <a:extLst>
              <a:ext uri="{FF2B5EF4-FFF2-40B4-BE49-F238E27FC236}">
                <a16:creationId xmlns:a16="http://schemas.microsoft.com/office/drawing/2014/main" id="{00EBF5D7-2F1B-750F-BEE8-79CBC3549A7A}"/>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5596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HTTP Protocol Fundamentals</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Codes are classified as follows:</a:t>
            </a:r>
          </a:p>
          <a:p>
            <a:pPr lvl="1"/>
            <a:r>
              <a:rPr lang="en-US" sz="2400"/>
              <a:t>1xx codes - </a:t>
            </a:r>
            <a:r>
              <a:rPr lang="en-CA" sz="2400"/>
              <a:t>Informational</a:t>
            </a:r>
          </a:p>
          <a:p>
            <a:pPr lvl="1"/>
            <a:r>
              <a:rPr lang="en-US" sz="2400"/>
              <a:t>2xx codes – Client Success</a:t>
            </a:r>
          </a:p>
          <a:p>
            <a:pPr lvl="1"/>
            <a:r>
              <a:rPr lang="en-US" sz="2400"/>
              <a:t>3xx codes – Redirection</a:t>
            </a:r>
          </a:p>
          <a:p>
            <a:pPr lvl="1"/>
            <a:r>
              <a:rPr lang="en-US" sz="2400"/>
              <a:t>4xx codes – Client Error</a:t>
            </a:r>
          </a:p>
          <a:p>
            <a:pPr lvl="1"/>
            <a:r>
              <a:rPr lang="en-US" sz="2400"/>
              <a:t>5xx codes – Server Error</a:t>
            </a:r>
          </a:p>
        </p:txBody>
      </p:sp>
    </p:spTree>
    <p:extLst>
      <p:ext uri="{BB962C8B-B14F-4D97-AF65-F5344CB8AC3E}">
        <p14:creationId xmlns:p14="http://schemas.microsoft.com/office/powerpoint/2010/main" val="378493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HTTP Protocol Fundamentals</a:t>
            </a:r>
          </a:p>
        </p:txBody>
      </p:sp>
      <p:sp>
        <p:nvSpPr>
          <p:cNvPr id="3" name="Content Placeholder 2"/>
          <p:cNvSpPr>
            <a:spLocks noGrp="1"/>
          </p:cNvSpPr>
          <p:nvPr>
            <p:ph idx="1"/>
          </p:nvPr>
        </p:nvSpPr>
        <p:spPr>
          <a:xfrm>
            <a:off x="1367624" y="2490436"/>
            <a:ext cx="9708995" cy="3567173"/>
          </a:xfrm>
        </p:spPr>
        <p:txBody>
          <a:bodyPr anchor="ctr">
            <a:normAutofit/>
          </a:bodyPr>
          <a:lstStyle/>
          <a:p>
            <a:r>
              <a:rPr lang="en-CA" sz="2400"/>
              <a:t>It is not expected for beginners to memorize the list of codes, but having a good idea of the most common ones is essential.</a:t>
            </a:r>
          </a:p>
          <a:p>
            <a:r>
              <a:rPr lang="en-CA" sz="2400"/>
              <a:t>When a developer is aware of these codes they can handle them gracefully – meaning the user doesn’t always have to see an ugly error page. </a:t>
            </a:r>
          </a:p>
          <a:p>
            <a:r>
              <a:rPr lang="en-CA" sz="2400"/>
              <a:t>If your application is set up to handle errors you can customize a page to maintain the look and feel of a site when an error does occur.</a:t>
            </a:r>
            <a:endParaRPr lang="en-US" sz="2400"/>
          </a:p>
        </p:txBody>
      </p:sp>
    </p:spTree>
    <p:extLst>
      <p:ext uri="{BB962C8B-B14F-4D97-AF65-F5344CB8AC3E}">
        <p14:creationId xmlns:p14="http://schemas.microsoft.com/office/powerpoint/2010/main" val="347846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277" y="712269"/>
            <a:ext cx="3370998" cy="5502264"/>
          </a:xfrm>
        </p:spPr>
        <p:txBody>
          <a:bodyPr>
            <a:normAutofit/>
          </a:bodyPr>
          <a:lstStyle/>
          <a:p>
            <a:r>
              <a:rPr lang="en-US">
                <a:solidFill>
                  <a:srgbClr val="FFFFFF"/>
                </a:solidFill>
              </a:rPr>
              <a:t>Web Page Construction and Planning </a:t>
            </a: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F640004-8796-8B2E-010E-53D058AFD0ED}"/>
              </a:ext>
            </a:extLst>
          </p:cNvPr>
          <p:cNvGraphicFramePr>
            <a:graphicFrameLocks noGrp="1"/>
          </p:cNvGraphicFramePr>
          <p:nvPr>
            <p:ph idx="1"/>
            <p:extLst>
              <p:ext uri="{D42A27DB-BD31-4B8C-83A1-F6EECF244321}">
                <p14:modId xmlns:p14="http://schemas.microsoft.com/office/powerpoint/2010/main" val="375151905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863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41" y="620392"/>
            <a:ext cx="3808268" cy="5504688"/>
          </a:xfrm>
        </p:spPr>
        <p:txBody>
          <a:bodyPr>
            <a:normAutofit/>
          </a:bodyPr>
          <a:lstStyle/>
          <a:p>
            <a:r>
              <a:rPr lang="en-US" sz="5100">
                <a:solidFill>
                  <a:schemeClr val="bg1"/>
                </a:solidFill>
              </a:rPr>
              <a:t>Web Page Construction and Planning </a:t>
            </a:r>
          </a:p>
        </p:txBody>
      </p:sp>
      <p:graphicFrame>
        <p:nvGraphicFramePr>
          <p:cNvPr id="5" name="Content Placeholder 2">
            <a:extLst>
              <a:ext uri="{FF2B5EF4-FFF2-40B4-BE49-F238E27FC236}">
                <a16:creationId xmlns:a16="http://schemas.microsoft.com/office/drawing/2014/main" id="{54A4502E-7A37-EB28-5F0E-57DC30BBA03B}"/>
              </a:ext>
            </a:extLst>
          </p:cNvPr>
          <p:cNvGraphicFramePr>
            <a:graphicFrameLocks noGrp="1"/>
          </p:cNvGraphicFramePr>
          <p:nvPr>
            <p:ph idx="1"/>
            <p:extLst>
              <p:ext uri="{D42A27DB-BD31-4B8C-83A1-F6EECF244321}">
                <p14:modId xmlns:p14="http://schemas.microsoft.com/office/powerpoint/2010/main" val="134931388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335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a:solidFill>
                  <a:srgbClr val="FFFFFF"/>
                </a:solidFill>
              </a:rPr>
              <a:t>Sketching an outline </a:t>
            </a:r>
          </a:p>
        </p:txBody>
      </p:sp>
      <p:sp>
        <p:nvSpPr>
          <p:cNvPr id="3" name="Content Placeholder 2"/>
          <p:cNvSpPr>
            <a:spLocks noGrp="1"/>
          </p:cNvSpPr>
          <p:nvPr>
            <p:ph idx="1"/>
          </p:nvPr>
        </p:nvSpPr>
        <p:spPr>
          <a:xfrm>
            <a:off x="4978708" y="885651"/>
            <a:ext cx="6525220" cy="4616849"/>
          </a:xfrm>
        </p:spPr>
        <p:txBody>
          <a:bodyPr anchor="ctr">
            <a:normAutofit/>
          </a:bodyPr>
          <a:lstStyle/>
          <a:p>
            <a:r>
              <a:rPr lang="en-US" sz="2400"/>
              <a:t>This can begin with pencil and paper.</a:t>
            </a:r>
          </a:p>
          <a:p>
            <a:r>
              <a:rPr lang="en-US" sz="2400"/>
              <a:t>You generally want to draw the main layout of a page in sections and label the content that will be put into the sections</a:t>
            </a:r>
          </a:p>
          <a:p>
            <a:r>
              <a:rPr lang="en-US" sz="2400"/>
              <a:t>This rough draft can then be moved into digital format if necessary for refinements. </a:t>
            </a:r>
          </a:p>
          <a:p>
            <a:r>
              <a:rPr lang="en-US" sz="2400"/>
              <a:t>Many times this job is taken by the graphic designer for the overall look and feel, but can still be used to your advantage, to keep track of your project and keep on task.</a:t>
            </a:r>
          </a:p>
        </p:txBody>
      </p:sp>
    </p:spTree>
    <p:extLst>
      <p:ext uri="{BB962C8B-B14F-4D97-AF65-F5344CB8AC3E}">
        <p14:creationId xmlns:p14="http://schemas.microsoft.com/office/powerpoint/2010/main" val="3548141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a:solidFill>
                  <a:srgbClr val="FFFFFF"/>
                </a:solidFill>
              </a:rPr>
              <a:t>Sketching an outline </a:t>
            </a:r>
          </a:p>
        </p:txBody>
      </p:sp>
      <p:sp>
        <p:nvSpPr>
          <p:cNvPr id="3" name="Content Placeholder 2"/>
          <p:cNvSpPr>
            <a:spLocks noGrp="1"/>
          </p:cNvSpPr>
          <p:nvPr>
            <p:ph idx="1"/>
          </p:nvPr>
        </p:nvSpPr>
        <p:spPr>
          <a:xfrm>
            <a:off x="4978708" y="885651"/>
            <a:ext cx="6525220" cy="4616849"/>
          </a:xfrm>
        </p:spPr>
        <p:txBody>
          <a:bodyPr anchor="ctr">
            <a:normAutofit/>
          </a:bodyPr>
          <a:lstStyle/>
          <a:p>
            <a:r>
              <a:rPr lang="en-US" sz="2400"/>
              <a:t>We will create an outline in MS paint.</a:t>
            </a:r>
          </a:p>
          <a:p>
            <a:r>
              <a:rPr lang="en-US" sz="2400"/>
              <a:t>Feel free to use any method of drawing to complete the task. </a:t>
            </a:r>
          </a:p>
          <a:p>
            <a:r>
              <a:rPr lang="en-US" sz="2400"/>
              <a:t>It will help you plan your layouts and document how things will be displayed.</a:t>
            </a:r>
          </a:p>
          <a:p>
            <a:r>
              <a:rPr lang="en-US" sz="2400"/>
              <a:t>Creating one of these for each page and labeling the special parts for each page is known as “Wireframing”.</a:t>
            </a:r>
          </a:p>
        </p:txBody>
      </p:sp>
    </p:spTree>
    <p:extLst>
      <p:ext uri="{BB962C8B-B14F-4D97-AF65-F5344CB8AC3E}">
        <p14:creationId xmlns:p14="http://schemas.microsoft.com/office/powerpoint/2010/main" val="117200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7"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49"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1"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146879" y="998002"/>
            <a:ext cx="3182940" cy="1471959"/>
          </a:xfrm>
        </p:spPr>
        <p:txBody>
          <a:bodyPr>
            <a:normAutofit/>
          </a:bodyPr>
          <a:lstStyle/>
          <a:p>
            <a:r>
              <a:rPr lang="en-US" sz="3600">
                <a:solidFill>
                  <a:srgbClr val="FFFFFF"/>
                </a:solidFill>
              </a:rPr>
              <a:t>Sketching an outline </a:t>
            </a:r>
          </a:p>
        </p:txBody>
      </p:sp>
      <p:sp>
        <p:nvSpPr>
          <p:cNvPr id="3" name="Content Placeholder 2"/>
          <p:cNvSpPr>
            <a:spLocks noGrp="1"/>
          </p:cNvSpPr>
          <p:nvPr>
            <p:ph idx="1"/>
          </p:nvPr>
        </p:nvSpPr>
        <p:spPr>
          <a:xfrm>
            <a:off x="1139635" y="2546161"/>
            <a:ext cx="3200451" cy="2985929"/>
          </a:xfrm>
        </p:spPr>
        <p:txBody>
          <a:bodyPr anchor="t">
            <a:normAutofit/>
          </a:bodyPr>
          <a:lstStyle/>
          <a:p>
            <a:endParaRPr lang="en-US" sz="2400">
              <a:solidFill>
                <a:srgbClr val="FEFFFF"/>
              </a:solidFill>
            </a:endParaRPr>
          </a:p>
        </p:txBody>
      </p:sp>
      <p:pic>
        <p:nvPicPr>
          <p:cNvPr id="1026" name="Picture 2" descr="G:\WPScourse\src files\HTMLCSS\week1\day3\images\basiclayout.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8268" y="899541"/>
            <a:ext cx="6539075" cy="541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71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03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8" name="Rectangle 103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a:solidFill>
                  <a:srgbClr val="FFFFFF"/>
                </a:solidFill>
              </a:rPr>
              <a:t>Sketching an outline </a:t>
            </a:r>
          </a:p>
        </p:txBody>
      </p:sp>
      <p:sp>
        <p:nvSpPr>
          <p:cNvPr id="3" name="Content Placeholder 2"/>
          <p:cNvSpPr>
            <a:spLocks noGrp="1"/>
          </p:cNvSpPr>
          <p:nvPr>
            <p:ph idx="1"/>
          </p:nvPr>
        </p:nvSpPr>
        <p:spPr>
          <a:xfrm>
            <a:off x="1424904" y="2494450"/>
            <a:ext cx="4053545" cy="3563159"/>
          </a:xfrm>
        </p:spPr>
        <p:txBody>
          <a:bodyPr>
            <a:normAutofit/>
          </a:bodyPr>
          <a:lstStyle/>
          <a:p>
            <a:pPr>
              <a:lnSpc>
                <a:spcPct val="90000"/>
              </a:lnSpc>
            </a:pPr>
            <a:r>
              <a:rPr lang="en-US" sz="2000"/>
              <a:t>In the beginning we are looking for a rough outline just to give us something to focus on and write down as a blueprint. </a:t>
            </a:r>
          </a:p>
          <a:p>
            <a:pPr>
              <a:lnSpc>
                <a:spcPct val="90000"/>
              </a:lnSpc>
            </a:pPr>
            <a:r>
              <a:rPr lang="en-US" sz="2000"/>
              <a:t>The header is at the top, </a:t>
            </a:r>
            <a:br>
              <a:rPr lang="en-US" sz="2000"/>
            </a:br>
            <a:r>
              <a:rPr lang="en-US" sz="2000"/>
              <a:t>the menu below that,</a:t>
            </a:r>
            <a:br>
              <a:rPr lang="en-US" sz="2000"/>
            </a:br>
            <a:r>
              <a:rPr lang="en-US" sz="2000"/>
              <a:t>the content area, which has </a:t>
            </a:r>
            <a:br>
              <a:rPr lang="en-US" sz="2000"/>
            </a:br>
            <a:r>
              <a:rPr lang="en-US" sz="2000"/>
              <a:t>two smaller content areas, </a:t>
            </a:r>
            <a:br>
              <a:rPr lang="en-US" sz="2000"/>
            </a:br>
            <a:r>
              <a:rPr lang="en-US" sz="2000"/>
              <a:t>left and right. Left is the main </a:t>
            </a:r>
            <a:br>
              <a:rPr lang="en-US" sz="2000"/>
            </a:br>
            <a:r>
              <a:rPr lang="en-US" sz="2000"/>
              <a:t>content area.</a:t>
            </a:r>
            <a:br>
              <a:rPr lang="en-US" sz="2000"/>
            </a:br>
            <a:r>
              <a:rPr lang="en-US" sz="2000"/>
              <a:t>Then there is a footer.</a:t>
            </a:r>
          </a:p>
        </p:txBody>
      </p:sp>
      <p:pic>
        <p:nvPicPr>
          <p:cNvPr id="1026" name="Picture 2" descr="G:\WPScourse\src files\HTMLCSS\week1\day3\images\basiclayout.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8892" y="2512562"/>
            <a:ext cx="4802404" cy="352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378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11FE9FE3302341B5D9E541B22803B7" ma:contentTypeVersion="17" ma:contentTypeDescription="Create a new document." ma:contentTypeScope="" ma:versionID="92c29bf1007245e6d31966d191854525">
  <xsd:schema xmlns:xsd="http://www.w3.org/2001/XMLSchema" xmlns:xs="http://www.w3.org/2001/XMLSchema" xmlns:p="http://schemas.microsoft.com/office/2006/metadata/properties" xmlns:ns1="http://schemas.microsoft.com/sharepoint/v3" xmlns:ns2="ff97bcdf-ccab-446e-94f0-d2f64f8242e5" xmlns:ns3="f2794c99-6a5a-4026-8dc7-7427ff4a0c85" targetNamespace="http://schemas.microsoft.com/office/2006/metadata/properties" ma:root="true" ma:fieldsID="67bb7671eb101e1706cc227e82bcf743" ns1:_="" ns2:_="" ns3:_="">
    <xsd:import namespace="http://schemas.microsoft.com/sharepoint/v3"/>
    <xsd:import namespace="ff97bcdf-ccab-446e-94f0-d2f64f8242e5"/>
    <xsd:import namespace="f2794c99-6a5a-4026-8dc7-7427ff4a0c8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97bcdf-ccab-446e-94f0-d2f64f8242e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2794c99-6a5a-4026-8dc7-7427ff4a0c8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Location" ma:index="16" nillable="true" ma:displayName="MediaServiceLocation" ma:descrip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0311B30-59EA-46AA-B960-F4B1F7843AF6}">
  <ds:schemaRefs>
    <ds:schemaRef ds:uri="http://schemas.microsoft.com/sharepoint/v3/contenttype/forms"/>
  </ds:schemaRefs>
</ds:datastoreItem>
</file>

<file path=customXml/itemProps2.xml><?xml version="1.0" encoding="utf-8"?>
<ds:datastoreItem xmlns:ds="http://schemas.openxmlformats.org/officeDocument/2006/customXml" ds:itemID="{AD8C6BDE-1D56-4B71-BD22-1ECB2AE9A8AD}">
  <ds:schemaRefs>
    <ds:schemaRef ds:uri="f2794c99-6a5a-4026-8dc7-7427ff4a0c85"/>
    <ds:schemaRef ds:uri="ff97bcdf-ccab-446e-94f0-d2f64f8242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759A5CA-0710-4D85-9E69-A830CAE95C5C}">
  <ds:schemaRefs>
    <ds:schemaRef ds:uri="f2794c99-6a5a-4026-8dc7-7427ff4a0c85"/>
    <ds:schemaRef ds:uri="ff97bcdf-ccab-446e-94f0-d2f64f8242e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37</Slides>
  <Notes>0</Notes>
  <HiddenSlides>0</HiddenSlide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Office Theme</vt:lpstr>
      <vt:lpstr>PowerPoint Presentation</vt:lpstr>
      <vt:lpstr>Welcome Message</vt:lpstr>
      <vt:lpstr>Review</vt:lpstr>
      <vt:lpstr>Web Page Construction and Planning </vt:lpstr>
      <vt:lpstr>Web Page Construction and Planning </vt:lpstr>
      <vt:lpstr>Sketching an outline </vt:lpstr>
      <vt:lpstr>Sketching an outline </vt:lpstr>
      <vt:lpstr>Sketching an outline </vt:lpstr>
      <vt:lpstr>Sketching an outline </vt:lpstr>
      <vt:lpstr>Testing a page </vt:lpstr>
      <vt:lpstr>Testing a page </vt:lpstr>
      <vt:lpstr>Adding new elements </vt:lpstr>
      <vt:lpstr>Nesting elements </vt:lpstr>
      <vt:lpstr>Nesting elements </vt:lpstr>
      <vt:lpstr>Using ordered lists </vt:lpstr>
      <vt:lpstr>Using ordered lists </vt:lpstr>
      <vt:lpstr>Using ordered lists </vt:lpstr>
      <vt:lpstr>Understanding Domains and HTTP </vt:lpstr>
      <vt:lpstr>Understanding Domains and HTTP </vt:lpstr>
      <vt:lpstr>Hosting companies </vt:lpstr>
      <vt:lpstr>Hosting companies </vt:lpstr>
      <vt:lpstr>Hosting companies </vt:lpstr>
      <vt:lpstr>Domain fundamentals </vt:lpstr>
      <vt:lpstr>Using FTP </vt:lpstr>
      <vt:lpstr>Using FTP </vt:lpstr>
      <vt:lpstr>Using FTP </vt:lpstr>
      <vt:lpstr>Dissecting URLs </vt:lpstr>
      <vt:lpstr>Dissecting URLs </vt:lpstr>
      <vt:lpstr>Dissecting URLs </vt:lpstr>
      <vt:lpstr>Absolute Paths </vt:lpstr>
      <vt:lpstr>Absolute Paths </vt:lpstr>
      <vt:lpstr>Absolute Paths </vt:lpstr>
      <vt:lpstr>Absolute Paths </vt:lpstr>
      <vt:lpstr>HTTP Protocol Fundamentals</vt:lpstr>
      <vt:lpstr>HTTP Protocol Fundamentals</vt:lpstr>
      <vt:lpstr>HTTP Protocol Fundamentals</vt:lpstr>
      <vt:lpstr>HTTP Protocol Fundamentals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Dizon</dc:creator>
  <cp:revision>6</cp:revision>
  <dcterms:created xsi:type="dcterms:W3CDTF">2021-03-04T05:19:41Z</dcterms:created>
  <dcterms:modified xsi:type="dcterms:W3CDTF">2022-10-12T01:23:57Z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0x010100E711FE9FE3302341B5D9E541B22803B7</vt:lpwstr>
  </property>
</Properties>
</file>