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732" r:id="rId10"/>
    <p:sldMasterId id="2147483648" r:id="rId11"/>
  </p:sldMasterIdLst>
  <p:sldIdLst>
    <p:sldId id="256" r:id="rId12"/>
    <p:sldId id="257" r:id="rId13"/>
    <p:sldId id="265" r:id="rId14"/>
    <p:sldId id="264" r:id="rId15"/>
    <p:sldId id="263" r:id="rId16"/>
    <p:sldId id="262" r:id="rId17"/>
    <p:sldId id="261" r:id="rId18"/>
    <p:sldId id="260" r:id="rId19"/>
    <p:sldId id="259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ADFF8-1CCC-F07F-0010-0403484F24CA}" v="17" dt="2022-12-15T00:26:26.107"/>
    <p1510:client id="{106DCD34-E54F-7E74-B0B2-BD6FE3C086E9}" v="35" dt="2022-12-15T00:17:32.333"/>
    <p1510:client id="{31431083-D0CD-2171-FF64-28CC13DE9037}" v="4" dt="2023-01-01T17:03:53.832"/>
    <p1510:client id="{50DEB1B3-FB18-2AA0-67A8-0CC2ED8F3E03}" v="23" dt="2022-12-20T02:48:26.849"/>
    <p1510:client id="{70DF62F8-3063-7CDD-77F5-6EC382A8BE26}" v="27" dt="2022-12-20T03:13:42.565"/>
    <p1510:client id="{9BF6E3D7-82F8-5FDB-CCF3-87016F75ECBC}" v="26" dt="2022-12-20T03:04:22.175"/>
    <p1510:client id="{9C7AD990-10F5-4C72-B6E6-8DBAB0264B84}" v="4" dt="2022-12-14T23:52:06.979"/>
    <p1510:client id="{AFF8DDB2-18C7-B043-E88D-1F1B413D8148}" v="16" dt="2022-12-20T03:06:31.925"/>
    <p1510:client id="{E02BE7D4-DC6B-46CA-1A29-9998CE8885E4}" v="28" dt="2022-12-20T02:59:14.209"/>
    <p1510:client id="{F8AB0507-71E3-3105-8F9C-3D2B489C9A2A}" v="20" dt="2022-12-15T00:18:59.917"/>
    <p1510:client id="{FD2FF77E-675B-36AE-5B0C-5D3739AA5776}" v="2" dt="2022-12-20T03:00:25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79a21bbd-83f7-4e16-a863-8531c314eb69" providerId="ADAL" clId="{9C7AD990-10F5-4C72-B6E6-8DBAB0264B84}"/>
    <pc:docChg chg="undo custSel addSld delSld modSld">
      <pc:chgData name="Kristina Elen" userId="79a21bbd-83f7-4e16-a863-8531c314eb69" providerId="ADAL" clId="{9C7AD990-10F5-4C72-B6E6-8DBAB0264B84}" dt="2022-12-15T00:14:04.536" v="71"/>
      <pc:docMkLst>
        <pc:docMk/>
      </pc:docMkLst>
      <pc:sldChg chg="new del">
        <pc:chgData name="Kristina Elen" userId="79a21bbd-83f7-4e16-a863-8531c314eb69" providerId="ADAL" clId="{9C7AD990-10F5-4C72-B6E6-8DBAB0264B84}" dt="2022-12-14T23:49:20.584" v="11" actId="47"/>
        <pc:sldMkLst>
          <pc:docMk/>
          <pc:sldMk cId="3938491087" sldId="258"/>
        </pc:sldMkLst>
      </pc:sldChg>
      <pc:sldChg chg="addSp delSp modSp add del mod setBg modClrScheme delDesignElem chgLayout">
        <pc:chgData name="Kristina Elen" userId="79a21bbd-83f7-4e16-a863-8531c314eb69" providerId="ADAL" clId="{9C7AD990-10F5-4C72-B6E6-8DBAB0264B84}" dt="2022-12-14T23:52:53.948" v="48" actId="255"/>
        <pc:sldMkLst>
          <pc:docMk/>
          <pc:sldMk cId="735987142" sldId="259"/>
        </pc:sldMkLst>
        <pc:spChg chg="mod ord">
          <ac:chgData name="Kristina Elen" userId="79a21bbd-83f7-4e16-a863-8531c314eb69" providerId="ADAL" clId="{9C7AD990-10F5-4C72-B6E6-8DBAB0264B84}" dt="2022-12-14T23:52:04.014" v="36" actId="1076"/>
          <ac:spMkLst>
            <pc:docMk/>
            <pc:sldMk cId="735987142" sldId="259"/>
            <ac:spMk id="2" creationId="{00000000-0000-0000-0000-000000000000}"/>
          </ac:spMkLst>
        </pc:spChg>
        <pc:spChg chg="mod ord">
          <ac:chgData name="Kristina Elen" userId="79a21bbd-83f7-4e16-a863-8531c314eb69" providerId="ADAL" clId="{9C7AD990-10F5-4C72-B6E6-8DBAB0264B84}" dt="2022-12-14T23:52:53.948" v="48" actId="255"/>
          <ac:spMkLst>
            <pc:docMk/>
            <pc:sldMk cId="735987142" sldId="259"/>
            <ac:spMk id="3" creationId="{00000000-0000-0000-0000-000000000000}"/>
          </ac:spMkLst>
        </pc:spChg>
        <pc:spChg chg="add del mod ord">
          <ac:chgData name="Kristina Elen" userId="79a21bbd-83f7-4e16-a863-8531c314eb69" providerId="ADAL" clId="{9C7AD990-10F5-4C72-B6E6-8DBAB0264B84}" dt="2022-12-14T23:51:05.242" v="18" actId="700"/>
          <ac:spMkLst>
            <pc:docMk/>
            <pc:sldMk cId="735987142" sldId="259"/>
            <ac:spMk id="4" creationId="{265E15C8-5741-6326-16BC-EA0E7AE2CB9C}"/>
          </ac:spMkLst>
        </pc:spChg>
        <pc:spChg chg="add del">
          <ac:chgData name="Kristina Elen" userId="79a21bbd-83f7-4e16-a863-8531c314eb69" providerId="ADAL" clId="{9C7AD990-10F5-4C72-B6E6-8DBAB0264B84}" dt="2022-12-14T23:51:46.314" v="29" actId="22"/>
          <ac:spMkLst>
            <pc:docMk/>
            <pc:sldMk cId="735987142" sldId="259"/>
            <ac:spMk id="7" creationId="{54BFDFDB-F64D-BE1E-9714-444870D07C4E}"/>
          </ac:spMkLst>
        </pc:spChg>
        <pc:picChg chg="add">
          <ac:chgData name="Kristina Elen" userId="79a21bbd-83f7-4e16-a863-8531c314eb69" providerId="ADAL" clId="{9C7AD990-10F5-4C72-B6E6-8DBAB0264B84}" dt="2022-12-14T23:49:41.375" v="12" actId="26606"/>
          <ac:picMkLst>
            <pc:docMk/>
            <pc:sldMk cId="735987142" sldId="259"/>
            <ac:picMk id="5" creationId="{2DB15344-59F8-FC19-CFD5-E1DDF0AC973C}"/>
          </ac:picMkLst>
        </pc:picChg>
        <pc:cxnChg chg="add del">
          <ac:chgData name="Kristina Elen" userId="79a21bbd-83f7-4e16-a863-8531c314eb69" providerId="ADAL" clId="{9C7AD990-10F5-4C72-B6E6-8DBAB0264B84}" dt="2022-12-14T23:51:05.242" v="18" actId="700"/>
          <ac:cxnSpMkLst>
            <pc:docMk/>
            <pc:sldMk cId="735987142" sldId="259"/>
            <ac:cxnSpMk id="9" creationId="{A7F400EE-A8A5-48AF-B4D6-291B52C6F0B0}"/>
          </ac:cxnSpMkLst>
        </pc:cxnChg>
      </pc:sldChg>
      <pc:sldChg chg="addSp modSp add mod setBg">
        <pc:chgData name="Kristina Elen" userId="79a21bbd-83f7-4e16-a863-8531c314eb69" providerId="ADAL" clId="{9C7AD990-10F5-4C72-B6E6-8DBAB0264B84}" dt="2022-12-14T23:53:16.123" v="49" actId="26606"/>
        <pc:sldMkLst>
          <pc:docMk/>
          <pc:sldMk cId="1353873858" sldId="260"/>
        </pc:sldMkLst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0" creationId="{59A309A7-1751-4ABE-A3C1-EEC40366AD89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2" creationId="{967D8EB6-EAE1-4F9C-B398-83321E287204}"/>
          </ac:spMkLst>
        </pc:spChg>
        <pc:picChg chg="add">
          <ac:chgData name="Kristina Elen" userId="79a21bbd-83f7-4e16-a863-8531c314eb69" providerId="ADAL" clId="{9C7AD990-10F5-4C72-B6E6-8DBAB0264B84}" dt="2022-12-14T23:53:16.123" v="49" actId="26606"/>
          <ac:picMkLst>
            <pc:docMk/>
            <pc:sldMk cId="1353873858" sldId="260"/>
            <ac:picMk id="7" creationId="{DF25530D-D8D8-7029-7633-15D8B82E520C}"/>
          </ac:picMkLst>
        </pc:picChg>
      </pc:sldChg>
      <pc:sldChg chg="addSp delSp add mod">
        <pc:chgData name="Kristina Elen" userId="79a21bbd-83f7-4e16-a863-8531c314eb69" providerId="ADAL" clId="{9C7AD990-10F5-4C72-B6E6-8DBAB0264B84}" dt="2022-12-14T23:53:29.821" v="50" actId="26606"/>
        <pc:sldMkLst>
          <pc:docMk/>
          <pc:sldMk cId="904035753" sldId="261"/>
        </pc:sldMkLst>
        <pc:spChg chg="del">
          <ac:chgData name="Kristina Elen" userId="79a21bbd-83f7-4e16-a863-8531c314eb69" providerId="ADAL" clId="{9C7AD990-10F5-4C72-B6E6-8DBAB0264B84}" dt="2022-12-14T23:53:29.821" v="50" actId="26606"/>
          <ac:spMkLst>
            <pc:docMk/>
            <pc:sldMk cId="904035753" sldId="261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9C7AD990-10F5-4C72-B6E6-8DBAB0264B84}" dt="2022-12-14T23:53:29.821" v="50" actId="26606"/>
          <ac:graphicFrameMkLst>
            <pc:docMk/>
            <pc:sldMk cId="904035753" sldId="261"/>
            <ac:graphicFrameMk id="5" creationId="{4A5167EA-B490-870F-1CBE-E16E0535D3D1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4T23:53:33.311" v="51" actId="26606"/>
        <pc:sldMkLst>
          <pc:docMk/>
          <pc:sldMk cId="256453346" sldId="262"/>
        </pc:sldMkLst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4:01.362" v="52" actId="26606"/>
        <pc:sldMkLst>
          <pc:docMk/>
          <pc:sldMk cId="3981547371" sldId="263"/>
        </pc:sldMkLst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2" creationId="{C58506DD-7B3D-4594-846B-F78590BE9FA3}"/>
          </ac:spMkLst>
        </pc:spChg>
      </pc:sldChg>
      <pc:sldChg chg="addSp modSp add del mod setBg addAnim">
        <pc:chgData name="Kristina Elen" userId="79a21bbd-83f7-4e16-a863-8531c314eb69" providerId="ADAL" clId="{9C7AD990-10F5-4C72-B6E6-8DBAB0264B84}" dt="2022-12-15T00:04:12.199" v="55" actId="47"/>
        <pc:sldMkLst>
          <pc:docMk/>
          <pc:sldMk cId="3641954875" sldId="264"/>
        </pc:sldMkLst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3.794" v="57"/>
        <pc:sldMkLst>
          <pc:docMk/>
          <pc:sldMk cId="3522578397" sldId="265"/>
        </pc:sldMkLst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9.652" v="59"/>
        <pc:sldMkLst>
          <pc:docMk/>
          <pc:sldMk cId="823547575" sldId="266"/>
        </pc:sldMkLst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2" creationId="{C58506DD-7B3D-4594-846B-F78590BE9FA3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07.065" v="60" actId="26606"/>
        <pc:sldMkLst>
          <pc:docMk/>
          <pc:sldMk cId="441190155" sldId="267"/>
        </pc:sldMkLst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9C7AD990-10F5-4C72-B6E6-8DBAB0264B84}" dt="2022-12-15T00:05:14.206" v="63" actId="27309"/>
        <pc:sldMkLst>
          <pc:docMk/>
          <pc:sldMk cId="3517786073" sldId="268"/>
        </pc:sldMkLst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8" creationId="{14E91B64-9FCC-451E-AFB4-A827D6329367}"/>
          </ac:spMkLst>
        </pc:spChg>
        <pc:graphicFrameChg chg="add del modGraphic">
          <ac:chgData name="Kristina Elen" userId="79a21bbd-83f7-4e16-a863-8531c314eb69" providerId="ADAL" clId="{9C7AD990-10F5-4C72-B6E6-8DBAB0264B84}" dt="2022-12-15T00:05:14.206" v="63" actId="27309"/>
          <ac:graphicFrameMkLst>
            <pc:docMk/>
            <pc:sldMk cId="3517786073" sldId="268"/>
            <ac:graphicFrameMk id="5" creationId="{EF8AAA94-A7DB-DDBC-47F5-8E9942E99BE0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5T00:06:11.443" v="68" actId="26606"/>
        <pc:sldMkLst>
          <pc:docMk/>
          <pc:sldMk cId="1213165316" sldId="269"/>
        </pc:sldMkLst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9:19.262" v="69" actId="26606"/>
        <pc:sldMkLst>
          <pc:docMk/>
          <pc:sldMk cId="346260359" sldId="270"/>
        </pc:sldMkLst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8" creationId="{14E91B64-9FCC-451E-AFB4-A827D6329367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14:04.536" v="71"/>
        <pc:sldMkLst>
          <pc:docMk/>
          <pc:sldMk cId="2118348319" sldId="271"/>
        </pc:sldMkLst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20.526" v="64" actId="26606"/>
        <pc:sldMkLst>
          <pc:docMk/>
          <pc:sldMk cId="1703546220" sldId="272"/>
        </pc:sldMkLst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50.619" v="65" actId="26606"/>
        <pc:sldMkLst>
          <pc:docMk/>
          <pc:sldMk cId="1401627518" sldId="273"/>
        </pc:sldMkLst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0.304" v="66" actId="26606"/>
        <pc:sldMkLst>
          <pc:docMk/>
          <pc:sldMk cId="4066040186" sldId="274"/>
        </pc:sldMkLst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8.232" v="67" actId="26606"/>
        <pc:sldMkLst>
          <pc:docMk/>
          <pc:sldMk cId="4101288293" sldId="275"/>
        </pc:sldMkLst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8" creationId="{14E91B64-9FCC-451E-AFB4-A827D6329367}"/>
          </ac:spMkLst>
        </pc:spChg>
      </pc:sldChg>
      <pc:sldChg chg="delSp modSp add mod setBg delDesignElem">
        <pc:chgData name="Kristina Elen" userId="79a21bbd-83f7-4e16-a863-8531c314eb69" providerId="ADAL" clId="{9C7AD990-10F5-4C72-B6E6-8DBAB0264B84}" dt="2022-12-14T23:52:44.736" v="47" actId="255"/>
        <pc:sldMkLst>
          <pc:docMk/>
          <pc:sldMk cId="2824253115" sldId="276"/>
        </pc:sldMkLst>
        <pc:spChg chg="mod">
          <ac:chgData name="Kristina Elen" userId="79a21bbd-83f7-4e16-a863-8531c314eb69" providerId="ADAL" clId="{9C7AD990-10F5-4C72-B6E6-8DBAB0264B84}" dt="2022-12-14T23:52:44.736" v="47" actId="255"/>
          <ac:spMkLst>
            <pc:docMk/>
            <pc:sldMk cId="2824253115" sldId="276"/>
            <ac:spMk id="3" creationId="{00000000-0000-0000-0000-000000000000}"/>
          </ac:spMkLst>
        </pc:spChg>
        <pc:cxnChg chg="del">
          <ac:chgData name="Kristina Elen" userId="79a21bbd-83f7-4e16-a863-8531c314eb69" providerId="ADAL" clId="{9C7AD990-10F5-4C72-B6E6-8DBAB0264B84}" dt="2022-12-14T23:52:06.979" v="38"/>
          <ac:cxnSpMkLst>
            <pc:docMk/>
            <pc:sldMk cId="2824253115" sldId="276"/>
            <ac:cxnSpMk id="9" creationId="{A7F400EE-A8A5-48AF-B4D6-291B52C6F0B0}"/>
          </ac:cxnSpMkLst>
        </pc:cxnChg>
      </pc:sldChg>
      <pc:sldChg chg="new add del">
        <pc:chgData name="Kristina Elen" userId="79a21bbd-83f7-4e16-a863-8531c314eb69" providerId="ADAL" clId="{9C7AD990-10F5-4C72-B6E6-8DBAB0264B84}" dt="2022-12-14T23:51:53.432" v="33" actId="680"/>
        <pc:sldMkLst>
          <pc:docMk/>
          <pc:sldMk cId="4170258291" sldId="276"/>
        </pc:sldMkLst>
      </pc:sldChg>
      <pc:sldChg chg="addSp delSp modSp add del mod setBg delDesignElem">
        <pc:chgData name="Kristina Elen" userId="79a21bbd-83f7-4e16-a863-8531c314eb69" providerId="ADAL" clId="{9C7AD990-10F5-4C72-B6E6-8DBAB0264B84}" dt="2022-12-14T23:51:50.490" v="32"/>
        <pc:sldMkLst>
          <pc:docMk/>
          <pc:sldMk cId="1427126422" sldId="277"/>
        </pc:sldMkLst>
        <pc:spChg chg="mod">
          <ac:chgData name="Kristina Elen" userId="79a21bbd-83f7-4e16-a863-8531c314eb69" providerId="ADAL" clId="{9C7AD990-10F5-4C72-B6E6-8DBAB0264B84}" dt="2022-12-14T23:51:46.834" v="30" actId="20577"/>
          <ac:spMkLst>
            <pc:docMk/>
            <pc:sldMk cId="1427126422" sldId="277"/>
            <ac:spMk id="3" creationId="{00000000-0000-0000-0000-000000000000}"/>
          </ac:spMkLst>
        </pc:spChg>
        <pc:cxnChg chg="add del">
          <ac:chgData name="Kristina Elen" userId="79a21bbd-83f7-4e16-a863-8531c314eb69" providerId="ADAL" clId="{9C7AD990-10F5-4C72-B6E6-8DBAB0264B84}" dt="2022-12-14T23:51:50.490" v="32"/>
          <ac:cxnSpMkLst>
            <pc:docMk/>
            <pc:sldMk cId="1427126422" sldId="277"/>
            <ac:cxnSpMk id="9" creationId="{A7F400EE-A8A5-48AF-B4D6-291B52C6F0B0}"/>
          </ac:cxnSpMkLst>
        </pc:cxnChg>
      </pc:sldChg>
    </pc:docChg>
  </pc:docChgLst>
  <pc:docChgLst>
    <pc:chgData clId="Web-{50DEB1B3-FB18-2AA0-67A8-0CC2ED8F3E03}"/>
    <pc:docChg chg="modSld">
      <pc:chgData name="" userId="" providerId="" clId="Web-{50DEB1B3-FB18-2AA0-67A8-0CC2ED8F3E03}" dt="2022-12-20T02:46:30.991" v="0" actId="20577"/>
      <pc:docMkLst>
        <pc:docMk/>
      </pc:docMkLst>
      <pc:sldChg chg="modSp">
        <pc:chgData name="" userId="" providerId="" clId="Web-{50DEB1B3-FB18-2AA0-67A8-0CC2ED8F3E03}" dt="2022-12-20T02:46:30.991" v="0" actId="20577"/>
        <pc:sldMkLst>
          <pc:docMk/>
          <pc:sldMk cId="2529654894" sldId="256"/>
        </pc:sldMkLst>
        <pc:spChg chg="mod">
          <ac:chgData name="" userId="" providerId="" clId="Web-{50DEB1B3-FB18-2AA0-67A8-0CC2ED8F3E03}" dt="2022-12-20T02:46:30.991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AFF8DDB2-18C7-B043-E88D-1F1B413D8148}"/>
    <pc:docChg chg="addSld delSld modSld">
      <pc:chgData name="Kristina Elen" userId="S::kelen@herzing.ca::79a21bbd-83f7-4e16-a863-8531c314eb69" providerId="AD" clId="Web-{AFF8DDB2-18C7-B043-E88D-1F1B413D8148}" dt="2022-12-20T03:07:01.597" v="23"/>
      <pc:docMkLst>
        <pc:docMk/>
      </pc:docMkLst>
      <pc:sldChg chg="add">
        <pc:chgData name="Kristina Elen" userId="S::kelen@herzing.ca::79a21bbd-83f7-4e16-a863-8531c314eb69" providerId="AD" clId="Web-{AFF8DDB2-18C7-B043-E88D-1F1B413D8148}" dt="2022-12-20T03:06:31.643" v="7"/>
        <pc:sldMkLst>
          <pc:docMk/>
          <pc:sldMk cId="1706413584" sldId="258"/>
        </pc:sldMkLst>
      </pc:sldChg>
      <pc:sldChg chg="add">
        <pc:chgData name="Kristina Elen" userId="S::kelen@herzing.ca::79a21bbd-83f7-4e16-a863-8531c314eb69" providerId="AD" clId="Web-{AFF8DDB2-18C7-B043-E88D-1F1B413D8148}" dt="2022-12-20T03:06:31.659" v="8"/>
        <pc:sldMkLst>
          <pc:docMk/>
          <pc:sldMk cId="630279530" sldId="259"/>
        </pc:sldMkLst>
      </pc:sldChg>
      <pc:sldChg chg="addSp modSp del mod setBg">
        <pc:chgData name="Kristina Elen" userId="S::kelen@herzing.ca::79a21bbd-83f7-4e16-a863-8531c314eb69" providerId="AD" clId="Web-{AFF8DDB2-18C7-B043-E88D-1F1B413D8148}" dt="2022-12-20T03:06:29.268" v="5"/>
        <pc:sldMkLst>
          <pc:docMk/>
          <pc:sldMk cId="3381614656" sldId="259"/>
        </pc:sldMkLst>
        <pc:spChg chg="mod">
          <ac:chgData name="Kristina Elen" userId="S::kelen@herzing.ca::79a21bbd-83f7-4e16-a863-8531c314eb69" providerId="AD" clId="Web-{AFF8DDB2-18C7-B043-E88D-1F1B413D8148}" dt="2022-12-20T03:06:06.206" v="2"/>
          <ac:spMkLst>
            <pc:docMk/>
            <pc:sldMk cId="3381614656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6:06.206" v="2"/>
          <ac:spMkLst>
            <pc:docMk/>
            <pc:sldMk cId="3381614656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6:06.206" v="2"/>
          <ac:spMkLst>
            <pc:docMk/>
            <pc:sldMk cId="3381614656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6:06.206" v="2"/>
          <ac:spMkLst>
            <pc:docMk/>
            <pc:sldMk cId="3381614656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6:06.206" v="2"/>
          <ac:spMkLst>
            <pc:docMk/>
            <pc:sldMk cId="3381614656" sldId="259"/>
            <ac:spMk id="12" creationId="{1C091803-41C2-48E0-9228-5148460C7479}"/>
          </ac:spMkLst>
        </pc:spChg>
      </pc:sldChg>
      <pc:sldChg chg="add">
        <pc:chgData name="Kristina Elen" userId="S::kelen@herzing.ca::79a21bbd-83f7-4e16-a863-8531c314eb69" providerId="AD" clId="Web-{AFF8DDB2-18C7-B043-E88D-1F1B413D8148}" dt="2022-12-20T03:06:31.675" v="9"/>
        <pc:sldMkLst>
          <pc:docMk/>
          <pc:sldMk cId="689419530" sldId="260"/>
        </pc:sldMkLst>
      </pc:sldChg>
      <pc:sldChg chg="addSp modSp del mod setBg">
        <pc:chgData name="Kristina Elen" userId="S::kelen@herzing.ca::79a21bbd-83f7-4e16-a863-8531c314eb69" providerId="AD" clId="Web-{AFF8DDB2-18C7-B043-E88D-1F1B413D8148}" dt="2022-12-20T03:06:28.331" v="4"/>
        <pc:sldMkLst>
          <pc:docMk/>
          <pc:sldMk cId="3638487446" sldId="260"/>
        </pc:sldMkLst>
        <pc:spChg chg="mod">
          <ac:chgData name="Kristina Elen" userId="S::kelen@herzing.ca::79a21bbd-83f7-4e16-a863-8531c314eb69" providerId="AD" clId="Web-{AFF8DDB2-18C7-B043-E88D-1F1B413D8148}" dt="2022-12-20T03:05:58.580" v="1"/>
          <ac:spMkLst>
            <pc:docMk/>
            <pc:sldMk cId="363848744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5:58.580" v="1"/>
          <ac:spMkLst>
            <pc:docMk/>
            <pc:sldMk cId="363848744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5:58.580" v="1"/>
          <ac:spMkLst>
            <pc:docMk/>
            <pc:sldMk cId="3638487446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5:58.580" v="1"/>
          <ac:spMkLst>
            <pc:docMk/>
            <pc:sldMk cId="3638487446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5:58.580" v="1"/>
          <ac:spMkLst>
            <pc:docMk/>
            <pc:sldMk cId="3638487446" sldId="260"/>
            <ac:spMk id="12" creationId="{1C091803-41C2-48E0-9228-5148460C7479}"/>
          </ac:spMkLst>
        </pc:spChg>
      </pc:sldChg>
      <pc:sldChg chg="addSp modSp del mod setBg">
        <pc:chgData name="Kristina Elen" userId="S::kelen@herzing.ca::79a21bbd-83f7-4e16-a863-8531c314eb69" providerId="AD" clId="Web-{AFF8DDB2-18C7-B043-E88D-1F1B413D8148}" dt="2022-12-20T03:06:29.831" v="6"/>
        <pc:sldMkLst>
          <pc:docMk/>
          <pc:sldMk cId="2552917580" sldId="261"/>
        </pc:sldMkLst>
        <pc:spChg chg="mod">
          <ac:chgData name="Kristina Elen" userId="S::kelen@herzing.ca::79a21bbd-83f7-4e16-a863-8531c314eb69" providerId="AD" clId="Web-{AFF8DDB2-18C7-B043-E88D-1F1B413D8148}" dt="2022-12-20T03:05:55.252" v="0"/>
          <ac:spMkLst>
            <pc:docMk/>
            <pc:sldMk cId="2552917580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5:55.252" v="0"/>
          <ac:spMkLst>
            <pc:docMk/>
            <pc:sldMk cId="2552917580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5:55.252" v="0"/>
          <ac:spMkLst>
            <pc:docMk/>
            <pc:sldMk cId="2552917580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5:55.252" v="0"/>
          <ac:spMkLst>
            <pc:docMk/>
            <pc:sldMk cId="2552917580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5:55.252" v="0"/>
          <ac:spMkLst>
            <pc:docMk/>
            <pc:sldMk cId="2552917580" sldId="261"/>
            <ac:spMk id="12" creationId="{1C091803-41C2-48E0-9228-5148460C7479}"/>
          </ac:spMkLst>
        </pc:spChg>
      </pc:sldChg>
      <pc:sldChg chg="add">
        <pc:chgData name="Kristina Elen" userId="S::kelen@herzing.ca::79a21bbd-83f7-4e16-a863-8531c314eb69" providerId="AD" clId="Web-{AFF8DDB2-18C7-B043-E88D-1F1B413D8148}" dt="2022-12-20T03:06:31.706" v="10"/>
        <pc:sldMkLst>
          <pc:docMk/>
          <pc:sldMk cId="3975185502" sldId="261"/>
        </pc:sldMkLst>
      </pc:sldChg>
      <pc:sldChg chg="del">
        <pc:chgData name="Kristina Elen" userId="S::kelen@herzing.ca::79a21bbd-83f7-4e16-a863-8531c314eb69" providerId="AD" clId="Web-{AFF8DDB2-18C7-B043-E88D-1F1B413D8148}" dt="2022-12-20T03:06:28.315" v="3"/>
        <pc:sldMkLst>
          <pc:docMk/>
          <pc:sldMk cId="1922899082" sldId="262"/>
        </pc:sldMkLst>
      </pc:sldChg>
      <pc:sldChg chg="add">
        <pc:chgData name="Kristina Elen" userId="S::kelen@herzing.ca::79a21bbd-83f7-4e16-a863-8531c314eb69" providerId="AD" clId="Web-{AFF8DDB2-18C7-B043-E88D-1F1B413D8148}" dt="2022-12-20T03:06:31.737" v="11"/>
        <pc:sldMkLst>
          <pc:docMk/>
          <pc:sldMk cId="3374426497" sldId="262"/>
        </pc:sldMkLst>
      </pc:sldChg>
      <pc:sldChg chg="add">
        <pc:chgData name="Kristina Elen" userId="S::kelen@herzing.ca::79a21bbd-83f7-4e16-a863-8531c314eb69" providerId="AD" clId="Web-{AFF8DDB2-18C7-B043-E88D-1F1B413D8148}" dt="2022-12-20T03:06:31.753" v="12"/>
        <pc:sldMkLst>
          <pc:docMk/>
          <pc:sldMk cId="2292449948" sldId="263"/>
        </pc:sldMkLst>
      </pc:sldChg>
      <pc:sldChg chg="add">
        <pc:chgData name="Kristina Elen" userId="S::kelen@herzing.ca::79a21bbd-83f7-4e16-a863-8531c314eb69" providerId="AD" clId="Web-{AFF8DDB2-18C7-B043-E88D-1F1B413D8148}" dt="2022-12-20T03:06:31.784" v="13"/>
        <pc:sldMkLst>
          <pc:docMk/>
          <pc:sldMk cId="1978391550" sldId="264"/>
        </pc:sldMkLst>
      </pc:sldChg>
      <pc:sldChg chg="addSp modSp add mod setBg">
        <pc:chgData name="Kristina Elen" userId="S::kelen@herzing.ca::79a21bbd-83f7-4e16-a863-8531c314eb69" providerId="AD" clId="Web-{AFF8DDB2-18C7-B043-E88D-1F1B413D8148}" dt="2022-12-20T03:07:01.597" v="23"/>
        <pc:sldMkLst>
          <pc:docMk/>
          <pc:sldMk cId="2887326018" sldId="265"/>
        </pc:sldMkLst>
        <pc:spChg chg="mod">
          <ac:chgData name="Kristina Elen" userId="S::kelen@herzing.ca::79a21bbd-83f7-4e16-a863-8531c314eb69" providerId="AD" clId="Web-{AFF8DDB2-18C7-B043-E88D-1F1B413D8148}" dt="2022-12-20T03:07:01.597" v="23"/>
          <ac:spMkLst>
            <pc:docMk/>
            <pc:sldMk cId="288732601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7:01.597" v="23"/>
          <ac:spMkLst>
            <pc:docMk/>
            <pc:sldMk cId="288732601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7:01.597" v="23"/>
          <ac:spMkLst>
            <pc:docMk/>
            <pc:sldMk cId="288732601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7:01.597" v="23"/>
          <ac:spMkLst>
            <pc:docMk/>
            <pc:sldMk cId="2887326018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7:01.597" v="23"/>
          <ac:spMkLst>
            <pc:docMk/>
            <pc:sldMk cId="2887326018" sldId="265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FF8DDB2-18C7-B043-E88D-1F1B413D8148}" dt="2022-12-20T03:06:49.159" v="22"/>
        <pc:sldMkLst>
          <pc:docMk/>
          <pc:sldMk cId="4072523966" sldId="266"/>
        </pc:sldMkLst>
        <pc:spChg chg="mod">
          <ac:chgData name="Kristina Elen" userId="S::kelen@herzing.ca::79a21bbd-83f7-4e16-a863-8531c314eb69" providerId="AD" clId="Web-{AFF8DDB2-18C7-B043-E88D-1F1B413D8148}" dt="2022-12-20T03:06:49.159" v="22"/>
          <ac:spMkLst>
            <pc:docMk/>
            <pc:sldMk cId="4072523966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6:49.159" v="22"/>
          <ac:spMkLst>
            <pc:docMk/>
            <pc:sldMk cId="4072523966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6:49.159" v="22"/>
          <ac:spMkLst>
            <pc:docMk/>
            <pc:sldMk cId="4072523966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6:49.159" v="22"/>
          <ac:spMkLst>
            <pc:docMk/>
            <pc:sldMk cId="4072523966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6:49.159" v="22"/>
          <ac:spMkLst>
            <pc:docMk/>
            <pc:sldMk cId="4072523966" sldId="266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FF8DDB2-18C7-B043-E88D-1F1B413D8148}" dt="2022-12-20T03:06:46.066" v="21"/>
        <pc:sldMkLst>
          <pc:docMk/>
          <pc:sldMk cId="3954383813" sldId="267"/>
        </pc:sldMkLst>
        <pc:spChg chg="mod">
          <ac:chgData name="Kristina Elen" userId="S::kelen@herzing.ca::79a21bbd-83f7-4e16-a863-8531c314eb69" providerId="AD" clId="Web-{AFF8DDB2-18C7-B043-E88D-1F1B413D8148}" dt="2022-12-20T03:06:46.066" v="21"/>
          <ac:spMkLst>
            <pc:docMk/>
            <pc:sldMk cId="3954383813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6:46.066" v="21"/>
          <ac:spMkLst>
            <pc:docMk/>
            <pc:sldMk cId="3954383813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6:46.066" v="21"/>
          <ac:spMkLst>
            <pc:docMk/>
            <pc:sldMk cId="3954383813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6:46.066" v="21"/>
          <ac:spMkLst>
            <pc:docMk/>
            <pc:sldMk cId="3954383813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6:46.066" v="21"/>
          <ac:spMkLst>
            <pc:docMk/>
            <pc:sldMk cId="3954383813" sldId="267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FF8DDB2-18C7-B043-E88D-1F1B413D8148}" dt="2022-12-20T03:06:41.519" v="20"/>
        <pc:sldMkLst>
          <pc:docMk/>
          <pc:sldMk cId="3286799812" sldId="268"/>
        </pc:sldMkLst>
        <pc:spChg chg="mod">
          <ac:chgData name="Kristina Elen" userId="S::kelen@herzing.ca::79a21bbd-83f7-4e16-a863-8531c314eb69" providerId="AD" clId="Web-{AFF8DDB2-18C7-B043-E88D-1F1B413D8148}" dt="2022-12-20T03:06:41.519" v="20"/>
          <ac:spMkLst>
            <pc:docMk/>
            <pc:sldMk cId="3286799812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6:41.519" v="20"/>
          <ac:spMkLst>
            <pc:docMk/>
            <pc:sldMk cId="3286799812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6:41.519" v="20"/>
          <ac:spMkLst>
            <pc:docMk/>
            <pc:sldMk cId="3286799812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6:41.519" v="20"/>
          <ac:spMkLst>
            <pc:docMk/>
            <pc:sldMk cId="3286799812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6:41.519" v="20"/>
          <ac:spMkLst>
            <pc:docMk/>
            <pc:sldMk cId="3286799812" sldId="268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FF8DDB2-18C7-B043-E88D-1F1B413D8148}" dt="2022-12-20T03:06:38.315" v="19"/>
        <pc:sldMkLst>
          <pc:docMk/>
          <pc:sldMk cId="2274743965" sldId="269"/>
        </pc:sldMkLst>
        <pc:spChg chg="mod">
          <ac:chgData name="Kristina Elen" userId="S::kelen@herzing.ca::79a21bbd-83f7-4e16-a863-8531c314eb69" providerId="AD" clId="Web-{AFF8DDB2-18C7-B043-E88D-1F1B413D8148}" dt="2022-12-20T03:06:38.315" v="19"/>
          <ac:spMkLst>
            <pc:docMk/>
            <pc:sldMk cId="2274743965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FF8DDB2-18C7-B043-E88D-1F1B413D8148}" dt="2022-12-20T03:06:38.315" v="19"/>
          <ac:spMkLst>
            <pc:docMk/>
            <pc:sldMk cId="2274743965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FF8DDB2-18C7-B043-E88D-1F1B413D8148}" dt="2022-12-20T03:06:38.315" v="19"/>
          <ac:spMkLst>
            <pc:docMk/>
            <pc:sldMk cId="2274743965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FF8DDB2-18C7-B043-E88D-1F1B413D8148}" dt="2022-12-20T03:06:38.315" v="19"/>
          <ac:spMkLst>
            <pc:docMk/>
            <pc:sldMk cId="2274743965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FF8DDB2-18C7-B043-E88D-1F1B413D8148}" dt="2022-12-20T03:06:38.315" v="19"/>
          <ac:spMkLst>
            <pc:docMk/>
            <pc:sldMk cId="2274743965" sldId="269"/>
            <ac:spMk id="12" creationId="{1C091803-41C2-48E0-9228-5148460C7479}"/>
          </ac:spMkLst>
        </pc:spChg>
      </pc:sldChg>
    </pc:docChg>
  </pc:docChgLst>
  <pc:docChgLst>
    <pc:chgData name="Kristina Elen" userId="S::kelen@herzing.ca::79a21bbd-83f7-4e16-a863-8531c314eb69" providerId="AD" clId="Web-{70DF62F8-3063-7CDD-77F5-6EC382A8BE26}"/>
    <pc:docChg chg="addSld delSld modSld addMainMaster modMainMaster">
      <pc:chgData name="Kristina Elen" userId="S::kelen@herzing.ca::79a21bbd-83f7-4e16-a863-8531c314eb69" providerId="AD" clId="Web-{70DF62F8-3063-7CDD-77F5-6EC382A8BE26}" dt="2022-12-20T03:13:42.565" v="34"/>
      <pc:docMkLst>
        <pc:docMk/>
      </pc:docMkLst>
      <pc:sldChg chg="modSp">
        <pc:chgData name="Kristina Elen" userId="S::kelen@herzing.ca::79a21bbd-83f7-4e16-a863-8531c314eb69" providerId="AD" clId="Web-{70DF62F8-3063-7CDD-77F5-6EC382A8BE26}" dt="2022-12-20T03:12:02.032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70DF62F8-3063-7CDD-77F5-6EC382A8BE26}" dt="2022-12-20T03:12:02.032" v="3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10" v="4"/>
        <pc:sldMkLst>
          <pc:docMk/>
          <pc:sldMk cId="1706413584" sldId="258"/>
        </pc:sldMkLst>
      </pc:sldChg>
      <pc:sldChg chg="addSp modSp add mod setBg addAnim">
        <pc:chgData name="Kristina Elen" userId="S::kelen@herzing.ca::79a21bbd-83f7-4e16-a863-8531c314eb69" providerId="AD" clId="Web-{70DF62F8-3063-7CDD-77F5-6EC382A8BE26}" dt="2022-12-20T03:13:42.565" v="34"/>
        <pc:sldMkLst>
          <pc:docMk/>
          <pc:sldMk cId="1965361391" sldId="258"/>
        </pc:sldMkLst>
        <pc:spChg chg="mod">
          <ac:chgData name="Kristina Elen" userId="S::kelen@herzing.ca::79a21bbd-83f7-4e16-a863-8531c314eb69" providerId="AD" clId="Web-{70DF62F8-3063-7CDD-77F5-6EC382A8BE26}" dt="2022-12-20T03:13:42.565" v="33"/>
          <ac:spMkLst>
            <pc:docMk/>
            <pc:sldMk cId="1965361391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42.565" v="33"/>
          <ac:spMkLst>
            <pc:docMk/>
            <pc:sldMk cId="1965361391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42.565" v="33"/>
          <ac:spMkLst>
            <pc:docMk/>
            <pc:sldMk cId="1965361391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42.565" v="33"/>
          <ac:spMkLst>
            <pc:docMk/>
            <pc:sldMk cId="1965361391" sldId="25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42.565" v="33"/>
          <ac:spMkLst>
            <pc:docMk/>
            <pc:sldMk cId="1965361391" sldId="25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26" v="5"/>
        <pc:sldMkLst>
          <pc:docMk/>
          <pc:sldMk cId="630279530" sldId="259"/>
        </pc:sldMkLst>
      </pc:sldChg>
      <pc:sldChg chg="addSp modSp add mod setBg">
        <pc:chgData name="Kristina Elen" userId="S::kelen@herzing.ca::79a21bbd-83f7-4e16-a863-8531c314eb69" providerId="AD" clId="Web-{70DF62F8-3063-7CDD-77F5-6EC382A8BE26}" dt="2022-12-20T03:13:39.752" v="32"/>
        <pc:sldMkLst>
          <pc:docMk/>
          <pc:sldMk cId="2573073099" sldId="259"/>
        </pc:sldMkLst>
        <pc:spChg chg="mod">
          <ac:chgData name="Kristina Elen" userId="S::kelen@herzing.ca::79a21bbd-83f7-4e16-a863-8531c314eb69" providerId="AD" clId="Web-{70DF62F8-3063-7CDD-77F5-6EC382A8BE26}" dt="2022-12-20T03:13:39.752" v="32"/>
          <ac:spMkLst>
            <pc:docMk/>
            <pc:sldMk cId="2573073099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39.752" v="32"/>
          <ac:spMkLst>
            <pc:docMk/>
            <pc:sldMk cId="2573073099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39.752" v="32"/>
          <ac:spMkLst>
            <pc:docMk/>
            <pc:sldMk cId="2573073099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39.752" v="32"/>
          <ac:spMkLst>
            <pc:docMk/>
            <pc:sldMk cId="2573073099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39.752" v="32"/>
          <ac:spMkLst>
            <pc:docMk/>
            <pc:sldMk cId="2573073099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26" v="6"/>
        <pc:sldMkLst>
          <pc:docMk/>
          <pc:sldMk cId="689419530" sldId="260"/>
        </pc:sldMkLst>
      </pc:sldChg>
      <pc:sldChg chg="addSp modSp add mod setBg">
        <pc:chgData name="Kristina Elen" userId="S::kelen@herzing.ca::79a21bbd-83f7-4e16-a863-8531c314eb69" providerId="AD" clId="Web-{70DF62F8-3063-7CDD-77F5-6EC382A8BE26}" dt="2022-12-20T03:13:36.580" v="31"/>
        <pc:sldMkLst>
          <pc:docMk/>
          <pc:sldMk cId="4193090482" sldId="260"/>
        </pc:sldMkLst>
        <pc:spChg chg="mod">
          <ac:chgData name="Kristina Elen" userId="S::kelen@herzing.ca::79a21bbd-83f7-4e16-a863-8531c314eb69" providerId="AD" clId="Web-{70DF62F8-3063-7CDD-77F5-6EC382A8BE26}" dt="2022-12-20T03:13:36.580" v="31"/>
          <ac:spMkLst>
            <pc:docMk/>
            <pc:sldMk cId="4193090482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36.580" v="31"/>
          <ac:spMkLst>
            <pc:docMk/>
            <pc:sldMk cId="4193090482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36.580" v="31"/>
          <ac:spMkLst>
            <pc:docMk/>
            <pc:sldMk cId="4193090482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36.580" v="31"/>
          <ac:spMkLst>
            <pc:docMk/>
            <pc:sldMk cId="4193090482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36.580" v="31"/>
          <ac:spMkLst>
            <pc:docMk/>
            <pc:sldMk cId="4193090482" sldId="26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0DF62F8-3063-7CDD-77F5-6EC382A8BE26}" dt="2022-12-20T03:13:31.393" v="30"/>
        <pc:sldMkLst>
          <pc:docMk/>
          <pc:sldMk cId="2245314626" sldId="261"/>
        </pc:sldMkLst>
        <pc:spChg chg="mod">
          <ac:chgData name="Kristina Elen" userId="S::kelen@herzing.ca::79a21bbd-83f7-4e16-a863-8531c314eb69" providerId="AD" clId="Web-{70DF62F8-3063-7CDD-77F5-6EC382A8BE26}" dt="2022-12-20T03:13:31.393" v="30"/>
          <ac:spMkLst>
            <pc:docMk/>
            <pc:sldMk cId="2245314626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31.393" v="30"/>
          <ac:spMkLst>
            <pc:docMk/>
            <pc:sldMk cId="2245314626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31.393" v="30"/>
          <ac:spMkLst>
            <pc:docMk/>
            <pc:sldMk cId="2245314626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31.393" v="30"/>
          <ac:spMkLst>
            <pc:docMk/>
            <pc:sldMk cId="2245314626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31.393" v="30"/>
          <ac:spMkLst>
            <pc:docMk/>
            <pc:sldMk cId="2245314626" sldId="261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26" v="7"/>
        <pc:sldMkLst>
          <pc:docMk/>
          <pc:sldMk cId="3975185502" sldId="261"/>
        </pc:sldMkLst>
      </pc:sldChg>
      <pc:sldChg chg="addSp modSp add mod setBg">
        <pc:chgData name="Kristina Elen" userId="S::kelen@herzing.ca::79a21bbd-83f7-4e16-a863-8531c314eb69" providerId="AD" clId="Web-{70DF62F8-3063-7CDD-77F5-6EC382A8BE26}" dt="2022-12-20T03:13:28.471" v="29"/>
        <pc:sldMkLst>
          <pc:docMk/>
          <pc:sldMk cId="3317778094" sldId="262"/>
        </pc:sldMkLst>
        <pc:spChg chg="mod">
          <ac:chgData name="Kristina Elen" userId="S::kelen@herzing.ca::79a21bbd-83f7-4e16-a863-8531c314eb69" providerId="AD" clId="Web-{70DF62F8-3063-7CDD-77F5-6EC382A8BE26}" dt="2022-12-20T03:13:28.471" v="29"/>
          <ac:spMkLst>
            <pc:docMk/>
            <pc:sldMk cId="3317778094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28.471" v="29"/>
          <ac:spMkLst>
            <pc:docMk/>
            <pc:sldMk cId="3317778094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28.471" v="29"/>
          <ac:spMkLst>
            <pc:docMk/>
            <pc:sldMk cId="3317778094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28.471" v="29"/>
          <ac:spMkLst>
            <pc:docMk/>
            <pc:sldMk cId="3317778094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28.471" v="29"/>
          <ac:spMkLst>
            <pc:docMk/>
            <pc:sldMk cId="3317778094" sldId="262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26" v="8"/>
        <pc:sldMkLst>
          <pc:docMk/>
          <pc:sldMk cId="3374426497" sldId="262"/>
        </pc:sldMkLst>
      </pc:sldChg>
      <pc:sldChg chg="addSp modSp add mod setBg">
        <pc:chgData name="Kristina Elen" userId="S::kelen@herzing.ca::79a21bbd-83f7-4e16-a863-8531c314eb69" providerId="AD" clId="Web-{70DF62F8-3063-7CDD-77F5-6EC382A8BE26}" dt="2022-12-20T03:13:25.221" v="28"/>
        <pc:sldMkLst>
          <pc:docMk/>
          <pc:sldMk cId="802406355" sldId="263"/>
        </pc:sldMkLst>
        <pc:spChg chg="mod">
          <ac:chgData name="Kristina Elen" userId="S::kelen@herzing.ca::79a21bbd-83f7-4e16-a863-8531c314eb69" providerId="AD" clId="Web-{70DF62F8-3063-7CDD-77F5-6EC382A8BE26}" dt="2022-12-20T03:13:25.221" v="28"/>
          <ac:spMkLst>
            <pc:docMk/>
            <pc:sldMk cId="802406355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25.221" v="28"/>
          <ac:spMkLst>
            <pc:docMk/>
            <pc:sldMk cId="802406355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25.221" v="28"/>
          <ac:spMkLst>
            <pc:docMk/>
            <pc:sldMk cId="802406355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25.221" v="28"/>
          <ac:spMkLst>
            <pc:docMk/>
            <pc:sldMk cId="802406355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25.221" v="28"/>
          <ac:spMkLst>
            <pc:docMk/>
            <pc:sldMk cId="802406355" sldId="263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26" v="9"/>
        <pc:sldMkLst>
          <pc:docMk/>
          <pc:sldMk cId="2292449948" sldId="263"/>
        </pc:sldMkLst>
      </pc:sldChg>
      <pc:sldChg chg="del">
        <pc:chgData name="Kristina Elen" userId="S::kelen@herzing.ca::79a21bbd-83f7-4e16-a863-8531c314eb69" providerId="AD" clId="Web-{70DF62F8-3063-7CDD-77F5-6EC382A8BE26}" dt="2022-12-20T03:12:04.626" v="10"/>
        <pc:sldMkLst>
          <pc:docMk/>
          <pc:sldMk cId="1978391550" sldId="264"/>
        </pc:sldMkLst>
      </pc:sldChg>
      <pc:sldChg chg="addSp modSp add mod setBg">
        <pc:chgData name="Kristina Elen" userId="S::kelen@herzing.ca::79a21bbd-83f7-4e16-a863-8531c314eb69" providerId="AD" clId="Web-{70DF62F8-3063-7CDD-77F5-6EC382A8BE26}" dt="2022-12-20T03:13:20.783" v="27"/>
        <pc:sldMkLst>
          <pc:docMk/>
          <pc:sldMk cId="3715107523" sldId="264"/>
        </pc:sldMkLst>
        <pc:spChg chg="mod">
          <ac:chgData name="Kristina Elen" userId="S::kelen@herzing.ca::79a21bbd-83f7-4e16-a863-8531c314eb69" providerId="AD" clId="Web-{70DF62F8-3063-7CDD-77F5-6EC382A8BE26}" dt="2022-12-20T03:13:20.783" v="27"/>
          <ac:spMkLst>
            <pc:docMk/>
            <pc:sldMk cId="3715107523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20.783" v="27"/>
          <ac:spMkLst>
            <pc:docMk/>
            <pc:sldMk cId="3715107523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20.783" v="27"/>
          <ac:spMkLst>
            <pc:docMk/>
            <pc:sldMk cId="3715107523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0DF62F8-3063-7CDD-77F5-6EC382A8BE26}" dt="2022-12-20T03:13:20.783" v="27"/>
          <ac:spMkLst>
            <pc:docMk/>
            <pc:sldMk cId="3715107523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20.783" v="27"/>
          <ac:spMkLst>
            <pc:docMk/>
            <pc:sldMk cId="3715107523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0DF62F8-3063-7CDD-77F5-6EC382A8BE26}" dt="2022-12-20T03:12:04.626" v="11"/>
        <pc:sldMkLst>
          <pc:docMk/>
          <pc:sldMk cId="2887326018" sldId="265"/>
        </pc:sldMkLst>
      </pc:sldChg>
      <pc:sldChg chg="addSp delSp modSp add mod setBg">
        <pc:chgData name="Kristina Elen" userId="S::kelen@herzing.ca::79a21bbd-83f7-4e16-a863-8531c314eb69" providerId="AD" clId="Web-{70DF62F8-3063-7CDD-77F5-6EC382A8BE26}" dt="2022-12-20T03:13:17.596" v="26"/>
        <pc:sldMkLst>
          <pc:docMk/>
          <pc:sldMk cId="4247363785" sldId="265"/>
        </pc:sldMkLst>
        <pc:spChg chg="mod">
          <ac:chgData name="Kristina Elen" userId="S::kelen@herzing.ca::79a21bbd-83f7-4e16-a863-8531c314eb69" providerId="AD" clId="Web-{70DF62F8-3063-7CDD-77F5-6EC382A8BE26}" dt="2022-12-20T03:13:17.596" v="26"/>
          <ac:spMkLst>
            <pc:docMk/>
            <pc:sldMk cId="424736378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DF62F8-3063-7CDD-77F5-6EC382A8BE26}" dt="2022-12-20T03:13:17.596" v="26"/>
          <ac:spMkLst>
            <pc:docMk/>
            <pc:sldMk cId="424736378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DF62F8-3063-7CDD-77F5-6EC382A8BE26}" dt="2022-12-20T03:13:17.596" v="26"/>
          <ac:spMkLst>
            <pc:docMk/>
            <pc:sldMk cId="4247363785" sldId="265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70DF62F8-3063-7CDD-77F5-6EC382A8BE26}" dt="2022-12-20T03:13:17.580" v="25"/>
          <ac:spMkLst>
            <pc:docMk/>
            <pc:sldMk cId="4247363785" sldId="265"/>
            <ac:spMk id="10" creationId="{59A309A7-1751-4ABE-A3C1-EEC40366AD89}"/>
          </ac:spMkLst>
        </pc:spChg>
        <pc:spChg chg="add del">
          <ac:chgData name="Kristina Elen" userId="S::kelen@herzing.ca::79a21bbd-83f7-4e16-a863-8531c314eb69" providerId="AD" clId="Web-{70DF62F8-3063-7CDD-77F5-6EC382A8BE26}" dt="2022-12-20T03:13:17.580" v="25"/>
          <ac:spMkLst>
            <pc:docMk/>
            <pc:sldMk cId="4247363785" sldId="265"/>
            <ac:spMk id="12" creationId="{967D8EB6-EAE1-4F9C-B398-83321E287204}"/>
          </ac:spMkLst>
        </pc:spChg>
        <pc:spChg chg="add">
          <ac:chgData name="Kristina Elen" userId="S::kelen@herzing.ca::79a21bbd-83f7-4e16-a863-8531c314eb69" providerId="AD" clId="Web-{70DF62F8-3063-7CDD-77F5-6EC382A8BE26}" dt="2022-12-20T03:13:17.596" v="26"/>
          <ac:spMkLst>
            <pc:docMk/>
            <pc:sldMk cId="4247363785" sldId="265"/>
            <ac:spMk id="14" creationId="{6166C6D1-23AC-49C4-BA07-238E4E9F8CEB}"/>
          </ac:spMkLst>
        </pc:spChg>
        <pc:spChg chg="add">
          <ac:chgData name="Kristina Elen" userId="S::kelen@herzing.ca::79a21bbd-83f7-4e16-a863-8531c314eb69" providerId="AD" clId="Web-{70DF62F8-3063-7CDD-77F5-6EC382A8BE26}" dt="2022-12-20T03:13:17.596" v="26"/>
          <ac:spMkLst>
            <pc:docMk/>
            <pc:sldMk cId="4247363785" sldId="265"/>
            <ac:spMk id="15" creationId="{1C091803-41C2-48E0-9228-5148460C7479}"/>
          </ac:spMkLst>
        </pc:spChg>
        <pc:picChg chg="add del">
          <ac:chgData name="Kristina Elen" userId="S::kelen@herzing.ca::79a21bbd-83f7-4e16-a863-8531c314eb69" providerId="AD" clId="Web-{70DF62F8-3063-7CDD-77F5-6EC382A8BE26}" dt="2022-12-20T03:13:17.580" v="25"/>
          <ac:picMkLst>
            <pc:docMk/>
            <pc:sldMk cId="4247363785" sldId="265"/>
            <ac:picMk id="7" creationId="{EED72EF5-B6F3-7248-1B83-E95BDEFF3E73}"/>
          </ac:picMkLst>
        </pc:picChg>
      </pc:sldChg>
      <pc:sldChg chg="del">
        <pc:chgData name="Kristina Elen" userId="S::kelen@herzing.ca::79a21bbd-83f7-4e16-a863-8531c314eb69" providerId="AD" clId="Web-{70DF62F8-3063-7CDD-77F5-6EC382A8BE26}" dt="2022-12-20T03:12:04.626" v="12"/>
        <pc:sldMkLst>
          <pc:docMk/>
          <pc:sldMk cId="4072523966" sldId="266"/>
        </pc:sldMkLst>
      </pc:sldChg>
      <pc:sldChg chg="del">
        <pc:chgData name="Kristina Elen" userId="S::kelen@herzing.ca::79a21bbd-83f7-4e16-a863-8531c314eb69" providerId="AD" clId="Web-{70DF62F8-3063-7CDD-77F5-6EC382A8BE26}" dt="2022-12-20T03:12:04.626" v="13"/>
        <pc:sldMkLst>
          <pc:docMk/>
          <pc:sldMk cId="3954383813" sldId="267"/>
        </pc:sldMkLst>
      </pc:sldChg>
      <pc:sldChg chg="del">
        <pc:chgData name="Kristina Elen" userId="S::kelen@herzing.ca::79a21bbd-83f7-4e16-a863-8531c314eb69" providerId="AD" clId="Web-{70DF62F8-3063-7CDD-77F5-6EC382A8BE26}" dt="2022-12-20T03:12:04.626" v="14"/>
        <pc:sldMkLst>
          <pc:docMk/>
          <pc:sldMk cId="3286799812" sldId="268"/>
        </pc:sldMkLst>
      </pc:sldChg>
      <pc:sldChg chg="del">
        <pc:chgData name="Kristina Elen" userId="S::kelen@herzing.ca::79a21bbd-83f7-4e16-a863-8531c314eb69" providerId="AD" clId="Web-{70DF62F8-3063-7CDD-77F5-6EC382A8BE26}" dt="2022-12-20T03:12:04.626" v="15"/>
        <pc:sldMkLst>
          <pc:docMk/>
          <pc:sldMk cId="2274743965" sldId="269"/>
        </pc:sldMkLst>
      </pc:sldChg>
      <pc:sldMasterChg chg="add addSldLayout">
        <pc:chgData name="Kristina Elen" userId="S::kelen@herzing.ca::79a21bbd-83f7-4e16-a863-8531c314eb69" providerId="AD" clId="Web-{70DF62F8-3063-7CDD-77F5-6EC382A8BE26}" dt="2022-12-20T03:12:05.798" v="16"/>
        <pc:sldMasterMkLst>
          <pc:docMk/>
          <pc:sldMasterMk cId="3798722126" sldId="2147483648"/>
        </pc:sldMasterMkLst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648"/>
            <pc:sldLayoutMk cId="786578115" sldId="2147483649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648"/>
            <pc:sldLayoutMk cId="3486381452" sldId="2147483650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648"/>
            <pc:sldLayoutMk cId="2360164676" sldId="2147483651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648"/>
            <pc:sldLayoutMk cId="3565954261" sldId="2147483652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648"/>
            <pc:sldLayoutMk cId="9355706" sldId="2147483653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648"/>
            <pc:sldLayoutMk cId="26632093" sldId="2147483654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648"/>
            <pc:sldLayoutMk cId="452502202" sldId="2147483655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648"/>
            <pc:sldLayoutMk cId="1120084869" sldId="2147483656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648"/>
            <pc:sldLayoutMk cId="1684956204" sldId="2147483657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648"/>
            <pc:sldLayoutMk cId="331523565" sldId="2147483658"/>
          </pc:sldLayoutMkLst>
        </pc:sldLayoutChg>
        <pc:sldLayoutChg chg="ad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798722126" sldId="2147483648"/>
            <pc:sldLayoutMk cId="1408787483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70DF62F8-3063-7CDD-77F5-6EC382A8BE26}" dt="2022-12-20T03:12:05.798" v="16"/>
        <pc:sldMasterMkLst>
          <pc:docMk/>
          <pc:sldMasterMk cId="355882411" sldId="2147483732"/>
        </pc:sldMasterMkLst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3090394136" sldId="2147483733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442996325" sldId="2147483734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172220791" sldId="2147483735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2865417080" sldId="2147483736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2965780360" sldId="2147483737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3969921885" sldId="2147483738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1076570385" sldId="2147483739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4049875846" sldId="2147483740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2235950459" sldId="2147483741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460326701" sldId="2147483742"/>
          </pc:sldLayoutMkLst>
        </pc:sldLayoutChg>
        <pc:sldLayoutChg chg="replId">
          <pc:chgData name="Kristina Elen" userId="S::kelen@herzing.ca::79a21bbd-83f7-4e16-a863-8531c314eb69" providerId="AD" clId="Web-{70DF62F8-3063-7CDD-77F5-6EC382A8BE26}" dt="2022-12-20T03:12:05.798" v="16"/>
          <pc:sldLayoutMkLst>
            <pc:docMk/>
            <pc:sldMasterMk cId="355882411" sldId="2147483732"/>
            <pc:sldLayoutMk cId="2577905139" sldId="2147483743"/>
          </pc:sldLayoutMkLst>
        </pc:sldLayoutChg>
      </pc:sldMasterChg>
    </pc:docChg>
  </pc:docChgLst>
  <pc:docChgLst>
    <pc:chgData name="Kristina Elen" userId="S::kelen@herzing.ca::79a21bbd-83f7-4e16-a863-8531c314eb69" providerId="AD" clId="Web-{E02BE7D4-DC6B-46CA-1A29-9998CE8885E4}"/>
    <pc:docChg chg="addSld delSld modSld addMainMaster modMainMaster">
      <pc:chgData name="Kristina Elen" userId="S::kelen@herzing.ca::79a21bbd-83f7-4e16-a863-8531c314eb69" providerId="AD" clId="Web-{E02BE7D4-DC6B-46CA-1A29-9998CE8885E4}" dt="2022-12-20T02:59:14.209" v="34"/>
      <pc:docMkLst>
        <pc:docMk/>
      </pc:docMkLst>
      <pc:sldChg chg="modSp">
        <pc:chgData name="Kristina Elen" userId="S::kelen@herzing.ca::79a21bbd-83f7-4e16-a863-8531c314eb69" providerId="AD" clId="Web-{E02BE7D4-DC6B-46CA-1A29-9998CE8885E4}" dt="2022-12-20T02:58:12.348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02BE7D4-DC6B-46CA-1A29-9998CE8885E4}" dt="2022-12-20T02:58:12.348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 addAnim">
        <pc:chgData name="Kristina Elen" userId="S::kelen@herzing.ca::79a21bbd-83f7-4e16-a863-8531c314eb69" providerId="AD" clId="Web-{E02BE7D4-DC6B-46CA-1A29-9998CE8885E4}" dt="2022-12-20T02:59:14.209" v="34"/>
        <pc:sldMkLst>
          <pc:docMk/>
          <pc:sldMk cId="494377170" sldId="258"/>
        </pc:sldMkLst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8" creationId="{CDA1A2E9-63FE-408D-A803-8E306ECAB4B3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0" creationId="{DAE8F46F-D590-45CD-AF41-A04DC11D1BB4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2" creationId="{FBE9F90C-C163-435B-9A68-D15C92D1CF2B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4" creationId="{1A882A9F-F4E9-4E23-8F0B-20B5DF42EAA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9:11.131" v="32"/>
        <pc:sldMkLst>
          <pc:docMk/>
          <pc:sldMk cId="2842035885" sldId="259"/>
        </pc:sldMkLst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489" v="1"/>
        <pc:sldMkLst>
          <pc:docMk/>
          <pc:sldMk cId="4169470773" sldId="259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7.928" v="31"/>
        <pc:sldMkLst>
          <pc:docMk/>
          <pc:sldMk cId="867763603" sldId="260"/>
        </pc:sldMkLst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2"/>
        <pc:sldMkLst>
          <pc:docMk/>
          <pc:sldMk cId="1011418701" sldId="260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9:04.959" v="30"/>
        <pc:sldMkLst>
          <pc:docMk/>
          <pc:sldMk cId="227605048" sldId="261"/>
        </pc:sldMkLst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3"/>
        <pc:sldMkLst>
          <pc:docMk/>
          <pc:sldMk cId="904658829" sldId="261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0.724" v="28"/>
        <pc:sldMkLst>
          <pc:docMk/>
          <pc:sldMk cId="1920743953" sldId="262"/>
        </pc:sldMkLst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4"/>
        <pc:sldMkLst>
          <pc:docMk/>
          <pc:sldMk cId="2236006242" sldId="262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5"/>
        <pc:sldMkLst>
          <pc:docMk/>
          <pc:sldMk cId="594312186" sldId="263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8:57.787" v="27"/>
        <pc:sldMkLst>
          <pc:docMk/>
          <pc:sldMk cId="3671820709" sldId="263"/>
        </pc:sldMkLst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8:55.427" v="25"/>
        <pc:sldMkLst>
          <pc:docMk/>
          <pc:sldMk cId="1283607142" sldId="264"/>
        </pc:sldMkLst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6"/>
        <pc:sldMkLst>
          <pc:docMk/>
          <pc:sldMk cId="1849359417" sldId="264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52.833" v="24"/>
        <pc:sldMkLst>
          <pc:docMk/>
          <pc:sldMk cId="1026456639" sldId="265"/>
        </pc:sldMkLst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7"/>
        <pc:sldMkLst>
          <pc:docMk/>
          <pc:sldMk cId="2762403828" sldId="265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8.412" v="23"/>
        <pc:sldMkLst>
          <pc:docMk/>
          <pc:sldMk cId="397320590" sldId="266"/>
        </pc:sldMkLst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8"/>
        <pc:sldMkLst>
          <pc:docMk/>
          <pc:sldMk cId="1762116211" sldId="266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4.490" v="22"/>
        <pc:sldMkLst>
          <pc:docMk/>
          <pc:sldMk cId="611247738" sldId="267"/>
        </pc:sldMkLst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9"/>
        <pc:sldMkLst>
          <pc:docMk/>
          <pc:sldMk cId="3152935092" sldId="267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0"/>
        <pc:sldMkLst>
          <pc:docMk/>
          <pc:sldMk cId="1464656155" sldId="268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1"/>
        <pc:sldMkLst>
          <pc:docMk/>
          <pc:sldMk cId="3869684488" sldId="269"/>
        </pc:sldMkLst>
      </pc:sldChg>
      <pc:sldMasterChg chg="replId mo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2187254370" sldId="2147483708"/>
        </pc:sldMasterMkLst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628194329" sldId="2147483709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440253231" sldId="2147483710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666115839" sldId="2147483711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187970816" sldId="2147483712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99499489" sldId="2147483713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34639935" sldId="2147483714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737412170" sldId="2147483715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851160352" sldId="2147483716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444285340" sldId="2147483717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660113913" sldId="2147483718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49269600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1006379075" sldId="2147483720"/>
        </pc:sldMasterMkLst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996840812" sldId="2147483721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773525101" sldId="2147483722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221920781" sldId="2147483723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259385324" sldId="2147483724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849703834" sldId="2147483725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426856181" sldId="2147483726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560930812" sldId="2147483727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148102982" sldId="2147483728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062220141" sldId="2147483729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314043020" sldId="2147483730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61298780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106DCD34-E54F-7E74-B0B2-BD6FE3C086E9}"/>
    <pc:docChg chg="addSld delSld modSld addMainMaster modMainMaster">
      <pc:chgData name="Kristina Elen" userId="S::kelen@herzing.ca::79a21bbd-83f7-4e16-a863-8531c314eb69" providerId="AD" clId="Web-{106DCD34-E54F-7E74-B0B2-BD6FE3C086E9}" dt="2022-12-15T00:17:32.333" v="42" actId="20577"/>
      <pc:docMkLst>
        <pc:docMk/>
      </pc:docMkLst>
      <pc:sldChg chg="modSp">
        <pc:chgData name="Kristina Elen" userId="S::kelen@herzing.ca::79a21bbd-83f7-4e16-a863-8531c314eb69" providerId="AD" clId="Web-{106DCD34-E54F-7E74-B0B2-BD6FE3C086E9}" dt="2022-12-15T00:17:32.333" v="4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06DCD34-E54F-7E74-B0B2-BD6FE3C086E9}" dt="2022-12-15T00:17:32.333" v="4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106DCD34-E54F-7E74-B0B2-BD6FE3C086E9}" dt="2022-12-15T00:15:37.429" v="27"/>
        <pc:sldMkLst>
          <pc:docMk/>
          <pc:sldMk cId="252403374" sldId="258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6"/>
        <pc:sldMkLst>
          <pc:docMk/>
          <pc:sldMk cId="735987142" sldId="259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7:09.959" v="40"/>
        <pc:sldMkLst>
          <pc:docMk/>
          <pc:sldMk cId="3748324441" sldId="259"/>
        </pc:sldMkLst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9.959" v="39"/>
          <ac:grpSpMkLst>
            <pc:docMk/>
            <pc:sldMk cId="3748324441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7:02.459" v="38"/>
        <pc:sldMkLst>
          <pc:docMk/>
          <pc:sldMk cId="1217181993" sldId="260"/>
        </pc:sldMkLst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2.459" v="38"/>
          <ac:grpSpMkLst>
            <pc:docMk/>
            <pc:sldMk cId="1217181993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4"/>
        <pc:sldMkLst>
          <pc:docMk/>
          <pc:sldMk cId="1353873858" sldId="260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3"/>
        <pc:sldMkLst>
          <pc:docMk/>
          <pc:sldMk cId="904035753" sldId="261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6:58.537" v="37"/>
        <pc:sldMkLst>
          <pc:docMk/>
          <pc:sldMk cId="3069487258" sldId="261"/>
        </pc:sldMkLst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8.537" v="36"/>
          <ac:grpSpMkLst>
            <pc:docMk/>
            <pc:sldMk cId="306948725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2"/>
        <pc:sldMkLst>
          <pc:docMk/>
          <pc:sldMk cId="256453346" sldId="262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51.834" v="35"/>
        <pc:sldMkLst>
          <pc:docMk/>
          <pc:sldMk cId="2228639722" sldId="262"/>
        </pc:sldMkLst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1.834" v="35"/>
          <ac:grpSpMkLst>
            <pc:docMk/>
            <pc:sldMk cId="222863972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6:48.131" v="34"/>
        <pc:sldMkLst>
          <pc:docMk/>
          <pc:sldMk cId="2378200857" sldId="263"/>
        </pc:sldMkLst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8.131" v="34"/>
          <ac:grpSpMkLst>
            <pc:docMk/>
            <pc:sldMk cId="2378200857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1"/>
        <pc:sldMkLst>
          <pc:docMk/>
          <pc:sldMk cId="3981547371" sldId="263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41.209" v="33"/>
        <pc:sldMkLst>
          <pc:docMk/>
          <pc:sldMk cId="4208732928" sldId="264"/>
        </pc:sldMkLst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1.209" v="33"/>
          <ac:grpSpMkLst>
            <pc:docMk/>
            <pc:sldMk cId="4208732928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10"/>
        <pc:sldMkLst>
          <pc:docMk/>
          <pc:sldMk cId="3522578397" sldId="265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8.084" v="32"/>
        <pc:sldMkLst>
          <pc:docMk/>
          <pc:sldMk cId="3882074152" sldId="265"/>
        </pc:sldMkLst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8.084" v="32"/>
          <ac:grpSpMkLst>
            <pc:docMk/>
            <pc:sldMk cId="3882074152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9"/>
        <pc:sldMkLst>
          <pc:docMk/>
          <pc:sldMk cId="823547575" sldId="266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4.834" v="31"/>
        <pc:sldMkLst>
          <pc:docMk/>
          <pc:sldMk cId="2933070724" sldId="266"/>
        </pc:sldMkLst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4.834" v="31"/>
          <ac:grpSpMkLst>
            <pc:docMk/>
            <pc:sldMk cId="2933070724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8"/>
        <pc:sldMkLst>
          <pc:docMk/>
          <pc:sldMk cId="441190155" sldId="267"/>
        </pc:sldMkLst>
      </pc:sldChg>
      <pc:sldChg chg="addSp delSp modSp add mod setBg">
        <pc:chgData name="Kristina Elen" userId="S::kelen@herzing.ca::79a21bbd-83f7-4e16-a863-8531c314eb69" providerId="AD" clId="Web-{106DCD34-E54F-7E74-B0B2-BD6FE3C086E9}" dt="2022-12-15T00:15:59.960" v="29"/>
        <pc:sldMkLst>
          <pc:docMk/>
          <pc:sldMk cId="1445788345" sldId="267"/>
        </pc:sldMkLst>
        <pc:spChg chg="mo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106DCD34-E54F-7E74-B0B2-BD6FE3C086E9}" dt="2022-12-15T00:15:59.960" v="29"/>
          <ac:graphicFrameMkLst>
            <pc:docMk/>
            <pc:sldMk cId="1445788345" sldId="267"/>
            <ac:graphicFrameMk id="5" creationId="{AB408396-1F93-6234-0B5F-4B42B2B9287A}"/>
          </ac:graphicFrameMkLst>
        </pc:graphicFrameChg>
      </pc:sldChg>
      <pc:sldChg chg="addSp modSp add mod replId setBg">
        <pc:chgData name="Kristina Elen" userId="S::kelen@herzing.ca::79a21bbd-83f7-4e16-a863-8531c314eb69" providerId="AD" clId="Web-{106DCD34-E54F-7E74-B0B2-BD6FE3C086E9}" dt="2022-12-15T00:16:26.194" v="30"/>
        <pc:sldMkLst>
          <pc:docMk/>
          <pc:sldMk cId="3053254785" sldId="268"/>
        </pc:sldMkLst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106DCD34-E54F-7E74-B0B2-BD6FE3C086E9}" dt="2022-12-15T00:15:24.320" v="7"/>
        <pc:sldMkLst>
          <pc:docMk/>
          <pc:sldMk cId="3517786073" sldId="268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2"/>
        <pc:sldMkLst>
          <pc:docMk/>
          <pc:sldMk cId="1213165316" sldId="269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1"/>
        <pc:sldMkLst>
          <pc:docMk/>
          <pc:sldMk cId="346260359" sldId="270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0"/>
        <pc:sldMkLst>
          <pc:docMk/>
          <pc:sldMk cId="2118348319" sldId="271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6"/>
        <pc:sldMkLst>
          <pc:docMk/>
          <pc:sldMk cId="1703546220" sldId="272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5"/>
        <pc:sldMkLst>
          <pc:docMk/>
          <pc:sldMk cId="1401627518" sldId="273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4"/>
        <pc:sldMkLst>
          <pc:docMk/>
          <pc:sldMk cId="4066040186" sldId="274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3"/>
        <pc:sldMkLst>
          <pc:docMk/>
          <pc:sldMk cId="4101288293" sldId="275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5"/>
        <pc:sldMkLst>
          <pc:docMk/>
          <pc:sldMk cId="2824253115" sldId="276"/>
        </pc:sldMkLst>
      </pc:sldChg>
      <pc:sldMasterChg chg="replId mo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1005334697" sldId="2147483672"/>
        </pc:sldMasterMkLst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308423614" sldId="2147483673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856554654" sldId="2147483674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2082973525" sldId="2147483675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933143507" sldId="2147483676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935412235" sldId="2147483677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653628549" sldId="2147483678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606126852" sldId="2147483679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600242621" sldId="2147483680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235329787" sldId="2147483681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479680367" sldId="2147483682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591133173" sldId="2147483683"/>
          </pc:sldLayoutMkLst>
        </pc:sldLayoutChg>
      </pc:sldMasterChg>
    </pc:docChg>
  </pc:docChgLst>
  <pc:docChgLst>
    <pc:chgData name="Kristina Elen" userId="S::kelen@herzing.ca::79a21bbd-83f7-4e16-a863-8531c314eb69" providerId="AD" clId="Web-{31431083-D0CD-2171-FF64-28CC13DE9037}"/>
    <pc:docChg chg="modSld">
      <pc:chgData name="Kristina Elen" userId="S::kelen@herzing.ca::79a21bbd-83f7-4e16-a863-8531c314eb69" providerId="AD" clId="Web-{31431083-D0CD-2171-FF64-28CC13DE9037}" dt="2023-01-01T17:03:51.129" v="0" actId="20577"/>
      <pc:docMkLst>
        <pc:docMk/>
      </pc:docMkLst>
      <pc:sldChg chg="modSp">
        <pc:chgData name="Kristina Elen" userId="S::kelen@herzing.ca::79a21bbd-83f7-4e16-a863-8531c314eb69" providerId="AD" clId="Web-{31431083-D0CD-2171-FF64-28CC13DE9037}" dt="2023-01-01T17:03:51.129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31431083-D0CD-2171-FF64-28CC13DE9037}" dt="2023-01-01T17:03:51.129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F8AB0507-71E3-3105-8F9C-3D2B489C9A2A}"/>
    <pc:docChg chg="addSld delSld modSld addMainMaster modMainMaster">
      <pc:chgData name="Kristina Elen" userId="S::kelen@herzing.ca::79a21bbd-83f7-4e16-a863-8531c314eb69" providerId="AD" clId="Web-{F8AB0507-71E3-3105-8F9C-3D2B489C9A2A}" dt="2022-12-15T00:21:01.091" v="27"/>
      <pc:docMkLst>
        <pc:docMk/>
      </pc:docMkLst>
      <pc:sldChg chg="new del">
        <pc:chgData name="Kristina Elen" userId="S::kelen@herzing.ca::79a21bbd-83f7-4e16-a863-8531c314eb69" providerId="AD" clId="Web-{F8AB0507-71E3-3105-8F9C-3D2B489C9A2A}" dt="2022-12-15T00:18:59.917" v="19"/>
        <pc:sldMkLst>
          <pc:docMk/>
          <pc:sldMk cId="897623279" sldId="258"/>
        </pc:sldMkLst>
      </pc:sldChg>
      <pc:sldChg chg="del">
        <pc:chgData name="Kristina Elen" userId="S::kelen@herzing.ca::79a21bbd-83f7-4e16-a863-8531c314eb69" providerId="AD" clId="Web-{F8AB0507-71E3-3105-8F9C-3D2B489C9A2A}" dt="2022-12-15T00:18:52.245" v="0"/>
        <pc:sldMkLst>
          <pc:docMk/>
          <pc:sldMk cId="3748324441" sldId="259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1:01.091" v="27"/>
        <pc:sldMkLst>
          <pc:docMk/>
          <pc:sldMk cId="4125496452" sldId="259"/>
        </pc:sldMkLst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1:01.091" v="27"/>
          <ac:grpSpMkLst>
            <pc:docMk/>
            <pc:sldMk cId="4125496452" sldId="259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1"/>
        <pc:sldMkLst>
          <pc:docMk/>
          <pc:sldMk cId="1217181993" sldId="260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7.029" v="26"/>
        <pc:sldMkLst>
          <pc:docMk/>
          <pc:sldMk cId="2296032686" sldId="260"/>
        </pc:sldMkLst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7.029" v="26"/>
          <ac:grpSpMkLst>
            <pc:docMk/>
            <pc:sldMk cId="2296032686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2"/>
        <pc:sldMkLst>
          <pc:docMk/>
          <pc:sldMk cId="3069487258" sldId="261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0.435" v="25"/>
        <pc:sldMkLst>
          <pc:docMk/>
          <pc:sldMk cId="4281520418" sldId="261"/>
        </pc:sldMkLst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0.435" v="25"/>
          <ac:grpSpMkLst>
            <pc:docMk/>
            <pc:sldMk cId="428152041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3"/>
        <pc:sldMkLst>
          <pc:docMk/>
          <pc:sldMk cId="2228639722" sldId="262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37.372" v="24"/>
        <pc:sldMkLst>
          <pc:docMk/>
          <pc:sldMk cId="4287052572" sldId="262"/>
        </pc:sldMkLst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7.372" v="24"/>
          <ac:grpSpMkLst>
            <pc:docMk/>
            <pc:sldMk cId="428705257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F8AB0507-71E3-3105-8F9C-3D2B489C9A2A}" dt="2022-12-15T00:20:32.341" v="23"/>
        <pc:sldMkLst>
          <pc:docMk/>
          <pc:sldMk cId="1010054413" sldId="263"/>
        </pc:sldMkLst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2.341" v="23"/>
          <ac:grpSpMkLst>
            <pc:docMk/>
            <pc:sldMk cId="1010054413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4"/>
        <pc:sldMkLst>
          <pc:docMk/>
          <pc:sldMk cId="2378200857" sldId="263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29.200" v="22"/>
        <pc:sldMkLst>
          <pc:docMk/>
          <pc:sldMk cId="2156056524" sldId="264"/>
        </pc:sldMkLst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29.200" v="22"/>
          <ac:grpSpMkLst>
            <pc:docMk/>
            <pc:sldMk cId="2156056524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5"/>
        <pc:sldMkLst>
          <pc:docMk/>
          <pc:sldMk cId="4208732928" sldId="264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8.825" v="21"/>
        <pc:sldMkLst>
          <pc:docMk/>
          <pc:sldMk cId="3091988128" sldId="265"/>
        </pc:sldMkLst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8.825" v="21"/>
          <ac:grpSpMkLst>
            <pc:docMk/>
            <pc:sldMk cId="3091988128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6"/>
        <pc:sldMkLst>
          <pc:docMk/>
          <pc:sldMk cId="3882074152" sldId="265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4.450" v="20"/>
        <pc:sldMkLst>
          <pc:docMk/>
          <pc:sldMk cId="1757512708" sldId="266"/>
        </pc:sldMkLst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4.450" v="20"/>
          <ac:grpSpMkLst>
            <pc:docMk/>
            <pc:sldMk cId="1757512708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61" v="7"/>
        <pc:sldMkLst>
          <pc:docMk/>
          <pc:sldMk cId="2933070724" sldId="266"/>
        </pc:sldMkLst>
      </pc:sldChg>
      <pc:sldChg chg="del">
        <pc:chgData name="Kristina Elen" userId="S::kelen@herzing.ca::79a21bbd-83f7-4e16-a863-8531c314eb69" providerId="AD" clId="Web-{F8AB0507-71E3-3105-8F9C-3D2B489C9A2A}" dt="2022-12-15T00:18:52.308" v="9"/>
        <pc:sldMkLst>
          <pc:docMk/>
          <pc:sldMk cId="1445788345" sldId="267"/>
        </pc:sldMkLst>
      </pc:sldChg>
      <pc:sldChg chg="del">
        <pc:chgData name="Kristina Elen" userId="S::kelen@herzing.ca::79a21bbd-83f7-4e16-a863-8531c314eb69" providerId="AD" clId="Web-{F8AB0507-71E3-3105-8F9C-3D2B489C9A2A}" dt="2022-12-15T00:18:52.261" v="8"/>
        <pc:sldMkLst>
          <pc:docMk/>
          <pc:sldMk cId="3053254785" sldId="268"/>
        </pc:sldMkLst>
      </pc:sldChg>
      <pc:sldMasterChg chg="replId mo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005334697" sldId="2147483672"/>
        </pc:sldMasterMkLst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308423614" sldId="2147483673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856554654" sldId="2147483674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2082973525" sldId="2147483675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933143507" sldId="2147483676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935412235" sldId="2147483677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653628549" sldId="2147483678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606126852" sldId="2147483679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600242621" sldId="2147483680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235329787" sldId="2147483681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479680367" sldId="2147483682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591133173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647699654" sldId="2147483684"/>
        </pc:sldMasterMkLst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761769412" sldId="2147483685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582347247" sldId="2147483686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48888571" sldId="2147483687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11009802" sldId="2147483688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49944052" sldId="2147483689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77581146" sldId="2147483690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134953982" sldId="2147483691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017504256" sldId="2147483692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778067137" sldId="2147483693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2006177" sldId="2147483694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312778551" sldId="2147483695"/>
          </pc:sldLayoutMkLst>
        </pc:sldLayoutChg>
      </pc:sldMasterChg>
    </pc:docChg>
  </pc:docChgLst>
  <pc:docChgLst>
    <pc:chgData name="Kristina Elen" userId="S::kelen@herzing.ca::79a21bbd-83f7-4e16-a863-8531c314eb69" providerId="AD" clId="Web-{9BF6E3D7-82F8-5FDB-CCF3-87016F75ECBC}"/>
    <pc:docChg chg="addSld delSld modSld addMainMaster modMainMaster">
      <pc:chgData name="Kristina Elen" userId="S::kelen@herzing.ca::79a21bbd-83f7-4e16-a863-8531c314eb69" providerId="AD" clId="Web-{9BF6E3D7-82F8-5FDB-CCF3-87016F75ECBC}" dt="2022-12-20T03:04:27.628" v="24"/>
      <pc:docMkLst>
        <pc:docMk/>
      </pc:docMkLst>
      <pc:sldChg chg="modSp">
        <pc:chgData name="Kristina Elen" userId="S::kelen@herzing.ca::79a21bbd-83f7-4e16-a863-8531c314eb69" providerId="AD" clId="Web-{9BF6E3D7-82F8-5FDB-CCF3-87016F75ECBC}" dt="2022-12-20T03:03:28.216" v="5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9BF6E3D7-82F8-5FDB-CCF3-87016F75ECBC}" dt="2022-12-20T03:03:28.216" v="5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9BF6E3D7-82F8-5FDB-CCF3-87016F75ECBC}" dt="2022-12-20T03:03:31.325" v="6"/>
        <pc:sldMkLst>
          <pc:docMk/>
          <pc:sldMk cId="494377170" sldId="258"/>
        </pc:sldMkLst>
      </pc:sldChg>
      <pc:sldChg chg="new del">
        <pc:chgData name="Kristina Elen" userId="S::kelen@herzing.ca::79a21bbd-83f7-4e16-a863-8531c314eb69" providerId="AD" clId="Web-{9BF6E3D7-82F8-5FDB-CCF3-87016F75ECBC}" dt="2022-12-20T03:04:09.222" v="17"/>
        <pc:sldMkLst>
          <pc:docMk/>
          <pc:sldMk cId="1499874894" sldId="258"/>
        </pc:sldMkLst>
      </pc:sldChg>
      <pc:sldChg chg="new del">
        <pc:chgData name="Kristina Elen" userId="S::kelen@herzing.ca::79a21bbd-83f7-4e16-a863-8531c314eb69" providerId="AD" clId="Web-{9BF6E3D7-82F8-5FDB-CCF3-87016F75ECBC}" dt="2022-12-20T03:04:22.175" v="23"/>
        <pc:sldMkLst>
          <pc:docMk/>
          <pc:sldMk cId="2040421873" sldId="258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7"/>
        <pc:sldMkLst>
          <pc:docMk/>
          <pc:sldMk cId="2842035885" sldId="259"/>
        </pc:sldMkLst>
      </pc:sldChg>
      <pc:sldChg chg="add">
        <pc:chgData name="Kristina Elen" userId="S::kelen@herzing.ca::79a21bbd-83f7-4e16-a863-8531c314eb69" providerId="AD" clId="Web-{9BF6E3D7-82F8-5FDB-CCF3-87016F75ECBC}" dt="2022-12-20T03:04:19.253" v="19"/>
        <pc:sldMkLst>
          <pc:docMk/>
          <pc:sldMk cId="3381614656" sldId="259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8"/>
        <pc:sldMkLst>
          <pc:docMk/>
          <pc:sldMk cId="867763603" sldId="260"/>
        </pc:sldMkLst>
      </pc:sldChg>
      <pc:sldChg chg="add">
        <pc:chgData name="Kristina Elen" userId="S::kelen@herzing.ca::79a21bbd-83f7-4e16-a863-8531c314eb69" providerId="AD" clId="Web-{9BF6E3D7-82F8-5FDB-CCF3-87016F75ECBC}" dt="2022-12-20T03:04:19.269" v="20"/>
        <pc:sldMkLst>
          <pc:docMk/>
          <pc:sldMk cId="3638487446" sldId="260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9"/>
        <pc:sldMkLst>
          <pc:docMk/>
          <pc:sldMk cId="227605048" sldId="261"/>
        </pc:sldMkLst>
      </pc:sldChg>
      <pc:sldChg chg="add">
        <pc:chgData name="Kristina Elen" userId="S::kelen@herzing.ca::79a21bbd-83f7-4e16-a863-8531c314eb69" providerId="AD" clId="Web-{9BF6E3D7-82F8-5FDB-CCF3-87016F75ECBC}" dt="2022-12-20T03:04:19.300" v="21"/>
        <pc:sldMkLst>
          <pc:docMk/>
          <pc:sldMk cId="2552917580" sldId="261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10"/>
        <pc:sldMkLst>
          <pc:docMk/>
          <pc:sldMk cId="1920743953" sldId="262"/>
        </pc:sldMkLst>
      </pc:sldChg>
      <pc:sldChg chg="addSp modSp add mod setBg">
        <pc:chgData name="Kristina Elen" userId="S::kelen@herzing.ca::79a21bbd-83f7-4e16-a863-8531c314eb69" providerId="AD" clId="Web-{9BF6E3D7-82F8-5FDB-CCF3-87016F75ECBC}" dt="2022-12-20T03:04:27.628" v="24"/>
        <pc:sldMkLst>
          <pc:docMk/>
          <pc:sldMk cId="1922899082" sldId="262"/>
        </pc:sldMkLst>
        <pc:spChg chg="mod">
          <ac:chgData name="Kristina Elen" userId="S::kelen@herzing.ca::79a21bbd-83f7-4e16-a863-8531c314eb69" providerId="AD" clId="Web-{9BF6E3D7-82F8-5FDB-CCF3-87016F75ECBC}" dt="2022-12-20T03:04:27.628" v="24"/>
          <ac:spMkLst>
            <pc:docMk/>
            <pc:sldMk cId="192289908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BF6E3D7-82F8-5FDB-CCF3-87016F75ECBC}" dt="2022-12-20T03:04:27.628" v="24"/>
          <ac:spMkLst>
            <pc:docMk/>
            <pc:sldMk cId="192289908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BF6E3D7-82F8-5FDB-CCF3-87016F75ECBC}" dt="2022-12-20T03:04:27.628" v="24"/>
          <ac:spMkLst>
            <pc:docMk/>
            <pc:sldMk cId="1922899082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9BF6E3D7-82F8-5FDB-CCF3-87016F75ECBC}" dt="2022-12-20T03:04:27.628" v="24"/>
          <ac:spMkLst>
            <pc:docMk/>
            <pc:sldMk cId="1922899082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9BF6E3D7-82F8-5FDB-CCF3-87016F75ECBC}" dt="2022-12-20T03:04:27.628" v="24"/>
          <ac:spMkLst>
            <pc:docMk/>
            <pc:sldMk cId="1922899082" sldId="262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9BF6E3D7-82F8-5FDB-CCF3-87016F75ECBC}" dt="2022-12-20T03:03:31.325" v="11"/>
        <pc:sldMkLst>
          <pc:docMk/>
          <pc:sldMk cId="3671820709" sldId="263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12"/>
        <pc:sldMkLst>
          <pc:docMk/>
          <pc:sldMk cId="1283607142" sldId="264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13"/>
        <pc:sldMkLst>
          <pc:docMk/>
          <pc:sldMk cId="1026456639" sldId="265"/>
        </pc:sldMkLst>
      </pc:sldChg>
      <pc:sldChg chg="del">
        <pc:chgData name="Kristina Elen" userId="S::kelen@herzing.ca::79a21bbd-83f7-4e16-a863-8531c314eb69" providerId="AD" clId="Web-{9BF6E3D7-82F8-5FDB-CCF3-87016F75ECBC}" dt="2022-12-20T03:03:31.325" v="14"/>
        <pc:sldMkLst>
          <pc:docMk/>
          <pc:sldMk cId="397320590" sldId="266"/>
        </pc:sldMkLst>
      </pc:sldChg>
      <pc:sldChg chg="del">
        <pc:chgData name="Kristina Elen" userId="S::kelen@herzing.ca::79a21bbd-83f7-4e16-a863-8531c314eb69" providerId="AD" clId="Web-{9BF6E3D7-82F8-5FDB-CCF3-87016F75ECBC}" dt="2022-12-20T03:03:31.341" v="15"/>
        <pc:sldMkLst>
          <pc:docMk/>
          <pc:sldMk cId="611247738" sldId="267"/>
        </pc:sldMkLst>
      </pc:sldChg>
      <pc:sldMasterChg chg="replId modSldLayout">
        <pc:chgData name="Kristina Elen" userId="S::kelen@herzing.ca::79a21bbd-83f7-4e16-a863-8531c314eb69" providerId="AD" clId="Web-{9BF6E3D7-82F8-5FDB-CCF3-87016F75ECBC}" dt="2022-12-20T03:04:19.253" v="19"/>
        <pc:sldMasterMkLst>
          <pc:docMk/>
          <pc:sldMasterMk cId="1006379075" sldId="2147483720"/>
        </pc:sldMasterMkLst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996840812" sldId="2147483721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773525101" sldId="2147483722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1221920781" sldId="2147483723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259385324" sldId="2147483724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849703834" sldId="2147483725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426856181" sldId="2147483726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560930812" sldId="2147483727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1148102982" sldId="2147483728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062220141" sldId="2147483729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1314043020" sldId="2147483730"/>
          </pc:sldLayoutMkLst>
        </pc:sldLayoutChg>
        <pc:sldLayoutChg chg="replI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1006379075" sldId="2147483720"/>
            <pc:sldLayoutMk cId="261298780" sldId="2147483731"/>
          </pc:sldLayoutMkLst>
        </pc:sldLayoutChg>
      </pc:sldMasterChg>
      <pc:sldMasterChg chg="add addSldLayout">
        <pc:chgData name="Kristina Elen" userId="S::kelen@herzing.ca::79a21bbd-83f7-4e16-a863-8531c314eb69" providerId="AD" clId="Web-{9BF6E3D7-82F8-5FDB-CCF3-87016F75ECBC}" dt="2022-12-20T03:04:19.253" v="19"/>
        <pc:sldMasterMkLst>
          <pc:docMk/>
          <pc:sldMasterMk cId="355882411" sldId="2147483732"/>
        </pc:sldMasterMkLst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3090394136" sldId="2147483733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442996325" sldId="2147483734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172220791" sldId="2147483735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2865417080" sldId="2147483736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2965780360" sldId="2147483737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3969921885" sldId="2147483738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1076570385" sldId="2147483739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4049875846" sldId="2147483740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2235950459" sldId="2147483741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460326701" sldId="2147483742"/>
          </pc:sldLayoutMkLst>
        </pc:sldLayoutChg>
        <pc:sldLayoutChg chg="add">
          <pc:chgData name="Kristina Elen" userId="S::kelen@herzing.ca::79a21bbd-83f7-4e16-a863-8531c314eb69" providerId="AD" clId="Web-{9BF6E3D7-82F8-5FDB-CCF3-87016F75ECBC}" dt="2022-12-20T03:04:19.253" v="19"/>
          <pc:sldLayoutMkLst>
            <pc:docMk/>
            <pc:sldMasterMk cId="355882411" sldId="2147483732"/>
            <pc:sldLayoutMk cId="2577905139" sldId="2147483743"/>
          </pc:sldLayoutMkLst>
        </pc:sldLayoutChg>
      </pc:sldMasterChg>
    </pc:docChg>
  </pc:docChgLst>
  <pc:docChgLst>
    <pc:chgData name="Kristina Elen" userId="S::kelen@herzing.ca::79a21bbd-83f7-4e16-a863-8531c314eb69" providerId="AD" clId="Web-{02EADFF8-1CCC-F07F-0010-0403484F24CA}"/>
    <pc:docChg chg="addSld delSld modSld addMainMaster modMainMaster">
      <pc:chgData name="Kristina Elen" userId="S::kelen@herzing.ca::79a21bbd-83f7-4e16-a863-8531c314eb69" providerId="AD" clId="Web-{02EADFF8-1CCC-F07F-0010-0403484F24CA}" dt="2022-12-15T00:26:22.904" v="18" actId="20577"/>
      <pc:docMkLst>
        <pc:docMk/>
      </pc:docMkLst>
      <pc:sldChg chg="modSp">
        <pc:chgData name="Kristina Elen" userId="S::kelen@herzing.ca::79a21bbd-83f7-4e16-a863-8531c314eb69" providerId="AD" clId="Web-{02EADFF8-1CCC-F07F-0010-0403484F24CA}" dt="2022-12-15T00:26:22.904" v="18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2EADFF8-1CCC-F07F-0010-0403484F24CA}" dt="2022-12-15T00:26:22.904" v="18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02EADFF8-1CCC-F07F-0010-0403484F24CA}" dt="2022-12-15T00:26:12.498" v="17"/>
        <pc:sldMkLst>
          <pc:docMk/>
          <pc:sldMk cId="1892295854" sldId="258"/>
        </pc:sldMkLst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12.498" v="17"/>
          <ac:grpSpMkLst>
            <pc:docMk/>
            <pc:sldMk cId="1892295854" sldId="258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0"/>
        <pc:sldMkLst>
          <pc:docMk/>
          <pc:sldMk cId="4125496452" sldId="259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6:06.763" v="16"/>
        <pc:sldMkLst>
          <pc:docMk/>
          <pc:sldMk cId="4265336593" sldId="259"/>
        </pc:sldMkLst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6.763" v="16"/>
          <ac:grpSpMkLst>
            <pc:docMk/>
            <pc:sldMk cId="4265336593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02EADFF8-1CCC-F07F-0010-0403484F24CA}" dt="2022-12-15T00:26:03.482" v="15"/>
        <pc:sldMkLst>
          <pc:docMk/>
          <pc:sldMk cId="912488221" sldId="260"/>
        </pc:sldMkLst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3.482" v="15"/>
          <ac:grpSpMkLst>
            <pc:docMk/>
            <pc:sldMk cId="912488221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1"/>
        <pc:sldMkLst>
          <pc:docMk/>
          <pc:sldMk cId="2296032686" sldId="260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58.576" v="14"/>
        <pc:sldMkLst>
          <pc:docMk/>
          <pc:sldMk cId="48142477" sldId="261"/>
        </pc:sldMkLst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58.576" v="14"/>
          <ac:grpSpMkLst>
            <pc:docMk/>
            <pc:sldMk cId="48142477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2"/>
        <pc:sldMkLst>
          <pc:docMk/>
          <pc:sldMk cId="4281520418" sldId="261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49.982" v="13"/>
        <pc:sldMkLst>
          <pc:docMk/>
          <pc:sldMk cId="3932729258" sldId="262"/>
        </pc:sldMkLst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49.982" v="13"/>
          <ac:grpSpMkLst>
            <pc:docMk/>
            <pc:sldMk cId="3932729258" sldId="262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3"/>
        <pc:sldMkLst>
          <pc:docMk/>
          <pc:sldMk cId="4287052572" sldId="262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4"/>
        <pc:sldMkLst>
          <pc:docMk/>
          <pc:sldMk cId="1010054413" sldId="263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5"/>
        <pc:sldMkLst>
          <pc:docMk/>
          <pc:sldMk cId="2156056524" sldId="264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6"/>
        <pc:sldMkLst>
          <pc:docMk/>
          <pc:sldMk cId="3091988128" sldId="265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7"/>
        <pc:sldMkLst>
          <pc:docMk/>
          <pc:sldMk cId="1757512708" sldId="266"/>
        </pc:sldMkLst>
      </pc:sldChg>
      <pc:sldMasterChg chg="replId mo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1647699654" sldId="2147483684"/>
        </pc:sldMasterMkLst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761769412" sldId="2147483685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582347247" sldId="2147483686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48888571" sldId="2147483687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11009802" sldId="2147483688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49944052" sldId="2147483689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77581146" sldId="2147483690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134953982" sldId="2147483691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017504256" sldId="2147483692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778067137" sldId="2147483693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2006177" sldId="2147483694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312778551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789840271" sldId="2147483696"/>
        </pc:sldMasterMkLst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3137938114" sldId="2147483697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61269848" sldId="2147483698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570950767" sldId="2147483699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4087871286" sldId="2147483700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805248728" sldId="2147483701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68105992" sldId="2147483702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612928717" sldId="2147483703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746404617" sldId="2147483704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715053841" sldId="2147483705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16074813" sldId="2147483706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206712401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9BAEEAE0-7C98-DB0D-4341-4407B2FE88F4}"/>
    <pc:docChg chg="modSld">
      <pc:chgData name="Kristina Elen" userId="S::kelen@herzing.ca::79a21bbd-83f7-4e16-a863-8531c314eb69" providerId="AD" clId="Web-{9BAEEAE0-7C98-DB0D-4341-4407B2FE88F4}" dt="2022-12-20T03:08:48.551" v="2"/>
      <pc:docMkLst>
        <pc:docMk/>
      </pc:docMkLst>
      <pc:sldChg chg="addSp modSp mod setBg">
        <pc:chgData name="Kristina Elen" userId="S::kelen@herzing.ca::79a21bbd-83f7-4e16-a863-8531c314eb69" providerId="AD" clId="Web-{9BAEEAE0-7C98-DB0D-4341-4407B2FE88F4}" dt="2022-12-20T03:08:48.551" v="2"/>
        <pc:sldMkLst>
          <pc:docMk/>
          <pc:sldMk cId="3374426497" sldId="262"/>
        </pc:sldMkLst>
        <pc:spChg chg="mod">
          <ac:chgData name="Kristina Elen" userId="S::kelen@herzing.ca::79a21bbd-83f7-4e16-a863-8531c314eb69" providerId="AD" clId="Web-{9BAEEAE0-7C98-DB0D-4341-4407B2FE88F4}" dt="2022-12-20T03:08:48.551" v="2"/>
          <ac:spMkLst>
            <pc:docMk/>
            <pc:sldMk cId="3374426497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BAEEAE0-7C98-DB0D-4341-4407B2FE88F4}" dt="2022-12-20T03:08:48.551" v="2"/>
          <ac:spMkLst>
            <pc:docMk/>
            <pc:sldMk cId="3374426497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BAEEAE0-7C98-DB0D-4341-4407B2FE88F4}" dt="2022-12-20T03:08:48.551" v="2"/>
          <ac:spMkLst>
            <pc:docMk/>
            <pc:sldMk cId="3374426497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9BAEEAE0-7C98-DB0D-4341-4407B2FE88F4}" dt="2022-12-20T03:08:48.551" v="2"/>
          <ac:spMkLst>
            <pc:docMk/>
            <pc:sldMk cId="3374426497" sldId="262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9BAEEAE0-7C98-DB0D-4341-4407B2FE88F4}" dt="2022-12-20T03:08:48.551" v="2"/>
          <ac:spMkLst>
            <pc:docMk/>
            <pc:sldMk cId="3374426497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9BAEEAE0-7C98-DB0D-4341-4407B2FE88F4}" dt="2022-12-20T03:08:48.551" v="2"/>
          <ac:spMkLst>
            <pc:docMk/>
            <pc:sldMk cId="3374426497" sldId="262"/>
            <ac:spMk id="14" creationId="{6166C6D1-23AC-49C4-BA07-238E4E9F8CEB}"/>
          </ac:spMkLst>
        </pc:spChg>
      </pc:sldChg>
      <pc:sldChg chg="addSp modSp mod setBg">
        <pc:chgData name="Kristina Elen" userId="S::kelen@herzing.ca::79a21bbd-83f7-4e16-a863-8531c314eb69" providerId="AD" clId="Web-{9BAEEAE0-7C98-DB0D-4341-4407B2FE88F4}" dt="2022-12-20T03:08:43.520" v="1"/>
        <pc:sldMkLst>
          <pc:docMk/>
          <pc:sldMk cId="2292449948" sldId="263"/>
        </pc:sldMkLst>
        <pc:spChg chg="mod">
          <ac:chgData name="Kristina Elen" userId="S::kelen@herzing.ca::79a21bbd-83f7-4e16-a863-8531c314eb69" providerId="AD" clId="Web-{9BAEEAE0-7C98-DB0D-4341-4407B2FE88F4}" dt="2022-12-20T03:08:43.520" v="1"/>
          <ac:spMkLst>
            <pc:docMk/>
            <pc:sldMk cId="2292449948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BAEEAE0-7C98-DB0D-4341-4407B2FE88F4}" dt="2022-12-20T03:08:43.520" v="1"/>
          <ac:spMkLst>
            <pc:docMk/>
            <pc:sldMk cId="2292449948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BAEEAE0-7C98-DB0D-4341-4407B2FE88F4}" dt="2022-12-20T03:08:43.520" v="1"/>
          <ac:spMkLst>
            <pc:docMk/>
            <pc:sldMk cId="2292449948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9BAEEAE0-7C98-DB0D-4341-4407B2FE88F4}" dt="2022-12-20T03:08:43.520" v="1"/>
          <ac:spMkLst>
            <pc:docMk/>
            <pc:sldMk cId="2292449948" sldId="263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9BAEEAE0-7C98-DB0D-4341-4407B2FE88F4}" dt="2022-12-20T03:08:43.520" v="1"/>
          <ac:spMkLst>
            <pc:docMk/>
            <pc:sldMk cId="2292449948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9BAEEAE0-7C98-DB0D-4341-4407B2FE88F4}" dt="2022-12-20T03:08:43.520" v="1"/>
          <ac:spMkLst>
            <pc:docMk/>
            <pc:sldMk cId="2292449948" sldId="263"/>
            <ac:spMk id="14" creationId="{6166C6D1-23AC-49C4-BA07-238E4E9F8CEB}"/>
          </ac:spMkLst>
        </pc:spChg>
      </pc:sldChg>
      <pc:sldChg chg="addSp modSp mod setBg">
        <pc:chgData name="Kristina Elen" userId="S::kelen@herzing.ca::79a21bbd-83f7-4e16-a863-8531c314eb69" providerId="AD" clId="Web-{9BAEEAE0-7C98-DB0D-4341-4407B2FE88F4}" dt="2022-12-20T03:08:40.770" v="0"/>
        <pc:sldMkLst>
          <pc:docMk/>
          <pc:sldMk cId="1978391550" sldId="264"/>
        </pc:sldMkLst>
        <pc:spChg chg="mod">
          <ac:chgData name="Kristina Elen" userId="S::kelen@herzing.ca::79a21bbd-83f7-4e16-a863-8531c314eb69" providerId="AD" clId="Web-{9BAEEAE0-7C98-DB0D-4341-4407B2FE88F4}" dt="2022-12-20T03:08:40.770" v="0"/>
          <ac:spMkLst>
            <pc:docMk/>
            <pc:sldMk cId="1978391550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BAEEAE0-7C98-DB0D-4341-4407B2FE88F4}" dt="2022-12-20T03:08:40.770" v="0"/>
          <ac:spMkLst>
            <pc:docMk/>
            <pc:sldMk cId="1978391550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BAEEAE0-7C98-DB0D-4341-4407B2FE88F4}" dt="2022-12-20T03:08:40.770" v="0"/>
          <ac:spMkLst>
            <pc:docMk/>
            <pc:sldMk cId="1978391550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9BAEEAE0-7C98-DB0D-4341-4407B2FE88F4}" dt="2022-12-20T03:08:40.770" v="0"/>
          <ac:spMkLst>
            <pc:docMk/>
            <pc:sldMk cId="1978391550" sldId="264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9BAEEAE0-7C98-DB0D-4341-4407B2FE88F4}" dt="2022-12-20T03:08:40.770" v="0"/>
          <ac:spMkLst>
            <pc:docMk/>
            <pc:sldMk cId="1978391550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9BAEEAE0-7C98-DB0D-4341-4407B2FE88F4}" dt="2022-12-20T03:08:40.770" v="0"/>
          <ac:spMkLst>
            <pc:docMk/>
            <pc:sldMk cId="1978391550" sldId="264"/>
            <ac:spMk id="14" creationId="{6166C6D1-23AC-49C4-BA07-238E4E9F8CEB}"/>
          </ac:spMkLst>
        </pc:spChg>
      </pc:sldChg>
    </pc:docChg>
  </pc:docChgLst>
  <pc:docChgLst>
    <pc:chgData name="Kristina Elen" userId="S::kelen@herzing.ca::79a21bbd-83f7-4e16-a863-8531c314eb69" providerId="AD" clId="Web-{50DEB1B3-FB18-2AA0-67A8-0CC2ED8F3E03}"/>
    <pc:docChg chg="addSld delSld modSld addMainMaster modMainMaster">
      <pc:chgData name="Kristina Elen" userId="S::kelen@herzing.ca::79a21bbd-83f7-4e16-a863-8531c314eb69" providerId="AD" clId="Web-{50DEB1B3-FB18-2AA0-67A8-0CC2ED8F3E03}" dt="2022-12-20T02:53:10.300" v="31"/>
      <pc:docMkLst>
        <pc:docMk/>
      </pc:docMkLst>
      <pc:sldChg chg="new del">
        <pc:chgData name="Kristina Elen" userId="S::kelen@herzing.ca::79a21bbd-83f7-4e16-a863-8531c314eb69" providerId="AD" clId="Web-{50DEB1B3-FB18-2AA0-67A8-0CC2ED8F3E03}" dt="2022-12-20T02:47:01.007" v="17"/>
        <pc:sldMkLst>
          <pc:docMk/>
          <pc:sldMk cId="1292179177" sldId="258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0"/>
        <pc:sldMkLst>
          <pc:docMk/>
          <pc:sldMk cId="1892295854" sldId="258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10.300" v="31"/>
        <pc:sldMkLst>
          <pc:docMk/>
          <pc:sldMk cId="4169470773" sldId="259"/>
        </pc:sldMkLst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1"/>
        <pc:sldMkLst>
          <pc:docMk/>
          <pc:sldMk cId="4265336593" sldId="259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2"/>
        <pc:sldMkLst>
          <pc:docMk/>
          <pc:sldMk cId="912488221" sldId="260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07.253" v="30"/>
        <pc:sldMkLst>
          <pc:docMk/>
          <pc:sldMk cId="1011418701" sldId="260"/>
        </pc:sldMkLst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3"/>
        <pc:sldMkLst>
          <pc:docMk/>
          <pc:sldMk cId="48142477" sldId="261"/>
        </pc:sldMkLst>
      </pc:sldChg>
      <pc:sldChg chg="addSp delSp modSp add mod setBg">
        <pc:chgData name="Kristina Elen" userId="S::kelen@herzing.ca::79a21bbd-83f7-4e16-a863-8531c314eb69" providerId="AD" clId="Web-{50DEB1B3-FB18-2AA0-67A8-0CC2ED8F3E03}" dt="2022-12-20T02:52:59.175" v="28"/>
        <pc:sldMkLst>
          <pc:docMk/>
          <pc:sldMk cId="904658829" sldId="261"/>
        </pc:sldMkLst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3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50DEB1B3-FB18-2AA0-67A8-0CC2ED8F3E03}" dt="2022-12-20T02:53:03.956" v="29"/>
        <pc:sldMkLst>
          <pc:docMk/>
          <pc:sldMk cId="2236006242" sldId="262"/>
        </pc:sldMkLst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3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4"/>
        <pc:sldMkLst>
          <pc:docMk/>
          <pc:sldMk cId="3932729258" sldId="262"/>
        </pc:sldMkLst>
      </pc:sldChg>
      <pc:sldChg chg="addSp modSp add mod setBg addAnim">
        <pc:chgData name="Kristina Elen" userId="S::kelen@herzing.ca::79a21bbd-83f7-4e16-a863-8531c314eb69" providerId="AD" clId="Web-{50DEB1B3-FB18-2AA0-67A8-0CC2ED8F3E03}" dt="2022-12-20T02:48:26.849" v="25"/>
        <pc:sldMkLst>
          <pc:docMk/>
          <pc:sldMk cId="594312186" sldId="263"/>
        </pc:sldMkLst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22.865" v="23"/>
        <pc:sldMkLst>
          <pc:docMk/>
          <pc:sldMk cId="1849359417" sldId="264"/>
        </pc:sldMkLst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2.771" v="22"/>
        <pc:sldMkLst>
          <pc:docMk/>
          <pc:sldMk cId="2762403828" sldId="265"/>
        </pc:sldMkLst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0.209" v="21"/>
        <pc:sldMkLst>
          <pc:docMk/>
          <pc:sldMk cId="1762116211" sldId="266"/>
        </pc:sldMkLst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7.600" v="20"/>
        <pc:sldMkLst>
          <pc:docMk/>
          <pc:sldMk cId="3152935092" sldId="267"/>
        </pc:sldMkLst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1.975" v="19"/>
        <pc:sldMkLst>
          <pc:docMk/>
          <pc:sldMk cId="1464656155" sldId="268"/>
        </pc:sldMkLst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7:05.444" v="18"/>
        <pc:sldMkLst>
          <pc:docMk/>
          <pc:sldMk cId="3869684488" sldId="269"/>
        </pc:sldMkLst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50DEB1B3-FB18-2AA0-67A8-0CC2ED8F3E03}" dt="2022-12-20T02:47:05.444" v="18"/>
          <ac:picMkLst>
            <pc:docMk/>
            <pc:sldMk cId="3869684488" sldId="269"/>
            <ac:picMk id="5" creationId="{BCE13F02-3A99-0F99-4066-3F2146E2390F}"/>
          </ac:picMkLst>
        </pc:picChg>
        <pc:cxnChg chg="add">
          <ac:chgData name="Kristina Elen" userId="S::kelen@herzing.ca::79a21bbd-83f7-4e16-a863-8531c314eb69" providerId="AD" clId="Web-{50DEB1B3-FB18-2AA0-67A8-0CC2ED8F3E03}" dt="2022-12-20T02:47:05.444" v="18"/>
          <ac:cxnSpMkLst>
            <pc:docMk/>
            <pc:sldMk cId="3869684488" sldId="269"/>
            <ac:cxnSpMk id="9" creationId="{A7F400EE-A8A5-48AF-B4D6-291B52C6F0B0}"/>
          </ac:cxnSpMkLst>
        </pc:cxnChg>
      </pc:sldChg>
      <pc:sldMasterChg chg="replId mo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789840271" sldId="2147483696"/>
        </pc:sldMasterMkLst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3137938114" sldId="2147483697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61269848" sldId="2147483698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570950767" sldId="2147483699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4087871286" sldId="2147483700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805248728" sldId="2147483701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68105992" sldId="2147483702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612928717" sldId="2147483703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746404617" sldId="2147483704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715053841" sldId="2147483705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16074813" sldId="2147483706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206712401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2187254370" sldId="2147483708"/>
        </pc:sldMasterMkLst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628194329" sldId="2147483709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440253231" sldId="2147483710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666115839" sldId="2147483711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187970816" sldId="2147483712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99499489" sldId="2147483713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34639935" sldId="2147483714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737412170" sldId="2147483715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851160352" sldId="2147483716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444285340" sldId="2147483717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660113913" sldId="2147483718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49269600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FD2FF77E-675B-36AE-5B0C-5D3739AA5776}"/>
    <pc:docChg chg="modSld">
      <pc:chgData name="Kristina Elen" userId="S::kelen@herzing.ca::79a21bbd-83f7-4e16-a863-8531c314eb69" providerId="AD" clId="Web-{FD2FF77E-675B-36AE-5B0C-5D3739AA5776}" dt="2022-12-20T03:00:25.482" v="0" actId="20577"/>
      <pc:docMkLst>
        <pc:docMk/>
      </pc:docMkLst>
      <pc:sldChg chg="modSp">
        <pc:chgData name="Kristina Elen" userId="S::kelen@herzing.ca::79a21bbd-83f7-4e16-a863-8531c314eb69" providerId="AD" clId="Web-{FD2FF77E-675B-36AE-5B0C-5D3739AA5776}" dt="2022-12-20T03:00:25.482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FD2FF77E-675B-36AE-5B0C-5D3739AA5776}" dt="2022-12-20T03:00:25.482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415B9272-4DBD-C6E1-6890-009F96F3AE25}"/>
    <pc:docChg chg="modSld">
      <pc:chgData name="Kristina Elen" userId="S::kelen@herzing.ca::79a21bbd-83f7-4e16-a863-8531c314eb69" providerId="AD" clId="Web-{415B9272-4DBD-C6E1-6890-009F96F3AE25}" dt="2022-12-20T03:09:51.191" v="3"/>
      <pc:docMkLst>
        <pc:docMk/>
      </pc:docMkLst>
      <pc:sldChg chg="addSp modSp mod setBg">
        <pc:chgData name="Kristina Elen" userId="S::kelen@herzing.ca::79a21bbd-83f7-4e16-a863-8531c314eb69" providerId="AD" clId="Web-{415B9272-4DBD-C6E1-6890-009F96F3AE25}" dt="2022-12-20T03:09:51.191" v="3"/>
        <pc:sldMkLst>
          <pc:docMk/>
          <pc:sldMk cId="1706413584" sldId="258"/>
        </pc:sldMkLst>
        <pc:spChg chg="mod">
          <ac:chgData name="Kristina Elen" userId="S::kelen@herzing.ca::79a21bbd-83f7-4e16-a863-8531c314eb69" providerId="AD" clId="Web-{415B9272-4DBD-C6E1-6890-009F96F3AE25}" dt="2022-12-20T03:09:51.191" v="3"/>
          <ac:spMkLst>
            <pc:docMk/>
            <pc:sldMk cId="1706413584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15B9272-4DBD-C6E1-6890-009F96F3AE25}" dt="2022-12-20T03:09:51.191" v="3"/>
          <ac:spMkLst>
            <pc:docMk/>
            <pc:sldMk cId="170641358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15B9272-4DBD-C6E1-6890-009F96F3AE25}" dt="2022-12-20T03:09:51.191" v="3"/>
          <ac:spMkLst>
            <pc:docMk/>
            <pc:sldMk cId="1706413584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15B9272-4DBD-C6E1-6890-009F96F3AE25}" dt="2022-12-20T03:09:51.191" v="3"/>
          <ac:spMkLst>
            <pc:docMk/>
            <pc:sldMk cId="1706413584" sldId="25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15B9272-4DBD-C6E1-6890-009F96F3AE25}" dt="2022-12-20T03:09:51.191" v="3"/>
          <ac:spMkLst>
            <pc:docMk/>
            <pc:sldMk cId="1706413584" sldId="258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15B9272-4DBD-C6E1-6890-009F96F3AE25}" dt="2022-12-20T03:09:51.191" v="3"/>
          <ac:spMkLst>
            <pc:docMk/>
            <pc:sldMk cId="1706413584" sldId="258"/>
            <ac:spMk id="14" creationId="{6166C6D1-23AC-49C4-BA07-238E4E9F8CEB}"/>
          </ac:spMkLst>
        </pc:spChg>
      </pc:sldChg>
      <pc:sldChg chg="addSp modSp mod setBg">
        <pc:chgData name="Kristina Elen" userId="S::kelen@herzing.ca::79a21bbd-83f7-4e16-a863-8531c314eb69" providerId="AD" clId="Web-{415B9272-4DBD-C6E1-6890-009F96F3AE25}" dt="2022-12-20T03:09:46.613" v="2"/>
        <pc:sldMkLst>
          <pc:docMk/>
          <pc:sldMk cId="630279530" sldId="259"/>
        </pc:sldMkLst>
        <pc:spChg chg="mod">
          <ac:chgData name="Kristina Elen" userId="S::kelen@herzing.ca::79a21bbd-83f7-4e16-a863-8531c314eb69" providerId="AD" clId="Web-{415B9272-4DBD-C6E1-6890-009F96F3AE25}" dt="2022-12-20T03:09:46.613" v="2"/>
          <ac:spMkLst>
            <pc:docMk/>
            <pc:sldMk cId="63027953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15B9272-4DBD-C6E1-6890-009F96F3AE25}" dt="2022-12-20T03:09:46.613" v="2"/>
          <ac:spMkLst>
            <pc:docMk/>
            <pc:sldMk cId="63027953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15B9272-4DBD-C6E1-6890-009F96F3AE25}" dt="2022-12-20T03:09:46.613" v="2"/>
          <ac:spMkLst>
            <pc:docMk/>
            <pc:sldMk cId="630279530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15B9272-4DBD-C6E1-6890-009F96F3AE25}" dt="2022-12-20T03:09:46.613" v="2"/>
          <ac:spMkLst>
            <pc:docMk/>
            <pc:sldMk cId="630279530" sldId="25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15B9272-4DBD-C6E1-6890-009F96F3AE25}" dt="2022-12-20T03:09:46.613" v="2"/>
          <ac:spMkLst>
            <pc:docMk/>
            <pc:sldMk cId="630279530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15B9272-4DBD-C6E1-6890-009F96F3AE25}" dt="2022-12-20T03:09:46.613" v="2"/>
          <ac:spMkLst>
            <pc:docMk/>
            <pc:sldMk cId="630279530" sldId="259"/>
            <ac:spMk id="14" creationId="{6166C6D1-23AC-49C4-BA07-238E4E9F8CEB}"/>
          </ac:spMkLst>
        </pc:spChg>
      </pc:sldChg>
      <pc:sldChg chg="addSp modSp mod setBg">
        <pc:chgData name="Kristina Elen" userId="S::kelen@herzing.ca::79a21bbd-83f7-4e16-a863-8531c314eb69" providerId="AD" clId="Web-{415B9272-4DBD-C6E1-6890-009F96F3AE25}" dt="2022-12-20T03:09:44.019" v="1"/>
        <pc:sldMkLst>
          <pc:docMk/>
          <pc:sldMk cId="689419530" sldId="260"/>
        </pc:sldMkLst>
        <pc:spChg chg="mod">
          <ac:chgData name="Kristina Elen" userId="S::kelen@herzing.ca::79a21bbd-83f7-4e16-a863-8531c314eb69" providerId="AD" clId="Web-{415B9272-4DBD-C6E1-6890-009F96F3AE25}" dt="2022-12-20T03:09:44.019" v="1"/>
          <ac:spMkLst>
            <pc:docMk/>
            <pc:sldMk cId="689419530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15B9272-4DBD-C6E1-6890-009F96F3AE25}" dt="2022-12-20T03:09:44.019" v="1"/>
          <ac:spMkLst>
            <pc:docMk/>
            <pc:sldMk cId="689419530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15B9272-4DBD-C6E1-6890-009F96F3AE25}" dt="2022-12-20T03:09:44.019" v="1"/>
          <ac:spMkLst>
            <pc:docMk/>
            <pc:sldMk cId="689419530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15B9272-4DBD-C6E1-6890-009F96F3AE25}" dt="2022-12-20T03:09:44.019" v="1"/>
          <ac:spMkLst>
            <pc:docMk/>
            <pc:sldMk cId="689419530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15B9272-4DBD-C6E1-6890-009F96F3AE25}" dt="2022-12-20T03:09:44.019" v="1"/>
          <ac:spMkLst>
            <pc:docMk/>
            <pc:sldMk cId="689419530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15B9272-4DBD-C6E1-6890-009F96F3AE25}" dt="2022-12-20T03:09:44.019" v="1"/>
          <ac:spMkLst>
            <pc:docMk/>
            <pc:sldMk cId="689419530" sldId="260"/>
            <ac:spMk id="14" creationId="{6166C6D1-23AC-49C4-BA07-238E4E9F8CEB}"/>
          </ac:spMkLst>
        </pc:spChg>
      </pc:sldChg>
      <pc:sldChg chg="addSp modSp mod setBg">
        <pc:chgData name="Kristina Elen" userId="S::kelen@herzing.ca::79a21bbd-83f7-4e16-a863-8531c314eb69" providerId="AD" clId="Web-{415B9272-4DBD-C6E1-6890-009F96F3AE25}" dt="2022-12-20T03:09:40.722" v="0"/>
        <pc:sldMkLst>
          <pc:docMk/>
          <pc:sldMk cId="3975185502" sldId="261"/>
        </pc:sldMkLst>
        <pc:spChg chg="mod">
          <ac:chgData name="Kristina Elen" userId="S::kelen@herzing.ca::79a21bbd-83f7-4e16-a863-8531c314eb69" providerId="AD" clId="Web-{415B9272-4DBD-C6E1-6890-009F96F3AE25}" dt="2022-12-20T03:09:40.722" v="0"/>
          <ac:spMkLst>
            <pc:docMk/>
            <pc:sldMk cId="3975185502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15B9272-4DBD-C6E1-6890-009F96F3AE25}" dt="2022-12-20T03:09:40.722" v="0"/>
          <ac:spMkLst>
            <pc:docMk/>
            <pc:sldMk cId="3975185502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15B9272-4DBD-C6E1-6890-009F96F3AE25}" dt="2022-12-20T03:09:40.722" v="0"/>
          <ac:spMkLst>
            <pc:docMk/>
            <pc:sldMk cId="3975185502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15B9272-4DBD-C6E1-6890-009F96F3AE25}" dt="2022-12-20T03:09:40.722" v="0"/>
          <ac:spMkLst>
            <pc:docMk/>
            <pc:sldMk cId="3975185502" sldId="26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15B9272-4DBD-C6E1-6890-009F96F3AE25}" dt="2022-12-20T03:09:40.722" v="0"/>
          <ac:spMkLst>
            <pc:docMk/>
            <pc:sldMk cId="3975185502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15B9272-4DBD-C6E1-6890-009F96F3AE25}" dt="2022-12-20T03:09:40.722" v="0"/>
          <ac:spMkLst>
            <pc:docMk/>
            <pc:sldMk cId="3975185502" sldId="261"/>
            <ac:spMk id="14" creationId="{6166C6D1-23AC-49C4-BA07-238E4E9F8C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6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3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69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47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8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9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4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4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71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85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81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9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0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12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8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87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4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38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48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24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943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3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58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08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9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2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603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5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3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6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08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51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207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38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61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08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29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01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30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7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41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63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170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3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18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7038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58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04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267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051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781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8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646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42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022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48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62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56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8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EC2-322A-4327-BAA0-8D7DC4D89A2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C6E3-ABD5-44C4-997A-AA314D2030D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F1E6-723D-4203-9497-C5FE3543057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71CF9-20F3-4217-B1E3-94A3C191C5C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A0EF-4631-40E9-B634-08E29DA5BA9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ECE5-76B1-4B18-8C60-B6C149CDF8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CD28-22D6-4D89-9149-61F1B70CCE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2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Web Application Programming</a:t>
            </a:r>
          </a:p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Day 14</a:t>
            </a:r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Accessing and Manipulating HTML documents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Demo Chapter 10 Examples</a:t>
            </a:r>
          </a:p>
        </p:txBody>
      </p:sp>
    </p:spTree>
    <p:extLst>
      <p:ext uri="{BB962C8B-B14F-4D97-AF65-F5344CB8AC3E}">
        <p14:creationId xmlns:p14="http://schemas.microsoft.com/office/powerpoint/2010/main" val="19653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2" y="847965"/>
            <a:ext cx="11823939" cy="5932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353684" y="1000664"/>
            <a:ext cx="114271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pPr>
              <a:buChar char="•"/>
            </a:pPr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Message</a:t>
            </a:r>
            <a:endParaRPr lang="en-CA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Topics Covered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/>
              <a:t>XHTML Document Object Model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Objects and Collections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Interacting with the HTML elements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Accessing and Manipulating HTML documents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Nodes and Node Trees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Methods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Node Access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Events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XML DOM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nodes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Node Tree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Parser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Methods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Accessing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Browsers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Get Values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Change/Remove Nodes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Create Nodes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• DOM HTTPRequest </a:t>
            </a:r>
          </a:p>
        </p:txBody>
      </p:sp>
    </p:spTree>
    <p:extLst>
      <p:ext uri="{BB962C8B-B14F-4D97-AF65-F5344CB8AC3E}">
        <p14:creationId xmlns:p14="http://schemas.microsoft.com/office/powerpoint/2010/main" val="424736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XHTML Document Object Model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/>
              <a:t>• Objects and Collections </a:t>
            </a:r>
          </a:p>
          <a:p>
            <a:pPr marL="0" indent="0">
              <a:buNone/>
            </a:pPr>
            <a:r>
              <a:rPr lang="en-US" sz="2600"/>
              <a:t>• Interacting with the HTML elements </a:t>
            </a:r>
          </a:p>
          <a:p>
            <a:pPr marL="0" indent="0">
              <a:buNone/>
            </a:pPr>
            <a:r>
              <a:rPr lang="en-US" sz="2600"/>
              <a:t>• Accessing and Manipulating HTML documents </a:t>
            </a:r>
          </a:p>
          <a:p>
            <a:pPr marL="0" indent="0">
              <a:buNone/>
            </a:pPr>
            <a:r>
              <a:rPr lang="en-US" sz="2600"/>
              <a:t>• DOM Nodes and Node Trees </a:t>
            </a:r>
          </a:p>
          <a:p>
            <a:pPr marL="0" indent="0">
              <a:buNone/>
            </a:pPr>
            <a:r>
              <a:rPr lang="en-US" sz="2600"/>
              <a:t>• DOM Methods </a:t>
            </a:r>
          </a:p>
          <a:p>
            <a:pPr marL="0" indent="0">
              <a:buNone/>
            </a:pPr>
            <a:r>
              <a:rPr lang="en-US" sz="2600"/>
              <a:t>• DOM Node Access </a:t>
            </a:r>
          </a:p>
          <a:p>
            <a:pPr marL="0" indent="0">
              <a:buNone/>
            </a:pPr>
            <a:r>
              <a:rPr lang="en-US" sz="2600"/>
              <a:t>• DOM Events 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71510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Objects and Collections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As we have been discussing already, pretty much everything in JavaScript is an object.</a:t>
            </a:r>
          </a:p>
          <a:p>
            <a:r>
              <a:rPr lang="en-US" sz="2600"/>
              <a:t>This knowledge extends to the very base of the browser, the window object, and the document object.</a:t>
            </a:r>
          </a:p>
          <a:p>
            <a:r>
              <a:rPr lang="en-US" sz="2600"/>
              <a:t>The window object gives us access to browser events and the overall browser window.</a:t>
            </a:r>
          </a:p>
          <a:p>
            <a:r>
              <a:rPr lang="en-US" sz="2600"/>
              <a:t>The document object gives us access to any elements on the page, as long as they are structured properly.</a:t>
            </a:r>
          </a:p>
        </p:txBody>
      </p:sp>
    </p:spTree>
    <p:extLst>
      <p:ext uri="{BB962C8B-B14F-4D97-AF65-F5344CB8AC3E}">
        <p14:creationId xmlns:p14="http://schemas.microsoft.com/office/powerpoint/2010/main" val="80240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Objects and Collections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Collections – The document object has properties containing the images collection, links collection, forms collection, and anchors collection.</a:t>
            </a:r>
          </a:p>
          <a:p>
            <a:r>
              <a:rPr lang="en-US" sz="2600"/>
              <a:t>These collections contain all the elements of the corresponding type on the page.</a:t>
            </a:r>
          </a:p>
          <a:p>
            <a:r>
              <a:rPr lang="en-US" sz="2600"/>
              <a:t>This gives us direct access to these types of elements for manipulation.</a:t>
            </a:r>
          </a:p>
        </p:txBody>
      </p:sp>
    </p:spTree>
    <p:extLst>
      <p:ext uri="{BB962C8B-B14F-4D97-AF65-F5344CB8AC3E}">
        <p14:creationId xmlns:p14="http://schemas.microsoft.com/office/powerpoint/2010/main" val="331777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Interacting with the HTML elements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We can access object collections which group elements by type </a:t>
            </a:r>
          </a:p>
          <a:p>
            <a:r>
              <a:rPr lang="en-US" sz="2600"/>
              <a:t>The object collections are accessed like elements of an array.</a:t>
            </a:r>
          </a:p>
          <a:p>
            <a:r>
              <a:rPr lang="en-US" sz="2600"/>
              <a:t>We can use array processing methods to interact with the document collections, such as loops and index based selection.</a:t>
            </a:r>
          </a:p>
        </p:txBody>
      </p:sp>
    </p:spTree>
    <p:extLst>
      <p:ext uri="{BB962C8B-B14F-4D97-AF65-F5344CB8AC3E}">
        <p14:creationId xmlns:p14="http://schemas.microsoft.com/office/powerpoint/2010/main" val="22453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Accessing and Manipulating HTML documents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We can also access elements on their own individually.</a:t>
            </a:r>
          </a:p>
          <a:p>
            <a:r>
              <a:rPr lang="en-US" sz="2600"/>
              <a:t>This is using the document.getElementById() function we have already used.</a:t>
            </a:r>
          </a:p>
          <a:p>
            <a:r>
              <a:rPr lang="en-US" sz="2600"/>
              <a:t>We can access elements by classname, using document.getElementsByClassName()</a:t>
            </a:r>
          </a:p>
          <a:p>
            <a:r>
              <a:rPr lang="en-US" sz="2600"/>
              <a:t>These elements will be accessible as an array also. </a:t>
            </a:r>
          </a:p>
          <a:p>
            <a:r>
              <a:rPr lang="en-US" sz="2600"/>
              <a:t>The elements which appear first in the document (from top to bottom) will be first in the array.</a:t>
            </a:r>
          </a:p>
        </p:txBody>
      </p:sp>
    </p:spTree>
    <p:extLst>
      <p:ext uri="{BB962C8B-B14F-4D97-AF65-F5344CB8AC3E}">
        <p14:creationId xmlns:p14="http://schemas.microsoft.com/office/powerpoint/2010/main" val="419309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Accessing and Manipulating HTML documents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We can access elements by tag name, using document.getElementsByTagName()</a:t>
            </a:r>
          </a:p>
          <a:p>
            <a:r>
              <a:rPr lang="en-US" sz="2600"/>
              <a:t>Once again we will be returned an array of elements that we can access.</a:t>
            </a:r>
          </a:p>
          <a:p>
            <a:r>
              <a:rPr lang="en-US" sz="2600"/>
              <a:t>When dealing with a larger page full of many elements, it can be useful to take advantage of the collections that are offered.</a:t>
            </a:r>
          </a:p>
        </p:txBody>
      </p:sp>
    </p:spTree>
    <p:extLst>
      <p:ext uri="{BB962C8B-B14F-4D97-AF65-F5344CB8AC3E}">
        <p14:creationId xmlns:p14="http://schemas.microsoft.com/office/powerpoint/2010/main" val="257307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59A5CA-0710-4D85-9E69-A830CAE95C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8C6BDE-1D56-4B71-BD22-1ECB2AE9A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97bcdf-ccab-446e-94f0-d2f64f8242e5"/>
    <ds:schemaRef ds:uri="f2794c99-6a5a-4026-8dc7-7427ff4a0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448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Poppins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Welcome Message</vt:lpstr>
      <vt:lpstr>Topics Covered</vt:lpstr>
      <vt:lpstr>XHTML Document Object Model </vt:lpstr>
      <vt:lpstr>Objects and Collections </vt:lpstr>
      <vt:lpstr>Objects and Collections </vt:lpstr>
      <vt:lpstr>Interacting with the HTML elements </vt:lpstr>
      <vt:lpstr>Accessing and Manipulating HTML documents</vt:lpstr>
      <vt:lpstr>Accessing and Manipulating HTML documents</vt:lpstr>
      <vt:lpstr>Accessing and Manipulating HTML 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Nasrin Khodapanah</cp:lastModifiedBy>
  <cp:revision>245</cp:revision>
  <dcterms:created xsi:type="dcterms:W3CDTF">2021-03-04T05:19:41Z</dcterms:created>
  <dcterms:modified xsi:type="dcterms:W3CDTF">2024-04-08T16:00:09Z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