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2" r:id="rId5"/>
    <p:sldMasterId id="2147483684" r:id="rId6"/>
    <p:sldMasterId id="2147483696" r:id="rId7"/>
    <p:sldMasterId id="2147483708" r:id="rId8"/>
    <p:sldMasterId id="2147483720" r:id="rId9"/>
    <p:sldMasterId id="2147483732" r:id="rId10"/>
    <p:sldMasterId id="2147483744" r:id="rId11"/>
    <p:sldMasterId id="2147483648" r:id="rId12"/>
  </p:sldMasterIdLst>
  <p:sldIdLst>
    <p:sldId id="256" r:id="rId13"/>
    <p:sldId id="257" r:id="rId14"/>
    <p:sldId id="264" r:id="rId15"/>
    <p:sldId id="263" r:id="rId16"/>
    <p:sldId id="262" r:id="rId17"/>
    <p:sldId id="261" r:id="rId18"/>
    <p:sldId id="260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52701-145A-71C8-347D-6A2FF451FFD2}" v="24" dt="2022-11-14T17:39:23.739"/>
    <p1510:client id="{0B7E0FE2-F94B-473F-B601-5509A8B4CDB3}" v="32" dt="2022-11-14T19:26:58.760"/>
    <p1510:client id="{333B14B0-0471-3D3C-3027-7F30DCAE8726}" v="1" dt="2022-11-14T19:29:55.513"/>
    <p1510:client id="{343E0988-2F49-4C33-8EF2-5D335EFFF0FB}" v="5" dt="2022-11-14T17:42:32.521"/>
    <p1510:client id="{6039E164-1EBE-942B-7DF7-7E89B564CC7D}" v="38" dt="2022-11-15T03:40:17.449"/>
    <p1510:client id="{8F308411-E408-5DE2-677C-3FEF1B599B51}" v="43" dt="2022-11-14T17:29:55.348"/>
    <p1510:client id="{AABAD392-C28F-48BD-5B0F-8EB42CBC4BFC}" v="41" dt="2022-11-14T17:49:25.543"/>
    <p1510:client id="{C22AC2DC-7149-344D-0628-B39534A6E866}" v="4" dt="2022-11-14T17:41:26.978"/>
    <p1510:client id="{F87557CC-F7C5-BAE8-1018-93EFA32985AF}" v="32" dt="2022-11-15T03:30:30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na Elen" userId="S::kelen@herzing.ca::79a21bbd-83f7-4e16-a863-8531c314eb69" providerId="AD" clId="Web-{0B7E0FE2-F94B-473F-B601-5509A8B4CDB3}"/>
    <pc:docChg chg="addSld delSld modSld addMainMaster modMainMaster">
      <pc:chgData name="Kristina Elen" userId="S::kelen@herzing.ca::79a21bbd-83f7-4e16-a863-8531c314eb69" providerId="AD" clId="Web-{0B7E0FE2-F94B-473F-B601-5509A8B4CDB3}" dt="2022-11-14T19:28:50.888" v="32"/>
      <pc:docMkLst>
        <pc:docMk/>
      </pc:docMkLst>
      <pc:sldChg chg="modSp">
        <pc:chgData name="Kristina Elen" userId="S::kelen@herzing.ca::79a21bbd-83f7-4e16-a863-8531c314eb69" providerId="AD" clId="Web-{0B7E0FE2-F94B-473F-B601-5509A8B4CDB3}" dt="2022-11-14T19:26:37.057" v="3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0B7E0FE2-F94B-473F-B601-5509A8B4CDB3}" dt="2022-11-14T19:26:37.057" v="3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new del">
        <pc:chgData name="Kristina Elen" userId="S::kelen@herzing.ca::79a21bbd-83f7-4e16-a863-8531c314eb69" providerId="AD" clId="Web-{0B7E0FE2-F94B-473F-B601-5509A8B4CDB3}" dt="2022-11-14T19:26:58.760" v="29"/>
        <pc:sldMkLst>
          <pc:docMk/>
          <pc:sldMk cId="2746262065" sldId="258"/>
        </pc:sldMkLst>
      </pc:sldChg>
      <pc:sldChg chg="del">
        <pc:chgData name="Kristina Elen" userId="S::kelen@herzing.ca::79a21bbd-83f7-4e16-a863-8531c314eb69" providerId="AD" clId="Web-{0B7E0FE2-F94B-473F-B601-5509A8B4CDB3}" dt="2022-11-14T19:26:45.401" v="17"/>
        <pc:sldMkLst>
          <pc:docMk/>
          <pc:sldMk cId="152943495" sldId="259"/>
        </pc:sldMkLst>
      </pc:sldChg>
      <pc:sldChg chg="add">
        <pc:chgData name="Kristina Elen" userId="S::kelen@herzing.ca::79a21bbd-83f7-4e16-a863-8531c314eb69" providerId="AD" clId="Web-{0B7E0FE2-F94B-473F-B601-5509A8B4CDB3}" dt="2022-11-14T19:26:56.198" v="20"/>
        <pc:sldMkLst>
          <pc:docMk/>
          <pc:sldMk cId="838326606" sldId="259"/>
        </pc:sldMkLst>
      </pc:sldChg>
      <pc:sldChg chg="add">
        <pc:chgData name="Kristina Elen" userId="S::kelen@herzing.ca::79a21bbd-83f7-4e16-a863-8531c314eb69" providerId="AD" clId="Web-{0B7E0FE2-F94B-473F-B601-5509A8B4CDB3}" dt="2022-11-14T19:26:56.229" v="21"/>
        <pc:sldMkLst>
          <pc:docMk/>
          <pc:sldMk cId="2532786607" sldId="260"/>
        </pc:sldMkLst>
      </pc:sldChg>
      <pc:sldChg chg="del">
        <pc:chgData name="Kristina Elen" userId="S::kelen@herzing.ca::79a21bbd-83f7-4e16-a863-8531c314eb69" providerId="AD" clId="Web-{0B7E0FE2-F94B-473F-B601-5509A8B4CDB3}" dt="2022-11-14T19:26:45.416" v="18"/>
        <pc:sldMkLst>
          <pc:docMk/>
          <pc:sldMk cId="3583073614" sldId="260"/>
        </pc:sldMkLst>
      </pc:sldChg>
      <pc:sldChg chg="del">
        <pc:chgData name="Kristina Elen" userId="S::kelen@herzing.ca::79a21bbd-83f7-4e16-a863-8531c314eb69" providerId="AD" clId="Web-{0B7E0FE2-F94B-473F-B601-5509A8B4CDB3}" dt="2022-11-14T19:26:41.651" v="4"/>
        <pc:sldMkLst>
          <pc:docMk/>
          <pc:sldMk cId="2359737773" sldId="261"/>
        </pc:sldMkLst>
      </pc:sldChg>
      <pc:sldChg chg="add">
        <pc:chgData name="Kristina Elen" userId="S::kelen@herzing.ca::79a21bbd-83f7-4e16-a863-8531c314eb69" providerId="AD" clId="Web-{0B7E0FE2-F94B-473F-B601-5509A8B4CDB3}" dt="2022-11-14T19:26:56.245" v="22"/>
        <pc:sldMkLst>
          <pc:docMk/>
          <pc:sldMk cId="3958626878" sldId="261"/>
        </pc:sldMkLst>
      </pc:sldChg>
      <pc:sldChg chg="add">
        <pc:chgData name="Kristina Elen" userId="S::kelen@herzing.ca::79a21bbd-83f7-4e16-a863-8531c314eb69" providerId="AD" clId="Web-{0B7E0FE2-F94B-473F-B601-5509A8B4CDB3}" dt="2022-11-14T19:26:56.260" v="23"/>
        <pc:sldMkLst>
          <pc:docMk/>
          <pc:sldMk cId="2419544218" sldId="262"/>
        </pc:sldMkLst>
      </pc:sldChg>
      <pc:sldChg chg="del">
        <pc:chgData name="Kristina Elen" userId="S::kelen@herzing.ca::79a21bbd-83f7-4e16-a863-8531c314eb69" providerId="AD" clId="Web-{0B7E0FE2-F94B-473F-B601-5509A8B4CDB3}" dt="2022-11-14T19:26:41.651" v="5"/>
        <pc:sldMkLst>
          <pc:docMk/>
          <pc:sldMk cId="2958449629" sldId="262"/>
        </pc:sldMkLst>
      </pc:sldChg>
      <pc:sldChg chg="del">
        <pc:chgData name="Kristina Elen" userId="S::kelen@herzing.ca::79a21bbd-83f7-4e16-a863-8531c314eb69" providerId="AD" clId="Web-{0B7E0FE2-F94B-473F-B601-5509A8B4CDB3}" dt="2022-11-14T19:26:41.651" v="6"/>
        <pc:sldMkLst>
          <pc:docMk/>
          <pc:sldMk cId="683342378" sldId="263"/>
        </pc:sldMkLst>
      </pc:sldChg>
      <pc:sldChg chg="add">
        <pc:chgData name="Kristina Elen" userId="S::kelen@herzing.ca::79a21bbd-83f7-4e16-a863-8531c314eb69" providerId="AD" clId="Web-{0B7E0FE2-F94B-473F-B601-5509A8B4CDB3}" dt="2022-11-14T19:26:56.292" v="24"/>
        <pc:sldMkLst>
          <pc:docMk/>
          <pc:sldMk cId="2216612223" sldId="263"/>
        </pc:sldMkLst>
      </pc:sldChg>
      <pc:sldChg chg="add">
        <pc:chgData name="Kristina Elen" userId="S::kelen@herzing.ca::79a21bbd-83f7-4e16-a863-8531c314eb69" providerId="AD" clId="Web-{0B7E0FE2-F94B-473F-B601-5509A8B4CDB3}" dt="2022-11-14T19:26:56.307" v="25"/>
        <pc:sldMkLst>
          <pc:docMk/>
          <pc:sldMk cId="3025750610" sldId="264"/>
        </pc:sldMkLst>
      </pc:sldChg>
      <pc:sldChg chg="del">
        <pc:chgData name="Kristina Elen" userId="S::kelen@herzing.ca::79a21bbd-83f7-4e16-a863-8531c314eb69" providerId="AD" clId="Web-{0B7E0FE2-F94B-473F-B601-5509A8B4CDB3}" dt="2022-11-14T19:26:41.651" v="7"/>
        <pc:sldMkLst>
          <pc:docMk/>
          <pc:sldMk cId="4016266344" sldId="264"/>
        </pc:sldMkLst>
      </pc:sldChg>
      <pc:sldChg chg="del">
        <pc:chgData name="Kristina Elen" userId="S::kelen@herzing.ca::79a21bbd-83f7-4e16-a863-8531c314eb69" providerId="AD" clId="Web-{0B7E0FE2-F94B-473F-B601-5509A8B4CDB3}" dt="2022-11-14T19:26:41.666" v="8"/>
        <pc:sldMkLst>
          <pc:docMk/>
          <pc:sldMk cId="78055407" sldId="265"/>
        </pc:sldMkLst>
      </pc:sldChg>
      <pc:sldChg chg="addSp modSp add mod setBg">
        <pc:chgData name="Kristina Elen" userId="S::kelen@herzing.ca::79a21bbd-83f7-4e16-a863-8531c314eb69" providerId="AD" clId="Web-{0B7E0FE2-F94B-473F-B601-5509A8B4CDB3}" dt="2022-11-14T19:28:50.888" v="32"/>
        <pc:sldMkLst>
          <pc:docMk/>
          <pc:sldMk cId="2943831132" sldId="265"/>
        </pc:sldMkLst>
        <pc:spChg chg="mod">
          <ac:chgData name="Kristina Elen" userId="S::kelen@herzing.ca::79a21bbd-83f7-4e16-a863-8531c314eb69" providerId="AD" clId="Web-{0B7E0FE2-F94B-473F-B601-5509A8B4CDB3}" dt="2022-11-14T19:28:50.888" v="32"/>
          <ac:spMkLst>
            <pc:docMk/>
            <pc:sldMk cId="2943831132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B7E0FE2-F94B-473F-B601-5509A8B4CDB3}" dt="2022-11-14T19:28:50.888" v="32"/>
          <ac:spMkLst>
            <pc:docMk/>
            <pc:sldMk cId="2943831132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B7E0FE2-F94B-473F-B601-5509A8B4CDB3}" dt="2022-11-14T19:28:50.888" v="32"/>
          <ac:spMkLst>
            <pc:docMk/>
            <pc:sldMk cId="2943831132" sldId="265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B7E0FE2-F94B-473F-B601-5509A8B4CDB3}" dt="2022-11-14T19:28:50.888" v="32"/>
          <ac:grpSpMkLst>
            <pc:docMk/>
            <pc:sldMk cId="2943831132" sldId="265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0B7E0FE2-F94B-473F-B601-5509A8B4CDB3}" dt="2022-11-14T19:26:41.666" v="9"/>
        <pc:sldMkLst>
          <pc:docMk/>
          <pc:sldMk cId="595094215" sldId="266"/>
        </pc:sldMkLst>
      </pc:sldChg>
      <pc:sldChg chg="addSp modSp add mod setBg">
        <pc:chgData name="Kristina Elen" userId="S::kelen@herzing.ca::79a21bbd-83f7-4e16-a863-8531c314eb69" providerId="AD" clId="Web-{0B7E0FE2-F94B-473F-B601-5509A8B4CDB3}" dt="2022-11-14T19:28:47.388" v="31"/>
        <pc:sldMkLst>
          <pc:docMk/>
          <pc:sldMk cId="1852469256" sldId="266"/>
        </pc:sldMkLst>
        <pc:spChg chg="mod">
          <ac:chgData name="Kristina Elen" userId="S::kelen@herzing.ca::79a21bbd-83f7-4e16-a863-8531c314eb69" providerId="AD" clId="Web-{0B7E0FE2-F94B-473F-B601-5509A8B4CDB3}" dt="2022-11-14T19:28:47.388" v="31"/>
          <ac:spMkLst>
            <pc:docMk/>
            <pc:sldMk cId="1852469256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B7E0FE2-F94B-473F-B601-5509A8B4CDB3}" dt="2022-11-14T19:28:47.388" v="31"/>
          <ac:spMkLst>
            <pc:docMk/>
            <pc:sldMk cId="1852469256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B7E0FE2-F94B-473F-B601-5509A8B4CDB3}" dt="2022-11-14T19:28:47.388" v="31"/>
          <ac:spMkLst>
            <pc:docMk/>
            <pc:sldMk cId="1852469256" sldId="266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B7E0FE2-F94B-473F-B601-5509A8B4CDB3}" dt="2022-11-14T19:28:47.388" v="31"/>
          <ac:grpSpMkLst>
            <pc:docMk/>
            <pc:sldMk cId="1852469256" sldId="266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0B7E0FE2-F94B-473F-B601-5509A8B4CDB3}" dt="2022-11-14T19:26:41.666" v="10"/>
        <pc:sldMkLst>
          <pc:docMk/>
          <pc:sldMk cId="2918962717" sldId="267"/>
        </pc:sldMkLst>
      </pc:sldChg>
      <pc:sldChg chg="addSp modSp add mod setBg">
        <pc:chgData name="Kristina Elen" userId="S::kelen@herzing.ca::79a21bbd-83f7-4e16-a863-8531c314eb69" providerId="AD" clId="Web-{0B7E0FE2-F94B-473F-B601-5509A8B4CDB3}" dt="2022-11-14T19:28:41.856" v="30"/>
        <pc:sldMkLst>
          <pc:docMk/>
          <pc:sldMk cId="4142739358" sldId="267"/>
        </pc:sldMkLst>
        <pc:spChg chg="mod">
          <ac:chgData name="Kristina Elen" userId="S::kelen@herzing.ca::79a21bbd-83f7-4e16-a863-8531c314eb69" providerId="AD" clId="Web-{0B7E0FE2-F94B-473F-B601-5509A8B4CDB3}" dt="2022-11-14T19:28:41.856" v="30"/>
          <ac:spMkLst>
            <pc:docMk/>
            <pc:sldMk cId="4142739358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B7E0FE2-F94B-473F-B601-5509A8B4CDB3}" dt="2022-11-14T19:28:41.856" v="30"/>
          <ac:spMkLst>
            <pc:docMk/>
            <pc:sldMk cId="4142739358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B7E0FE2-F94B-473F-B601-5509A8B4CDB3}" dt="2022-11-14T19:28:41.856" v="30"/>
          <ac:spMkLst>
            <pc:docMk/>
            <pc:sldMk cId="4142739358" sldId="267"/>
            <ac:spMk id="10" creationId="{427D15F9-FBA9-45B6-A1EE-7E2610907483}"/>
          </ac:spMkLst>
        </pc:spChg>
        <pc:grpChg chg="add">
          <ac:chgData name="Kristina Elen" userId="S::kelen@herzing.ca::79a21bbd-83f7-4e16-a863-8531c314eb69" providerId="AD" clId="Web-{0B7E0FE2-F94B-473F-B601-5509A8B4CDB3}" dt="2022-11-14T19:28:41.856" v="30"/>
          <ac:grpSpMkLst>
            <pc:docMk/>
            <pc:sldMk cId="4142739358" sldId="267"/>
            <ac:grpSpMk id="12" creationId="{549D845D-9A57-49AC-9523-BB0D6DA6FECA}"/>
          </ac:grpSpMkLst>
        </pc:grpChg>
        <pc:picChg chg="add">
          <ac:chgData name="Kristina Elen" userId="S::kelen@herzing.ca::79a21bbd-83f7-4e16-a863-8531c314eb69" providerId="AD" clId="Web-{0B7E0FE2-F94B-473F-B601-5509A8B4CDB3}" dt="2022-11-14T19:28:41.856" v="30"/>
          <ac:picMkLst>
            <pc:docMk/>
            <pc:sldMk cId="4142739358" sldId="267"/>
            <ac:picMk id="7" creationId="{40410D55-05A8-AE4C-40A4-24AA04490CA3}"/>
          </ac:picMkLst>
        </pc:picChg>
      </pc:sldChg>
      <pc:sldChg chg="del">
        <pc:chgData name="Kristina Elen" userId="S::kelen@herzing.ca::79a21bbd-83f7-4e16-a863-8531c314eb69" providerId="AD" clId="Web-{0B7E0FE2-F94B-473F-B601-5509A8B4CDB3}" dt="2022-11-14T19:26:41.666" v="11"/>
        <pc:sldMkLst>
          <pc:docMk/>
          <pc:sldMk cId="2775938611" sldId="268"/>
        </pc:sldMkLst>
      </pc:sldChg>
      <pc:sldChg chg="del">
        <pc:chgData name="Kristina Elen" userId="S::kelen@herzing.ca::79a21bbd-83f7-4e16-a863-8531c314eb69" providerId="AD" clId="Web-{0B7E0FE2-F94B-473F-B601-5509A8B4CDB3}" dt="2022-11-14T19:26:41.666" v="12"/>
        <pc:sldMkLst>
          <pc:docMk/>
          <pc:sldMk cId="2383223706" sldId="269"/>
        </pc:sldMkLst>
      </pc:sldChg>
      <pc:sldChg chg="del">
        <pc:chgData name="Kristina Elen" userId="S::kelen@herzing.ca::79a21bbd-83f7-4e16-a863-8531c314eb69" providerId="AD" clId="Web-{0B7E0FE2-F94B-473F-B601-5509A8B4CDB3}" dt="2022-11-14T19:26:41.666" v="13"/>
        <pc:sldMkLst>
          <pc:docMk/>
          <pc:sldMk cId="3401030584" sldId="270"/>
        </pc:sldMkLst>
      </pc:sldChg>
      <pc:sldChg chg="del">
        <pc:chgData name="Kristina Elen" userId="S::kelen@herzing.ca::79a21bbd-83f7-4e16-a863-8531c314eb69" providerId="AD" clId="Web-{0B7E0FE2-F94B-473F-B601-5509A8B4CDB3}" dt="2022-11-14T19:26:41.666" v="14"/>
        <pc:sldMkLst>
          <pc:docMk/>
          <pc:sldMk cId="3093174661" sldId="271"/>
        </pc:sldMkLst>
      </pc:sldChg>
      <pc:sldChg chg="del">
        <pc:chgData name="Kristina Elen" userId="S::kelen@herzing.ca::79a21bbd-83f7-4e16-a863-8531c314eb69" providerId="AD" clId="Web-{0B7E0FE2-F94B-473F-B601-5509A8B4CDB3}" dt="2022-11-14T19:26:41.666" v="15"/>
        <pc:sldMkLst>
          <pc:docMk/>
          <pc:sldMk cId="1636400804" sldId="272"/>
        </pc:sldMkLst>
      </pc:sldChg>
      <pc:sldChg chg="del">
        <pc:chgData name="Kristina Elen" userId="S::kelen@herzing.ca::79a21bbd-83f7-4e16-a863-8531c314eb69" providerId="AD" clId="Web-{0B7E0FE2-F94B-473F-B601-5509A8B4CDB3}" dt="2022-11-14T19:26:41.666" v="16"/>
        <pc:sldMkLst>
          <pc:docMk/>
          <pc:sldMk cId="1547321552" sldId="273"/>
        </pc:sldMkLst>
      </pc:sldChg>
      <pc:sldMasterChg chg="replId modSldLayout">
        <pc:chgData name="Kristina Elen" userId="S::kelen@herzing.ca::79a21bbd-83f7-4e16-a863-8531c314eb69" providerId="AD" clId="Web-{0B7E0FE2-F94B-473F-B601-5509A8B4CDB3}" dt="2022-11-14T19:26:56.198" v="20"/>
        <pc:sldMasterMkLst>
          <pc:docMk/>
          <pc:sldMasterMk cId="2488373784" sldId="2147483720"/>
        </pc:sldMasterMkLst>
        <pc:sldLayoutChg chg="replId">
          <pc:chgData name="Kristina Elen" userId="S::kelen@herzing.ca::79a21bbd-83f7-4e16-a863-8531c314eb69" providerId="AD" clId="Web-{0B7E0FE2-F94B-473F-B601-5509A8B4CDB3}" dt="2022-11-14T19:26:56.198" v="20"/>
          <pc:sldLayoutMkLst>
            <pc:docMk/>
            <pc:sldMasterMk cId="2488373784" sldId="2147483720"/>
            <pc:sldLayoutMk cId="2614012917" sldId="2147483721"/>
          </pc:sldLayoutMkLst>
        </pc:sldLayoutChg>
        <pc:sldLayoutChg chg="replId">
          <pc:chgData name="Kristina Elen" userId="S::kelen@herzing.ca::79a21bbd-83f7-4e16-a863-8531c314eb69" providerId="AD" clId="Web-{0B7E0FE2-F94B-473F-B601-5509A8B4CDB3}" dt="2022-11-14T19:26:56.198" v="20"/>
          <pc:sldLayoutMkLst>
            <pc:docMk/>
            <pc:sldMasterMk cId="2488373784" sldId="2147483720"/>
            <pc:sldLayoutMk cId="558693790" sldId="2147483722"/>
          </pc:sldLayoutMkLst>
        </pc:sldLayoutChg>
        <pc:sldLayoutChg chg="replId">
          <pc:chgData name="Kristina Elen" userId="S::kelen@herzing.ca::79a21bbd-83f7-4e16-a863-8531c314eb69" providerId="AD" clId="Web-{0B7E0FE2-F94B-473F-B601-5509A8B4CDB3}" dt="2022-11-14T19:26:56.198" v="20"/>
          <pc:sldLayoutMkLst>
            <pc:docMk/>
            <pc:sldMasterMk cId="2488373784" sldId="2147483720"/>
            <pc:sldLayoutMk cId="1983891694" sldId="2147483723"/>
          </pc:sldLayoutMkLst>
        </pc:sldLayoutChg>
        <pc:sldLayoutChg chg="replId">
          <pc:chgData name="Kristina Elen" userId="S::kelen@herzing.ca::79a21bbd-83f7-4e16-a863-8531c314eb69" providerId="AD" clId="Web-{0B7E0FE2-F94B-473F-B601-5509A8B4CDB3}" dt="2022-11-14T19:26:56.198" v="20"/>
          <pc:sldLayoutMkLst>
            <pc:docMk/>
            <pc:sldMasterMk cId="2488373784" sldId="2147483720"/>
            <pc:sldLayoutMk cId="2180375718" sldId="2147483724"/>
          </pc:sldLayoutMkLst>
        </pc:sldLayoutChg>
        <pc:sldLayoutChg chg="replId">
          <pc:chgData name="Kristina Elen" userId="S::kelen@herzing.ca::79a21bbd-83f7-4e16-a863-8531c314eb69" providerId="AD" clId="Web-{0B7E0FE2-F94B-473F-B601-5509A8B4CDB3}" dt="2022-11-14T19:26:56.198" v="20"/>
          <pc:sldLayoutMkLst>
            <pc:docMk/>
            <pc:sldMasterMk cId="2488373784" sldId="2147483720"/>
            <pc:sldLayoutMk cId="167481272" sldId="2147483725"/>
          </pc:sldLayoutMkLst>
        </pc:sldLayoutChg>
        <pc:sldLayoutChg chg="replId">
          <pc:chgData name="Kristina Elen" userId="S::kelen@herzing.ca::79a21bbd-83f7-4e16-a863-8531c314eb69" providerId="AD" clId="Web-{0B7E0FE2-F94B-473F-B601-5509A8B4CDB3}" dt="2022-11-14T19:26:56.198" v="20"/>
          <pc:sldLayoutMkLst>
            <pc:docMk/>
            <pc:sldMasterMk cId="2488373784" sldId="2147483720"/>
            <pc:sldLayoutMk cId="941432255" sldId="2147483726"/>
          </pc:sldLayoutMkLst>
        </pc:sldLayoutChg>
        <pc:sldLayoutChg chg="replId">
          <pc:chgData name="Kristina Elen" userId="S::kelen@herzing.ca::79a21bbd-83f7-4e16-a863-8531c314eb69" providerId="AD" clId="Web-{0B7E0FE2-F94B-473F-B601-5509A8B4CDB3}" dt="2022-11-14T19:26:56.198" v="20"/>
          <pc:sldLayoutMkLst>
            <pc:docMk/>
            <pc:sldMasterMk cId="2488373784" sldId="2147483720"/>
            <pc:sldLayoutMk cId="93298367" sldId="2147483727"/>
          </pc:sldLayoutMkLst>
        </pc:sldLayoutChg>
        <pc:sldLayoutChg chg="replId">
          <pc:chgData name="Kristina Elen" userId="S::kelen@herzing.ca::79a21bbd-83f7-4e16-a863-8531c314eb69" providerId="AD" clId="Web-{0B7E0FE2-F94B-473F-B601-5509A8B4CDB3}" dt="2022-11-14T19:26:56.198" v="20"/>
          <pc:sldLayoutMkLst>
            <pc:docMk/>
            <pc:sldMasterMk cId="2488373784" sldId="2147483720"/>
            <pc:sldLayoutMk cId="2335526766" sldId="2147483728"/>
          </pc:sldLayoutMkLst>
        </pc:sldLayoutChg>
        <pc:sldLayoutChg chg="replId">
          <pc:chgData name="Kristina Elen" userId="S::kelen@herzing.ca::79a21bbd-83f7-4e16-a863-8531c314eb69" providerId="AD" clId="Web-{0B7E0FE2-F94B-473F-B601-5509A8B4CDB3}" dt="2022-11-14T19:26:56.198" v="20"/>
          <pc:sldLayoutMkLst>
            <pc:docMk/>
            <pc:sldMasterMk cId="2488373784" sldId="2147483720"/>
            <pc:sldLayoutMk cId="1749026128" sldId="2147483729"/>
          </pc:sldLayoutMkLst>
        </pc:sldLayoutChg>
        <pc:sldLayoutChg chg="replId">
          <pc:chgData name="Kristina Elen" userId="S::kelen@herzing.ca::79a21bbd-83f7-4e16-a863-8531c314eb69" providerId="AD" clId="Web-{0B7E0FE2-F94B-473F-B601-5509A8B4CDB3}" dt="2022-11-14T19:26:56.198" v="20"/>
          <pc:sldLayoutMkLst>
            <pc:docMk/>
            <pc:sldMasterMk cId="2488373784" sldId="2147483720"/>
            <pc:sldLayoutMk cId="1639469068" sldId="2147483730"/>
          </pc:sldLayoutMkLst>
        </pc:sldLayoutChg>
        <pc:sldLayoutChg chg="replId">
          <pc:chgData name="Kristina Elen" userId="S::kelen@herzing.ca::79a21bbd-83f7-4e16-a863-8531c314eb69" providerId="AD" clId="Web-{0B7E0FE2-F94B-473F-B601-5509A8B4CDB3}" dt="2022-11-14T19:26:56.198" v="20"/>
          <pc:sldLayoutMkLst>
            <pc:docMk/>
            <pc:sldMasterMk cId="2488373784" sldId="2147483720"/>
            <pc:sldLayoutMk cId="781036668" sldId="2147483731"/>
          </pc:sldLayoutMkLst>
        </pc:sldLayoutChg>
      </pc:sldMasterChg>
      <pc:sldMasterChg chg="add addSldLayout">
        <pc:chgData name="Kristina Elen" userId="S::kelen@herzing.ca::79a21bbd-83f7-4e16-a863-8531c314eb69" providerId="AD" clId="Web-{0B7E0FE2-F94B-473F-B601-5509A8B4CDB3}" dt="2022-11-14T19:26:56.198" v="20"/>
        <pc:sldMasterMkLst>
          <pc:docMk/>
          <pc:sldMasterMk cId="4219947310" sldId="2147483732"/>
        </pc:sldMasterMkLst>
        <pc:sldLayoutChg chg="add">
          <pc:chgData name="Kristina Elen" userId="S::kelen@herzing.ca::79a21bbd-83f7-4e16-a863-8531c314eb69" providerId="AD" clId="Web-{0B7E0FE2-F94B-473F-B601-5509A8B4CDB3}" dt="2022-11-14T19:26:56.198" v="20"/>
          <pc:sldLayoutMkLst>
            <pc:docMk/>
            <pc:sldMasterMk cId="4219947310" sldId="2147483732"/>
            <pc:sldLayoutMk cId="1686528940" sldId="2147483733"/>
          </pc:sldLayoutMkLst>
        </pc:sldLayoutChg>
        <pc:sldLayoutChg chg="add">
          <pc:chgData name="Kristina Elen" userId="S::kelen@herzing.ca::79a21bbd-83f7-4e16-a863-8531c314eb69" providerId="AD" clId="Web-{0B7E0FE2-F94B-473F-B601-5509A8B4CDB3}" dt="2022-11-14T19:26:56.198" v="20"/>
          <pc:sldLayoutMkLst>
            <pc:docMk/>
            <pc:sldMasterMk cId="4219947310" sldId="2147483732"/>
            <pc:sldLayoutMk cId="1625647666" sldId="2147483734"/>
          </pc:sldLayoutMkLst>
        </pc:sldLayoutChg>
        <pc:sldLayoutChg chg="add">
          <pc:chgData name="Kristina Elen" userId="S::kelen@herzing.ca::79a21bbd-83f7-4e16-a863-8531c314eb69" providerId="AD" clId="Web-{0B7E0FE2-F94B-473F-B601-5509A8B4CDB3}" dt="2022-11-14T19:26:56.198" v="20"/>
          <pc:sldLayoutMkLst>
            <pc:docMk/>
            <pc:sldMasterMk cId="4219947310" sldId="2147483732"/>
            <pc:sldLayoutMk cId="643947712" sldId="2147483735"/>
          </pc:sldLayoutMkLst>
        </pc:sldLayoutChg>
        <pc:sldLayoutChg chg="add">
          <pc:chgData name="Kristina Elen" userId="S::kelen@herzing.ca::79a21bbd-83f7-4e16-a863-8531c314eb69" providerId="AD" clId="Web-{0B7E0FE2-F94B-473F-B601-5509A8B4CDB3}" dt="2022-11-14T19:26:56.198" v="20"/>
          <pc:sldLayoutMkLst>
            <pc:docMk/>
            <pc:sldMasterMk cId="4219947310" sldId="2147483732"/>
            <pc:sldLayoutMk cId="2399083196" sldId="2147483736"/>
          </pc:sldLayoutMkLst>
        </pc:sldLayoutChg>
        <pc:sldLayoutChg chg="add">
          <pc:chgData name="Kristina Elen" userId="S::kelen@herzing.ca::79a21bbd-83f7-4e16-a863-8531c314eb69" providerId="AD" clId="Web-{0B7E0FE2-F94B-473F-B601-5509A8B4CDB3}" dt="2022-11-14T19:26:56.198" v="20"/>
          <pc:sldLayoutMkLst>
            <pc:docMk/>
            <pc:sldMasterMk cId="4219947310" sldId="2147483732"/>
            <pc:sldLayoutMk cId="4287130994" sldId="2147483737"/>
          </pc:sldLayoutMkLst>
        </pc:sldLayoutChg>
        <pc:sldLayoutChg chg="add">
          <pc:chgData name="Kristina Elen" userId="S::kelen@herzing.ca::79a21bbd-83f7-4e16-a863-8531c314eb69" providerId="AD" clId="Web-{0B7E0FE2-F94B-473F-B601-5509A8B4CDB3}" dt="2022-11-14T19:26:56.198" v="20"/>
          <pc:sldLayoutMkLst>
            <pc:docMk/>
            <pc:sldMasterMk cId="4219947310" sldId="2147483732"/>
            <pc:sldLayoutMk cId="2208323934" sldId="2147483738"/>
          </pc:sldLayoutMkLst>
        </pc:sldLayoutChg>
        <pc:sldLayoutChg chg="add">
          <pc:chgData name="Kristina Elen" userId="S::kelen@herzing.ca::79a21bbd-83f7-4e16-a863-8531c314eb69" providerId="AD" clId="Web-{0B7E0FE2-F94B-473F-B601-5509A8B4CDB3}" dt="2022-11-14T19:26:56.198" v="20"/>
          <pc:sldLayoutMkLst>
            <pc:docMk/>
            <pc:sldMasterMk cId="4219947310" sldId="2147483732"/>
            <pc:sldLayoutMk cId="3729029475" sldId="2147483739"/>
          </pc:sldLayoutMkLst>
        </pc:sldLayoutChg>
        <pc:sldLayoutChg chg="add">
          <pc:chgData name="Kristina Elen" userId="S::kelen@herzing.ca::79a21bbd-83f7-4e16-a863-8531c314eb69" providerId="AD" clId="Web-{0B7E0FE2-F94B-473F-B601-5509A8B4CDB3}" dt="2022-11-14T19:26:56.198" v="20"/>
          <pc:sldLayoutMkLst>
            <pc:docMk/>
            <pc:sldMasterMk cId="4219947310" sldId="2147483732"/>
            <pc:sldLayoutMk cId="810330079" sldId="2147483740"/>
          </pc:sldLayoutMkLst>
        </pc:sldLayoutChg>
        <pc:sldLayoutChg chg="add">
          <pc:chgData name="Kristina Elen" userId="S::kelen@herzing.ca::79a21bbd-83f7-4e16-a863-8531c314eb69" providerId="AD" clId="Web-{0B7E0FE2-F94B-473F-B601-5509A8B4CDB3}" dt="2022-11-14T19:26:56.198" v="20"/>
          <pc:sldLayoutMkLst>
            <pc:docMk/>
            <pc:sldMasterMk cId="4219947310" sldId="2147483732"/>
            <pc:sldLayoutMk cId="903408947" sldId="2147483741"/>
          </pc:sldLayoutMkLst>
        </pc:sldLayoutChg>
        <pc:sldLayoutChg chg="add">
          <pc:chgData name="Kristina Elen" userId="S::kelen@herzing.ca::79a21bbd-83f7-4e16-a863-8531c314eb69" providerId="AD" clId="Web-{0B7E0FE2-F94B-473F-B601-5509A8B4CDB3}" dt="2022-11-14T19:26:56.198" v="20"/>
          <pc:sldLayoutMkLst>
            <pc:docMk/>
            <pc:sldMasterMk cId="4219947310" sldId="2147483732"/>
            <pc:sldLayoutMk cId="3730490381" sldId="2147483742"/>
          </pc:sldLayoutMkLst>
        </pc:sldLayoutChg>
        <pc:sldLayoutChg chg="add">
          <pc:chgData name="Kristina Elen" userId="S::kelen@herzing.ca::79a21bbd-83f7-4e16-a863-8531c314eb69" providerId="AD" clId="Web-{0B7E0FE2-F94B-473F-B601-5509A8B4CDB3}" dt="2022-11-14T19:26:56.198" v="20"/>
          <pc:sldLayoutMkLst>
            <pc:docMk/>
            <pc:sldMasterMk cId="4219947310" sldId="2147483732"/>
            <pc:sldLayoutMk cId="1247113039" sldId="2147483743"/>
          </pc:sldLayoutMkLst>
        </pc:sldLayoutChg>
      </pc:sldMasterChg>
    </pc:docChg>
  </pc:docChgLst>
  <pc:docChgLst>
    <pc:chgData name="Kristina Elen" userId="79a21bbd-83f7-4e16-a863-8531c314eb69" providerId="ADAL" clId="{343E0988-2F49-4C33-8EF2-5D335EFFF0FB}"/>
    <pc:docChg chg="modSld">
      <pc:chgData name="Kristina Elen" userId="79a21bbd-83f7-4e16-a863-8531c314eb69" providerId="ADAL" clId="{343E0988-2F49-4C33-8EF2-5D335EFFF0FB}" dt="2022-11-14T17:42:32.521" v="4" actId="20577"/>
      <pc:docMkLst>
        <pc:docMk/>
      </pc:docMkLst>
      <pc:sldChg chg="modSp mod">
        <pc:chgData name="Kristina Elen" userId="79a21bbd-83f7-4e16-a863-8531c314eb69" providerId="ADAL" clId="{343E0988-2F49-4C33-8EF2-5D335EFFF0FB}" dt="2022-11-14T17:42:32.521" v="4" actId="20577"/>
        <pc:sldMkLst>
          <pc:docMk/>
          <pc:sldMk cId="2529654894" sldId="256"/>
        </pc:sldMkLst>
        <pc:spChg chg="mod">
          <ac:chgData name="Kristina Elen" userId="79a21bbd-83f7-4e16-a863-8531c314eb69" providerId="ADAL" clId="{343E0988-2F49-4C33-8EF2-5D335EFFF0FB}" dt="2022-11-14T17:42:32.521" v="4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name="Kristina Elen" userId="S::kelen@herzing.ca::79a21bbd-83f7-4e16-a863-8531c314eb69" providerId="AD" clId="Web-{333B14B0-0471-3D3C-3027-7F30DCAE8726}"/>
    <pc:docChg chg="modSld">
      <pc:chgData name="Kristina Elen" userId="S::kelen@herzing.ca::79a21bbd-83f7-4e16-a863-8531c314eb69" providerId="AD" clId="Web-{333B14B0-0471-3D3C-3027-7F30DCAE8726}" dt="2022-11-14T19:30:30.936" v="6"/>
      <pc:docMkLst>
        <pc:docMk/>
      </pc:docMkLst>
      <pc:sldChg chg="addSp modSp mod setBg">
        <pc:chgData name="Kristina Elen" userId="S::kelen@herzing.ca::79a21bbd-83f7-4e16-a863-8531c314eb69" providerId="AD" clId="Web-{333B14B0-0471-3D3C-3027-7F30DCAE8726}" dt="2022-11-14T19:30:30.936" v="6"/>
        <pc:sldMkLst>
          <pc:docMk/>
          <pc:sldMk cId="838326606" sldId="259"/>
        </pc:sldMkLst>
        <pc:spChg chg="mod">
          <ac:chgData name="Kristina Elen" userId="S::kelen@herzing.ca::79a21bbd-83f7-4e16-a863-8531c314eb69" providerId="AD" clId="Web-{333B14B0-0471-3D3C-3027-7F30DCAE8726}" dt="2022-11-14T19:30:30.936" v="6"/>
          <ac:spMkLst>
            <pc:docMk/>
            <pc:sldMk cId="838326606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333B14B0-0471-3D3C-3027-7F30DCAE8726}" dt="2022-11-14T19:30:30.936" v="6"/>
          <ac:spMkLst>
            <pc:docMk/>
            <pc:sldMk cId="838326606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333B14B0-0471-3D3C-3027-7F30DCAE8726}" dt="2022-11-14T19:30:30.936" v="6"/>
          <ac:spMkLst>
            <pc:docMk/>
            <pc:sldMk cId="838326606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333B14B0-0471-3D3C-3027-7F30DCAE8726}" dt="2022-11-14T19:30:30.936" v="6"/>
          <ac:spMkLst>
            <pc:docMk/>
            <pc:sldMk cId="838326606" sldId="25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333B14B0-0471-3D3C-3027-7F30DCAE8726}" dt="2022-11-14T19:30:30.936" v="6"/>
          <ac:spMkLst>
            <pc:docMk/>
            <pc:sldMk cId="838326606" sldId="259"/>
            <ac:spMk id="12" creationId="{1C091803-41C2-48E0-9228-5148460C7479}"/>
          </ac:spMkLst>
        </pc:spChg>
      </pc:sldChg>
      <pc:sldChg chg="addSp modSp mod setBg">
        <pc:chgData name="Kristina Elen" userId="S::kelen@herzing.ca::79a21bbd-83f7-4e16-a863-8531c314eb69" providerId="AD" clId="Web-{333B14B0-0471-3D3C-3027-7F30DCAE8726}" dt="2022-11-14T19:30:24.467" v="5"/>
        <pc:sldMkLst>
          <pc:docMk/>
          <pc:sldMk cId="2532786607" sldId="260"/>
        </pc:sldMkLst>
        <pc:spChg chg="mod">
          <ac:chgData name="Kristina Elen" userId="S::kelen@herzing.ca::79a21bbd-83f7-4e16-a863-8531c314eb69" providerId="AD" clId="Web-{333B14B0-0471-3D3C-3027-7F30DCAE8726}" dt="2022-11-14T19:30:24.467" v="5"/>
          <ac:spMkLst>
            <pc:docMk/>
            <pc:sldMk cId="2532786607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333B14B0-0471-3D3C-3027-7F30DCAE8726}" dt="2022-11-14T19:30:24.467" v="5"/>
          <ac:spMkLst>
            <pc:docMk/>
            <pc:sldMk cId="2532786607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333B14B0-0471-3D3C-3027-7F30DCAE8726}" dt="2022-11-14T19:30:24.467" v="5"/>
          <ac:spMkLst>
            <pc:docMk/>
            <pc:sldMk cId="2532786607" sldId="26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333B14B0-0471-3D3C-3027-7F30DCAE8726}" dt="2022-11-14T19:30:24.467" v="5"/>
          <ac:spMkLst>
            <pc:docMk/>
            <pc:sldMk cId="2532786607" sldId="26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333B14B0-0471-3D3C-3027-7F30DCAE8726}" dt="2022-11-14T19:30:24.467" v="5"/>
          <ac:spMkLst>
            <pc:docMk/>
            <pc:sldMk cId="2532786607" sldId="260"/>
            <ac:spMk id="12" creationId="{1C091803-41C2-48E0-9228-5148460C7479}"/>
          </ac:spMkLst>
        </pc:spChg>
      </pc:sldChg>
      <pc:sldChg chg="addSp modSp mod setBg">
        <pc:chgData name="Kristina Elen" userId="S::kelen@herzing.ca::79a21bbd-83f7-4e16-a863-8531c314eb69" providerId="AD" clId="Web-{333B14B0-0471-3D3C-3027-7F30DCAE8726}" dt="2022-11-14T19:30:20.342" v="4"/>
        <pc:sldMkLst>
          <pc:docMk/>
          <pc:sldMk cId="3958626878" sldId="261"/>
        </pc:sldMkLst>
        <pc:spChg chg="mod">
          <ac:chgData name="Kristina Elen" userId="S::kelen@herzing.ca::79a21bbd-83f7-4e16-a863-8531c314eb69" providerId="AD" clId="Web-{333B14B0-0471-3D3C-3027-7F30DCAE8726}" dt="2022-11-14T19:30:20.342" v="4"/>
          <ac:spMkLst>
            <pc:docMk/>
            <pc:sldMk cId="3958626878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333B14B0-0471-3D3C-3027-7F30DCAE8726}" dt="2022-11-14T19:30:20.342" v="4"/>
          <ac:spMkLst>
            <pc:docMk/>
            <pc:sldMk cId="3958626878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333B14B0-0471-3D3C-3027-7F30DCAE8726}" dt="2022-11-14T19:30:20.342" v="4"/>
          <ac:spMkLst>
            <pc:docMk/>
            <pc:sldMk cId="3958626878" sldId="26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333B14B0-0471-3D3C-3027-7F30DCAE8726}" dt="2022-11-14T19:30:20.342" v="4"/>
          <ac:spMkLst>
            <pc:docMk/>
            <pc:sldMk cId="3958626878" sldId="26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333B14B0-0471-3D3C-3027-7F30DCAE8726}" dt="2022-11-14T19:30:20.342" v="4"/>
          <ac:spMkLst>
            <pc:docMk/>
            <pc:sldMk cId="3958626878" sldId="261"/>
            <ac:spMk id="12" creationId="{1C091803-41C2-48E0-9228-5148460C7479}"/>
          </ac:spMkLst>
        </pc:spChg>
      </pc:sldChg>
      <pc:sldChg chg="addSp modSp mod setBg">
        <pc:chgData name="Kristina Elen" userId="S::kelen@herzing.ca::79a21bbd-83f7-4e16-a863-8531c314eb69" providerId="AD" clId="Web-{333B14B0-0471-3D3C-3027-7F30DCAE8726}" dt="2022-11-14T19:30:17.311" v="3"/>
        <pc:sldMkLst>
          <pc:docMk/>
          <pc:sldMk cId="2419544218" sldId="262"/>
        </pc:sldMkLst>
        <pc:spChg chg="mod">
          <ac:chgData name="Kristina Elen" userId="S::kelen@herzing.ca::79a21bbd-83f7-4e16-a863-8531c314eb69" providerId="AD" clId="Web-{333B14B0-0471-3D3C-3027-7F30DCAE8726}" dt="2022-11-14T19:30:17.311" v="3"/>
          <ac:spMkLst>
            <pc:docMk/>
            <pc:sldMk cId="2419544218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333B14B0-0471-3D3C-3027-7F30DCAE8726}" dt="2022-11-14T19:30:17.311" v="3"/>
          <ac:spMkLst>
            <pc:docMk/>
            <pc:sldMk cId="2419544218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333B14B0-0471-3D3C-3027-7F30DCAE8726}" dt="2022-11-14T19:30:17.311" v="3"/>
          <ac:spMkLst>
            <pc:docMk/>
            <pc:sldMk cId="2419544218" sldId="26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333B14B0-0471-3D3C-3027-7F30DCAE8726}" dt="2022-11-14T19:30:17.311" v="3"/>
          <ac:spMkLst>
            <pc:docMk/>
            <pc:sldMk cId="2419544218" sldId="26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333B14B0-0471-3D3C-3027-7F30DCAE8726}" dt="2022-11-14T19:30:17.311" v="3"/>
          <ac:spMkLst>
            <pc:docMk/>
            <pc:sldMk cId="2419544218" sldId="262"/>
            <ac:spMk id="12" creationId="{1C091803-41C2-48E0-9228-5148460C7479}"/>
          </ac:spMkLst>
        </pc:spChg>
      </pc:sldChg>
      <pc:sldChg chg="addSp modSp mod setBg">
        <pc:chgData name="Kristina Elen" userId="S::kelen@herzing.ca::79a21bbd-83f7-4e16-a863-8531c314eb69" providerId="AD" clId="Web-{333B14B0-0471-3D3C-3027-7F30DCAE8726}" dt="2022-11-14T19:30:14.014" v="2"/>
        <pc:sldMkLst>
          <pc:docMk/>
          <pc:sldMk cId="2216612223" sldId="263"/>
        </pc:sldMkLst>
        <pc:spChg chg="mod">
          <ac:chgData name="Kristina Elen" userId="S::kelen@herzing.ca::79a21bbd-83f7-4e16-a863-8531c314eb69" providerId="AD" clId="Web-{333B14B0-0471-3D3C-3027-7F30DCAE8726}" dt="2022-11-14T19:30:14.014" v="2"/>
          <ac:spMkLst>
            <pc:docMk/>
            <pc:sldMk cId="2216612223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333B14B0-0471-3D3C-3027-7F30DCAE8726}" dt="2022-11-14T19:30:14.014" v="2"/>
          <ac:spMkLst>
            <pc:docMk/>
            <pc:sldMk cId="2216612223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333B14B0-0471-3D3C-3027-7F30DCAE8726}" dt="2022-11-14T19:30:14.014" v="2"/>
          <ac:spMkLst>
            <pc:docMk/>
            <pc:sldMk cId="2216612223" sldId="26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333B14B0-0471-3D3C-3027-7F30DCAE8726}" dt="2022-11-14T19:30:14.014" v="2"/>
          <ac:spMkLst>
            <pc:docMk/>
            <pc:sldMk cId="2216612223" sldId="26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333B14B0-0471-3D3C-3027-7F30DCAE8726}" dt="2022-11-14T19:30:14.014" v="2"/>
          <ac:spMkLst>
            <pc:docMk/>
            <pc:sldMk cId="2216612223" sldId="263"/>
            <ac:spMk id="12" creationId="{1C091803-41C2-48E0-9228-5148460C7479}"/>
          </ac:spMkLst>
        </pc:spChg>
      </pc:sldChg>
      <pc:sldChg chg="addSp modSp mod setBg">
        <pc:chgData name="Kristina Elen" userId="S::kelen@herzing.ca::79a21bbd-83f7-4e16-a863-8531c314eb69" providerId="AD" clId="Web-{333B14B0-0471-3D3C-3027-7F30DCAE8726}" dt="2022-11-14T19:30:08.967" v="1"/>
        <pc:sldMkLst>
          <pc:docMk/>
          <pc:sldMk cId="3025750610" sldId="264"/>
        </pc:sldMkLst>
        <pc:spChg chg="mod">
          <ac:chgData name="Kristina Elen" userId="S::kelen@herzing.ca::79a21bbd-83f7-4e16-a863-8531c314eb69" providerId="AD" clId="Web-{333B14B0-0471-3D3C-3027-7F30DCAE8726}" dt="2022-11-14T19:30:08.967" v="1"/>
          <ac:spMkLst>
            <pc:docMk/>
            <pc:sldMk cId="3025750610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333B14B0-0471-3D3C-3027-7F30DCAE8726}" dt="2022-11-14T19:30:08.967" v="1"/>
          <ac:spMkLst>
            <pc:docMk/>
            <pc:sldMk cId="3025750610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333B14B0-0471-3D3C-3027-7F30DCAE8726}" dt="2022-11-14T19:30:08.967" v="1"/>
          <ac:spMkLst>
            <pc:docMk/>
            <pc:sldMk cId="3025750610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333B14B0-0471-3D3C-3027-7F30DCAE8726}" dt="2022-11-14T19:30:08.967" v="1"/>
          <ac:spMkLst>
            <pc:docMk/>
            <pc:sldMk cId="3025750610" sldId="26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333B14B0-0471-3D3C-3027-7F30DCAE8726}" dt="2022-11-14T19:30:08.967" v="1"/>
          <ac:spMkLst>
            <pc:docMk/>
            <pc:sldMk cId="3025750610" sldId="264"/>
            <ac:spMk id="12" creationId="{1C091803-41C2-48E0-9228-5148460C7479}"/>
          </ac:spMkLst>
        </pc:spChg>
      </pc:sldChg>
      <pc:sldChg chg="addSp delSp">
        <pc:chgData name="Kristina Elen" userId="S::kelen@herzing.ca::79a21bbd-83f7-4e16-a863-8531c314eb69" providerId="AD" clId="Web-{333B14B0-0471-3D3C-3027-7F30DCAE8726}" dt="2022-11-14T19:29:55.513" v="0"/>
        <pc:sldMkLst>
          <pc:docMk/>
          <pc:sldMk cId="2943831132" sldId="265"/>
        </pc:sldMkLst>
        <pc:spChg chg="del">
          <ac:chgData name="Kristina Elen" userId="S::kelen@herzing.ca::79a21bbd-83f7-4e16-a863-8531c314eb69" providerId="AD" clId="Web-{333B14B0-0471-3D3C-3027-7F30DCAE8726}" dt="2022-11-14T19:29:55.513" v="0"/>
          <ac:spMkLst>
            <pc:docMk/>
            <pc:sldMk cId="2943831132" sldId="265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333B14B0-0471-3D3C-3027-7F30DCAE8726}" dt="2022-11-14T19:29:55.513" v="0"/>
          <ac:graphicFrameMkLst>
            <pc:docMk/>
            <pc:sldMk cId="2943831132" sldId="265"/>
            <ac:graphicFrameMk id="15" creationId="{7429CBE6-14C6-C017-7A8F-D1B0225CE92B}"/>
          </ac:graphicFrameMkLst>
        </pc:graphicFrameChg>
      </pc:sldChg>
    </pc:docChg>
  </pc:docChgLst>
  <pc:docChgLst>
    <pc:chgData name="Kristina Elen" userId="S::kelen@herzing.ca::79a21bbd-83f7-4e16-a863-8531c314eb69" providerId="AD" clId="Web-{C22AC2DC-7149-344D-0628-B39534A6E866}"/>
    <pc:docChg chg="modSld">
      <pc:chgData name="Kristina Elen" userId="S::kelen@herzing.ca::79a21bbd-83f7-4e16-a863-8531c314eb69" providerId="AD" clId="Web-{C22AC2DC-7149-344D-0628-B39534A6E866}" dt="2022-11-14T17:41:26.978" v="15"/>
      <pc:docMkLst>
        <pc:docMk/>
      </pc:docMkLst>
      <pc:sldChg chg="addSp modSp mod setBg addAnim">
        <pc:chgData name="Kristina Elen" userId="S::kelen@herzing.ca::79a21bbd-83f7-4e16-a863-8531c314eb69" providerId="AD" clId="Web-{C22AC2DC-7149-344D-0628-B39534A6E866}" dt="2022-11-14T17:41:26.978" v="15"/>
        <pc:sldMkLst>
          <pc:docMk/>
          <pc:sldMk cId="1094456100" sldId="259"/>
        </pc:sldMkLst>
        <pc:spChg chg="mod">
          <ac:chgData name="Kristina Elen" userId="S::kelen@herzing.ca::79a21bbd-83f7-4e16-a863-8531c314eb69" providerId="AD" clId="Web-{C22AC2DC-7149-344D-0628-B39534A6E866}" dt="2022-11-14T17:41:26.978" v="14"/>
          <ac:spMkLst>
            <pc:docMk/>
            <pc:sldMk cId="1094456100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22AC2DC-7149-344D-0628-B39534A6E866}" dt="2022-11-14T17:41:26.978" v="14"/>
          <ac:spMkLst>
            <pc:docMk/>
            <pc:sldMk cId="1094456100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22AC2DC-7149-344D-0628-B39534A6E866}" dt="2022-11-14T17:41:26.978" v="14"/>
          <ac:spMkLst>
            <pc:docMk/>
            <pc:sldMk cId="1094456100" sldId="259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C22AC2DC-7149-344D-0628-B39534A6E866}" dt="2022-11-14T17:41:26.978" v="14"/>
          <ac:cxnSpMkLst>
            <pc:docMk/>
            <pc:sldMk cId="1094456100" sldId="259"/>
            <ac:cxnSpMk id="10" creationId="{2D72A2C9-F3CA-4216-8BAD-FA4C970C3C4E}"/>
          </ac:cxnSpMkLst>
        </pc:cxnChg>
      </pc:sldChg>
      <pc:sldChg chg="addSp modSp mod setBg">
        <pc:chgData name="Kristina Elen" userId="S::kelen@herzing.ca::79a21bbd-83f7-4e16-a863-8531c314eb69" providerId="AD" clId="Web-{C22AC2DC-7149-344D-0628-B39534A6E866}" dt="2022-11-14T17:41:22.243" v="13"/>
        <pc:sldMkLst>
          <pc:docMk/>
          <pc:sldMk cId="3614628377" sldId="260"/>
        </pc:sldMkLst>
        <pc:spChg chg="mod">
          <ac:chgData name="Kristina Elen" userId="S::kelen@herzing.ca::79a21bbd-83f7-4e16-a863-8531c314eb69" providerId="AD" clId="Web-{C22AC2DC-7149-344D-0628-B39534A6E866}" dt="2022-11-14T17:41:22.243" v="13"/>
          <ac:spMkLst>
            <pc:docMk/>
            <pc:sldMk cId="3614628377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22AC2DC-7149-344D-0628-B39534A6E866}" dt="2022-11-14T17:41:22.243" v="13"/>
          <ac:spMkLst>
            <pc:docMk/>
            <pc:sldMk cId="3614628377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22AC2DC-7149-344D-0628-B39534A6E866}" dt="2022-11-14T17:41:22.243" v="13"/>
          <ac:spMkLst>
            <pc:docMk/>
            <pc:sldMk cId="3614628377" sldId="260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C22AC2DC-7149-344D-0628-B39534A6E866}" dt="2022-11-14T17:41:22.243" v="13"/>
          <ac:cxnSpMkLst>
            <pc:docMk/>
            <pc:sldMk cId="3614628377" sldId="260"/>
            <ac:cxnSpMk id="10" creationId="{2D72A2C9-F3CA-4216-8BAD-FA4C970C3C4E}"/>
          </ac:cxnSpMkLst>
        </pc:cxnChg>
      </pc:sldChg>
      <pc:sldChg chg="addSp modSp mod setBg">
        <pc:chgData name="Kristina Elen" userId="S::kelen@herzing.ca::79a21bbd-83f7-4e16-a863-8531c314eb69" providerId="AD" clId="Web-{C22AC2DC-7149-344D-0628-B39534A6E866}" dt="2022-11-14T17:41:18.806" v="12"/>
        <pc:sldMkLst>
          <pc:docMk/>
          <pc:sldMk cId="2172712992" sldId="261"/>
        </pc:sldMkLst>
        <pc:spChg chg="mod">
          <ac:chgData name="Kristina Elen" userId="S::kelen@herzing.ca::79a21bbd-83f7-4e16-a863-8531c314eb69" providerId="AD" clId="Web-{C22AC2DC-7149-344D-0628-B39534A6E866}" dt="2022-11-14T17:41:18.806" v="12"/>
          <ac:spMkLst>
            <pc:docMk/>
            <pc:sldMk cId="2172712992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22AC2DC-7149-344D-0628-B39534A6E866}" dt="2022-11-14T17:41:18.806" v="12"/>
          <ac:spMkLst>
            <pc:docMk/>
            <pc:sldMk cId="2172712992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22AC2DC-7149-344D-0628-B39534A6E866}" dt="2022-11-14T17:41:18.806" v="12"/>
          <ac:spMkLst>
            <pc:docMk/>
            <pc:sldMk cId="2172712992" sldId="261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C22AC2DC-7149-344D-0628-B39534A6E866}" dt="2022-11-14T17:41:18.806" v="12"/>
          <ac:cxnSpMkLst>
            <pc:docMk/>
            <pc:sldMk cId="2172712992" sldId="261"/>
            <ac:cxnSpMk id="10" creationId="{2D72A2C9-F3CA-4216-8BAD-FA4C970C3C4E}"/>
          </ac:cxnSpMkLst>
        </pc:cxnChg>
      </pc:sldChg>
      <pc:sldChg chg="addSp modSp mod setBg">
        <pc:chgData name="Kristina Elen" userId="S::kelen@herzing.ca::79a21bbd-83f7-4e16-a863-8531c314eb69" providerId="AD" clId="Web-{C22AC2DC-7149-344D-0628-B39534A6E866}" dt="2022-11-14T17:41:16.322" v="11"/>
        <pc:sldMkLst>
          <pc:docMk/>
          <pc:sldMk cId="1756304113" sldId="262"/>
        </pc:sldMkLst>
        <pc:spChg chg="mod">
          <ac:chgData name="Kristina Elen" userId="S::kelen@herzing.ca::79a21bbd-83f7-4e16-a863-8531c314eb69" providerId="AD" clId="Web-{C22AC2DC-7149-344D-0628-B39534A6E866}" dt="2022-11-14T17:41:16.322" v="11"/>
          <ac:spMkLst>
            <pc:docMk/>
            <pc:sldMk cId="1756304113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22AC2DC-7149-344D-0628-B39534A6E866}" dt="2022-11-14T17:41:16.322" v="11"/>
          <ac:spMkLst>
            <pc:docMk/>
            <pc:sldMk cId="1756304113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22AC2DC-7149-344D-0628-B39534A6E866}" dt="2022-11-14T17:41:16.322" v="11"/>
          <ac:spMkLst>
            <pc:docMk/>
            <pc:sldMk cId="1756304113" sldId="262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C22AC2DC-7149-344D-0628-B39534A6E866}" dt="2022-11-14T17:41:16.322" v="11"/>
          <ac:cxnSpMkLst>
            <pc:docMk/>
            <pc:sldMk cId="1756304113" sldId="262"/>
            <ac:cxnSpMk id="10" creationId="{2D72A2C9-F3CA-4216-8BAD-FA4C970C3C4E}"/>
          </ac:cxnSpMkLst>
        </pc:cxnChg>
      </pc:sldChg>
      <pc:sldChg chg="addSp modSp mod setBg">
        <pc:chgData name="Kristina Elen" userId="S::kelen@herzing.ca::79a21bbd-83f7-4e16-a863-8531c314eb69" providerId="AD" clId="Web-{C22AC2DC-7149-344D-0628-B39534A6E866}" dt="2022-11-14T17:41:10.697" v="10"/>
        <pc:sldMkLst>
          <pc:docMk/>
          <pc:sldMk cId="170075540" sldId="263"/>
        </pc:sldMkLst>
        <pc:spChg chg="mod">
          <ac:chgData name="Kristina Elen" userId="S::kelen@herzing.ca::79a21bbd-83f7-4e16-a863-8531c314eb69" providerId="AD" clId="Web-{C22AC2DC-7149-344D-0628-B39534A6E866}" dt="2022-11-14T17:41:10.697" v="10"/>
          <ac:spMkLst>
            <pc:docMk/>
            <pc:sldMk cId="170075540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22AC2DC-7149-344D-0628-B39534A6E866}" dt="2022-11-14T17:41:10.697" v="10"/>
          <ac:spMkLst>
            <pc:docMk/>
            <pc:sldMk cId="170075540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22AC2DC-7149-344D-0628-B39534A6E866}" dt="2022-11-14T17:41:10.697" v="10"/>
          <ac:spMkLst>
            <pc:docMk/>
            <pc:sldMk cId="170075540" sldId="263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C22AC2DC-7149-344D-0628-B39534A6E866}" dt="2022-11-14T17:41:10.697" v="10"/>
          <ac:cxnSpMkLst>
            <pc:docMk/>
            <pc:sldMk cId="170075540" sldId="263"/>
            <ac:cxnSpMk id="10" creationId="{2D72A2C9-F3CA-4216-8BAD-FA4C970C3C4E}"/>
          </ac:cxnSpMkLst>
        </pc:cxnChg>
      </pc:sldChg>
      <pc:sldChg chg="addSp modSp mod setBg">
        <pc:chgData name="Kristina Elen" userId="S::kelen@herzing.ca::79a21bbd-83f7-4e16-a863-8531c314eb69" providerId="AD" clId="Web-{C22AC2DC-7149-344D-0628-B39534A6E866}" dt="2022-11-14T17:41:07.134" v="9"/>
        <pc:sldMkLst>
          <pc:docMk/>
          <pc:sldMk cId="3707607403" sldId="264"/>
        </pc:sldMkLst>
        <pc:spChg chg="mod">
          <ac:chgData name="Kristina Elen" userId="S::kelen@herzing.ca::79a21bbd-83f7-4e16-a863-8531c314eb69" providerId="AD" clId="Web-{C22AC2DC-7149-344D-0628-B39534A6E866}" dt="2022-11-14T17:41:07.134" v="9"/>
          <ac:spMkLst>
            <pc:docMk/>
            <pc:sldMk cId="3707607403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22AC2DC-7149-344D-0628-B39534A6E866}" dt="2022-11-14T17:41:07.134" v="9"/>
          <ac:spMkLst>
            <pc:docMk/>
            <pc:sldMk cId="3707607403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22AC2DC-7149-344D-0628-B39534A6E866}" dt="2022-11-14T17:41:07.134" v="9"/>
          <ac:spMkLst>
            <pc:docMk/>
            <pc:sldMk cId="3707607403" sldId="264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C22AC2DC-7149-344D-0628-B39534A6E866}" dt="2022-11-14T17:41:07.134" v="9"/>
          <ac:cxnSpMkLst>
            <pc:docMk/>
            <pc:sldMk cId="3707607403" sldId="264"/>
            <ac:cxnSpMk id="10" creationId="{2D72A2C9-F3CA-4216-8BAD-FA4C970C3C4E}"/>
          </ac:cxnSpMkLst>
        </pc:cxnChg>
      </pc:sldChg>
      <pc:sldChg chg="addSp modSp mod setBg addAnim">
        <pc:chgData name="Kristina Elen" userId="S::kelen@herzing.ca::79a21bbd-83f7-4e16-a863-8531c314eb69" providerId="AD" clId="Web-{C22AC2DC-7149-344D-0628-B39534A6E866}" dt="2022-11-14T17:41:03.400" v="8"/>
        <pc:sldMkLst>
          <pc:docMk/>
          <pc:sldMk cId="3321171699" sldId="265"/>
        </pc:sldMkLst>
        <pc:spChg chg="mod">
          <ac:chgData name="Kristina Elen" userId="S::kelen@herzing.ca::79a21bbd-83f7-4e16-a863-8531c314eb69" providerId="AD" clId="Web-{C22AC2DC-7149-344D-0628-B39534A6E866}" dt="2022-11-14T17:41:03.400" v="7"/>
          <ac:spMkLst>
            <pc:docMk/>
            <pc:sldMk cId="3321171699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22AC2DC-7149-344D-0628-B39534A6E866}" dt="2022-11-14T17:41:03.400" v="7"/>
          <ac:spMkLst>
            <pc:docMk/>
            <pc:sldMk cId="3321171699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22AC2DC-7149-344D-0628-B39534A6E866}" dt="2022-11-14T17:41:03.400" v="7"/>
          <ac:spMkLst>
            <pc:docMk/>
            <pc:sldMk cId="3321171699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C22AC2DC-7149-344D-0628-B39534A6E866}" dt="2022-11-14T17:41:03.400" v="7"/>
          <ac:spMkLst>
            <pc:docMk/>
            <pc:sldMk cId="3321171699" sldId="26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C22AC2DC-7149-344D-0628-B39534A6E866}" dt="2022-11-14T17:41:03.400" v="7"/>
          <ac:spMkLst>
            <pc:docMk/>
            <pc:sldMk cId="3321171699" sldId="265"/>
            <ac:spMk id="12" creationId="{1C091803-41C2-48E0-9228-5148460C7479}"/>
          </ac:spMkLst>
        </pc:spChg>
      </pc:sldChg>
      <pc:sldChg chg="addSp modSp mod setBg addAnim">
        <pc:chgData name="Kristina Elen" userId="S::kelen@herzing.ca::79a21bbd-83f7-4e16-a863-8531c314eb69" providerId="AD" clId="Web-{C22AC2DC-7149-344D-0628-B39534A6E866}" dt="2022-11-14T17:40:56.728" v="6"/>
        <pc:sldMkLst>
          <pc:docMk/>
          <pc:sldMk cId="1887785721" sldId="266"/>
        </pc:sldMkLst>
        <pc:spChg chg="mod">
          <ac:chgData name="Kristina Elen" userId="S::kelen@herzing.ca::79a21bbd-83f7-4e16-a863-8531c314eb69" providerId="AD" clId="Web-{C22AC2DC-7149-344D-0628-B39534A6E866}" dt="2022-11-14T17:40:56.728" v="5"/>
          <ac:spMkLst>
            <pc:docMk/>
            <pc:sldMk cId="1887785721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22AC2DC-7149-344D-0628-B39534A6E866}" dt="2022-11-14T17:40:56.728" v="5"/>
          <ac:spMkLst>
            <pc:docMk/>
            <pc:sldMk cId="1887785721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22AC2DC-7149-344D-0628-B39534A6E866}" dt="2022-11-14T17:40:56.728" v="5"/>
          <ac:spMkLst>
            <pc:docMk/>
            <pc:sldMk cId="1887785721" sldId="266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C22AC2DC-7149-344D-0628-B39534A6E866}" dt="2022-11-14T17:40:56.728" v="5"/>
          <ac:spMkLst>
            <pc:docMk/>
            <pc:sldMk cId="1887785721" sldId="266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C22AC2DC-7149-344D-0628-B39534A6E866}" dt="2022-11-14T17:40:56.728" v="5"/>
          <ac:spMkLst>
            <pc:docMk/>
            <pc:sldMk cId="1887785721" sldId="266"/>
            <ac:spMk id="12" creationId="{1C091803-41C2-48E0-9228-5148460C7479}"/>
          </ac:spMkLst>
        </pc:spChg>
      </pc:sldChg>
      <pc:sldChg chg="addSp modSp mod setBg">
        <pc:chgData name="Kristina Elen" userId="S::kelen@herzing.ca::79a21bbd-83f7-4e16-a863-8531c314eb69" providerId="AD" clId="Web-{C22AC2DC-7149-344D-0628-B39534A6E866}" dt="2022-11-14T17:40:53.587" v="4"/>
        <pc:sldMkLst>
          <pc:docMk/>
          <pc:sldMk cId="38702498" sldId="267"/>
        </pc:sldMkLst>
        <pc:spChg chg="mod">
          <ac:chgData name="Kristina Elen" userId="S::kelen@herzing.ca::79a21bbd-83f7-4e16-a863-8531c314eb69" providerId="AD" clId="Web-{C22AC2DC-7149-344D-0628-B39534A6E866}" dt="2022-11-14T17:40:53.587" v="4"/>
          <ac:spMkLst>
            <pc:docMk/>
            <pc:sldMk cId="38702498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22AC2DC-7149-344D-0628-B39534A6E866}" dt="2022-11-14T17:40:53.587" v="4"/>
          <ac:spMkLst>
            <pc:docMk/>
            <pc:sldMk cId="38702498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22AC2DC-7149-344D-0628-B39534A6E866}" dt="2022-11-14T17:40:53.587" v="4"/>
          <ac:spMkLst>
            <pc:docMk/>
            <pc:sldMk cId="38702498" sldId="267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C22AC2DC-7149-344D-0628-B39534A6E866}" dt="2022-11-14T17:40:53.587" v="4"/>
          <ac:spMkLst>
            <pc:docMk/>
            <pc:sldMk cId="38702498" sldId="267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C22AC2DC-7149-344D-0628-B39534A6E866}" dt="2022-11-14T17:40:53.587" v="4"/>
          <ac:spMkLst>
            <pc:docMk/>
            <pc:sldMk cId="38702498" sldId="267"/>
            <ac:spMk id="12" creationId="{1C091803-41C2-48E0-9228-5148460C7479}"/>
          </ac:spMkLst>
        </pc:spChg>
      </pc:sldChg>
      <pc:sldChg chg="addSp modSp mod setBg addAnim">
        <pc:chgData name="Kristina Elen" userId="S::kelen@herzing.ca::79a21bbd-83f7-4e16-a863-8531c314eb69" providerId="AD" clId="Web-{C22AC2DC-7149-344D-0628-B39534A6E866}" dt="2022-11-14T17:40:37.869" v="3"/>
        <pc:sldMkLst>
          <pc:docMk/>
          <pc:sldMk cId="1103898072" sldId="268"/>
        </pc:sldMkLst>
        <pc:spChg chg="mod">
          <ac:chgData name="Kristina Elen" userId="S::kelen@herzing.ca::79a21bbd-83f7-4e16-a863-8531c314eb69" providerId="AD" clId="Web-{C22AC2DC-7149-344D-0628-B39534A6E866}" dt="2022-11-14T17:40:37.869" v="2"/>
          <ac:spMkLst>
            <pc:docMk/>
            <pc:sldMk cId="1103898072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22AC2DC-7149-344D-0628-B39534A6E866}" dt="2022-11-14T17:40:37.869" v="2"/>
          <ac:spMkLst>
            <pc:docMk/>
            <pc:sldMk cId="1103898072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22AC2DC-7149-344D-0628-B39534A6E866}" dt="2022-11-14T17:40:37.869" v="2"/>
          <ac:spMkLst>
            <pc:docMk/>
            <pc:sldMk cId="1103898072" sldId="268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C22AC2DC-7149-344D-0628-B39534A6E866}" dt="2022-11-14T17:40:37.869" v="2"/>
          <ac:cxnSpMkLst>
            <pc:docMk/>
            <pc:sldMk cId="1103898072" sldId="268"/>
            <ac:cxnSpMk id="10" creationId="{2D72A2C9-F3CA-4216-8BAD-FA4C970C3C4E}"/>
          </ac:cxnSpMkLst>
        </pc:cxnChg>
      </pc:sldChg>
      <pc:sldChg chg="addSp modSp mod setBg">
        <pc:chgData name="Kristina Elen" userId="S::kelen@herzing.ca::79a21bbd-83f7-4e16-a863-8531c314eb69" providerId="AD" clId="Web-{C22AC2DC-7149-344D-0628-B39534A6E866}" dt="2022-11-14T17:40:32.510" v="1"/>
        <pc:sldMkLst>
          <pc:docMk/>
          <pc:sldMk cId="1627892628" sldId="269"/>
        </pc:sldMkLst>
        <pc:spChg chg="mod">
          <ac:chgData name="Kristina Elen" userId="S::kelen@herzing.ca::79a21bbd-83f7-4e16-a863-8531c314eb69" providerId="AD" clId="Web-{C22AC2DC-7149-344D-0628-B39534A6E866}" dt="2022-11-14T17:40:32.510" v="1"/>
          <ac:spMkLst>
            <pc:docMk/>
            <pc:sldMk cId="1627892628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22AC2DC-7149-344D-0628-B39534A6E866}" dt="2022-11-14T17:40:32.510" v="1"/>
          <ac:spMkLst>
            <pc:docMk/>
            <pc:sldMk cId="1627892628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22AC2DC-7149-344D-0628-B39534A6E866}" dt="2022-11-14T17:40:32.510" v="1"/>
          <ac:spMkLst>
            <pc:docMk/>
            <pc:sldMk cId="1627892628" sldId="269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C22AC2DC-7149-344D-0628-B39534A6E866}" dt="2022-11-14T17:40:32.510" v="1"/>
          <ac:cxnSpMkLst>
            <pc:docMk/>
            <pc:sldMk cId="1627892628" sldId="269"/>
            <ac:cxnSpMk id="10" creationId="{2D72A2C9-F3CA-4216-8BAD-FA4C970C3C4E}"/>
          </ac:cxnSpMkLst>
        </pc:cxnChg>
      </pc:sldChg>
      <pc:sldChg chg="addSp modSp mod setBg">
        <pc:chgData name="Kristina Elen" userId="S::kelen@herzing.ca::79a21bbd-83f7-4e16-a863-8531c314eb69" providerId="AD" clId="Web-{C22AC2DC-7149-344D-0628-B39534A6E866}" dt="2022-11-14T17:40:26.635" v="0"/>
        <pc:sldMkLst>
          <pc:docMk/>
          <pc:sldMk cId="2187333220" sldId="270"/>
        </pc:sldMkLst>
        <pc:spChg chg="mod">
          <ac:chgData name="Kristina Elen" userId="S::kelen@herzing.ca::79a21bbd-83f7-4e16-a863-8531c314eb69" providerId="AD" clId="Web-{C22AC2DC-7149-344D-0628-B39534A6E866}" dt="2022-11-14T17:40:26.635" v="0"/>
          <ac:spMkLst>
            <pc:docMk/>
            <pc:sldMk cId="2187333220" sldId="27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22AC2DC-7149-344D-0628-B39534A6E866}" dt="2022-11-14T17:40:26.635" v="0"/>
          <ac:spMkLst>
            <pc:docMk/>
            <pc:sldMk cId="2187333220" sldId="27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22AC2DC-7149-344D-0628-B39534A6E866}" dt="2022-11-14T17:40:26.635" v="0"/>
          <ac:spMkLst>
            <pc:docMk/>
            <pc:sldMk cId="2187333220" sldId="270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C22AC2DC-7149-344D-0628-B39534A6E866}" dt="2022-11-14T17:40:26.635" v="0"/>
          <ac:cxnSpMkLst>
            <pc:docMk/>
            <pc:sldMk cId="2187333220" sldId="270"/>
            <ac:cxnSpMk id="10" creationId="{2D72A2C9-F3CA-4216-8BAD-FA4C970C3C4E}"/>
          </ac:cxnSpMkLst>
        </pc:cxnChg>
      </pc:sldChg>
    </pc:docChg>
  </pc:docChgLst>
  <pc:docChgLst>
    <pc:chgData name="Kristina Elen" userId="S::kelen@herzing.ca::79a21bbd-83f7-4e16-a863-8531c314eb69" providerId="AD" clId="Web-{04052701-145A-71C8-347D-6A2FF451FFD2}"/>
    <pc:docChg chg="addSld delSld modSld addMainMaster modMainMaster">
      <pc:chgData name="Kristina Elen" userId="S::kelen@herzing.ca::79a21bbd-83f7-4e16-a863-8531c314eb69" providerId="AD" clId="Web-{04052701-145A-71C8-347D-6A2FF451FFD2}" dt="2022-11-14T17:39:29.786" v="24"/>
      <pc:docMkLst>
        <pc:docMk/>
      </pc:docMkLst>
      <pc:sldChg chg="new del">
        <pc:chgData name="Kristina Elen" userId="S::kelen@herzing.ca::79a21bbd-83f7-4e16-a863-8531c314eb69" providerId="AD" clId="Web-{04052701-145A-71C8-347D-6A2FF451FFD2}" dt="2022-11-14T17:39:23.739" v="23"/>
        <pc:sldMkLst>
          <pc:docMk/>
          <pc:sldMk cId="1179712511" sldId="258"/>
        </pc:sldMkLst>
      </pc:sldChg>
      <pc:sldChg chg="del">
        <pc:chgData name="Kristina Elen" userId="S::kelen@herzing.ca::79a21bbd-83f7-4e16-a863-8531c314eb69" providerId="AD" clId="Web-{04052701-145A-71C8-347D-6A2FF451FFD2}" dt="2022-11-14T17:39:10.082" v="8"/>
        <pc:sldMkLst>
          <pc:docMk/>
          <pc:sldMk cId="748346148" sldId="259"/>
        </pc:sldMkLst>
      </pc:sldChg>
      <pc:sldChg chg="add">
        <pc:chgData name="Kristina Elen" userId="S::kelen@herzing.ca::79a21bbd-83f7-4e16-a863-8531c314eb69" providerId="AD" clId="Web-{04052701-145A-71C8-347D-6A2FF451FFD2}" dt="2022-11-14T17:39:19.957" v="10"/>
        <pc:sldMkLst>
          <pc:docMk/>
          <pc:sldMk cId="1094456100" sldId="259"/>
        </pc:sldMkLst>
      </pc:sldChg>
      <pc:sldChg chg="del">
        <pc:chgData name="Kristina Elen" userId="S::kelen@herzing.ca::79a21bbd-83f7-4e16-a863-8531c314eb69" providerId="AD" clId="Web-{04052701-145A-71C8-347D-6A2FF451FFD2}" dt="2022-11-14T17:39:08.832" v="0"/>
        <pc:sldMkLst>
          <pc:docMk/>
          <pc:sldMk cId="2734227748" sldId="260"/>
        </pc:sldMkLst>
      </pc:sldChg>
      <pc:sldChg chg="add">
        <pc:chgData name="Kristina Elen" userId="S::kelen@herzing.ca::79a21bbd-83f7-4e16-a863-8531c314eb69" providerId="AD" clId="Web-{04052701-145A-71C8-347D-6A2FF451FFD2}" dt="2022-11-14T17:39:19.989" v="11"/>
        <pc:sldMkLst>
          <pc:docMk/>
          <pc:sldMk cId="3614628377" sldId="260"/>
        </pc:sldMkLst>
      </pc:sldChg>
      <pc:sldChg chg="add">
        <pc:chgData name="Kristina Elen" userId="S::kelen@herzing.ca::79a21bbd-83f7-4e16-a863-8531c314eb69" providerId="AD" clId="Web-{04052701-145A-71C8-347D-6A2FF451FFD2}" dt="2022-11-14T17:39:20.004" v="12"/>
        <pc:sldMkLst>
          <pc:docMk/>
          <pc:sldMk cId="2172712992" sldId="261"/>
        </pc:sldMkLst>
      </pc:sldChg>
      <pc:sldChg chg="del">
        <pc:chgData name="Kristina Elen" userId="S::kelen@herzing.ca::79a21bbd-83f7-4e16-a863-8531c314eb69" providerId="AD" clId="Web-{04052701-145A-71C8-347D-6A2FF451FFD2}" dt="2022-11-14T17:39:08.832" v="1"/>
        <pc:sldMkLst>
          <pc:docMk/>
          <pc:sldMk cId="3177926190" sldId="261"/>
        </pc:sldMkLst>
      </pc:sldChg>
      <pc:sldChg chg="add">
        <pc:chgData name="Kristina Elen" userId="S::kelen@herzing.ca::79a21bbd-83f7-4e16-a863-8531c314eb69" providerId="AD" clId="Web-{04052701-145A-71C8-347D-6A2FF451FFD2}" dt="2022-11-14T17:39:20.020" v="13"/>
        <pc:sldMkLst>
          <pc:docMk/>
          <pc:sldMk cId="1756304113" sldId="262"/>
        </pc:sldMkLst>
      </pc:sldChg>
      <pc:sldChg chg="del">
        <pc:chgData name="Kristina Elen" userId="S::kelen@herzing.ca::79a21bbd-83f7-4e16-a863-8531c314eb69" providerId="AD" clId="Web-{04052701-145A-71C8-347D-6A2FF451FFD2}" dt="2022-11-14T17:39:08.832" v="2"/>
        <pc:sldMkLst>
          <pc:docMk/>
          <pc:sldMk cId="2193120543" sldId="262"/>
        </pc:sldMkLst>
      </pc:sldChg>
      <pc:sldChg chg="add">
        <pc:chgData name="Kristina Elen" userId="S::kelen@herzing.ca::79a21bbd-83f7-4e16-a863-8531c314eb69" providerId="AD" clId="Web-{04052701-145A-71C8-347D-6A2FF451FFD2}" dt="2022-11-14T17:39:20.051" v="14"/>
        <pc:sldMkLst>
          <pc:docMk/>
          <pc:sldMk cId="170075540" sldId="263"/>
        </pc:sldMkLst>
      </pc:sldChg>
      <pc:sldChg chg="del">
        <pc:chgData name="Kristina Elen" userId="S::kelen@herzing.ca::79a21bbd-83f7-4e16-a863-8531c314eb69" providerId="AD" clId="Web-{04052701-145A-71C8-347D-6A2FF451FFD2}" dt="2022-11-14T17:39:08.832" v="3"/>
        <pc:sldMkLst>
          <pc:docMk/>
          <pc:sldMk cId="3354135081" sldId="263"/>
        </pc:sldMkLst>
      </pc:sldChg>
      <pc:sldChg chg="del">
        <pc:chgData name="Kristina Elen" userId="S::kelen@herzing.ca::79a21bbd-83f7-4e16-a863-8531c314eb69" providerId="AD" clId="Web-{04052701-145A-71C8-347D-6A2FF451FFD2}" dt="2022-11-14T17:39:08.832" v="4"/>
        <pc:sldMkLst>
          <pc:docMk/>
          <pc:sldMk cId="1240309594" sldId="264"/>
        </pc:sldMkLst>
      </pc:sldChg>
      <pc:sldChg chg="add">
        <pc:chgData name="Kristina Elen" userId="S::kelen@herzing.ca::79a21bbd-83f7-4e16-a863-8531c314eb69" providerId="AD" clId="Web-{04052701-145A-71C8-347D-6A2FF451FFD2}" dt="2022-11-14T17:39:20.067" v="15"/>
        <pc:sldMkLst>
          <pc:docMk/>
          <pc:sldMk cId="3707607403" sldId="264"/>
        </pc:sldMkLst>
      </pc:sldChg>
      <pc:sldChg chg="add">
        <pc:chgData name="Kristina Elen" userId="S::kelen@herzing.ca::79a21bbd-83f7-4e16-a863-8531c314eb69" providerId="AD" clId="Web-{04052701-145A-71C8-347D-6A2FF451FFD2}" dt="2022-11-14T17:39:20.082" v="16"/>
        <pc:sldMkLst>
          <pc:docMk/>
          <pc:sldMk cId="3321171699" sldId="265"/>
        </pc:sldMkLst>
      </pc:sldChg>
      <pc:sldChg chg="del">
        <pc:chgData name="Kristina Elen" userId="S::kelen@herzing.ca::79a21bbd-83f7-4e16-a863-8531c314eb69" providerId="AD" clId="Web-{04052701-145A-71C8-347D-6A2FF451FFD2}" dt="2022-11-14T17:39:08.832" v="5"/>
        <pc:sldMkLst>
          <pc:docMk/>
          <pc:sldMk cId="3924986368" sldId="265"/>
        </pc:sldMkLst>
      </pc:sldChg>
      <pc:sldChg chg="add">
        <pc:chgData name="Kristina Elen" userId="S::kelen@herzing.ca::79a21bbd-83f7-4e16-a863-8531c314eb69" providerId="AD" clId="Web-{04052701-145A-71C8-347D-6A2FF451FFD2}" dt="2022-11-14T17:39:20.098" v="17"/>
        <pc:sldMkLst>
          <pc:docMk/>
          <pc:sldMk cId="1887785721" sldId="266"/>
        </pc:sldMkLst>
      </pc:sldChg>
      <pc:sldChg chg="del">
        <pc:chgData name="Kristina Elen" userId="S::kelen@herzing.ca::79a21bbd-83f7-4e16-a863-8531c314eb69" providerId="AD" clId="Web-{04052701-145A-71C8-347D-6A2FF451FFD2}" dt="2022-11-14T17:39:08.832" v="6"/>
        <pc:sldMkLst>
          <pc:docMk/>
          <pc:sldMk cId="2906768266" sldId="266"/>
        </pc:sldMkLst>
      </pc:sldChg>
      <pc:sldChg chg="add">
        <pc:chgData name="Kristina Elen" userId="S::kelen@herzing.ca::79a21bbd-83f7-4e16-a863-8531c314eb69" providerId="AD" clId="Web-{04052701-145A-71C8-347D-6A2FF451FFD2}" dt="2022-11-14T17:39:20.129" v="18"/>
        <pc:sldMkLst>
          <pc:docMk/>
          <pc:sldMk cId="38702498" sldId="267"/>
        </pc:sldMkLst>
      </pc:sldChg>
      <pc:sldChg chg="del">
        <pc:chgData name="Kristina Elen" userId="S::kelen@herzing.ca::79a21bbd-83f7-4e16-a863-8531c314eb69" providerId="AD" clId="Web-{04052701-145A-71C8-347D-6A2FF451FFD2}" dt="2022-11-14T17:39:08.879" v="7"/>
        <pc:sldMkLst>
          <pc:docMk/>
          <pc:sldMk cId="2977993213" sldId="267"/>
        </pc:sldMkLst>
      </pc:sldChg>
      <pc:sldChg chg="add">
        <pc:chgData name="Kristina Elen" userId="S::kelen@herzing.ca::79a21bbd-83f7-4e16-a863-8531c314eb69" providerId="AD" clId="Web-{04052701-145A-71C8-347D-6A2FF451FFD2}" dt="2022-11-14T17:39:20.145" v="19"/>
        <pc:sldMkLst>
          <pc:docMk/>
          <pc:sldMk cId="1103898072" sldId="268"/>
        </pc:sldMkLst>
      </pc:sldChg>
      <pc:sldChg chg="add">
        <pc:chgData name="Kristina Elen" userId="S::kelen@herzing.ca::79a21bbd-83f7-4e16-a863-8531c314eb69" providerId="AD" clId="Web-{04052701-145A-71C8-347D-6A2FF451FFD2}" dt="2022-11-14T17:39:20.161" v="20"/>
        <pc:sldMkLst>
          <pc:docMk/>
          <pc:sldMk cId="1627892628" sldId="269"/>
        </pc:sldMkLst>
      </pc:sldChg>
      <pc:sldChg chg="add">
        <pc:chgData name="Kristina Elen" userId="S::kelen@herzing.ca::79a21bbd-83f7-4e16-a863-8531c314eb69" providerId="AD" clId="Web-{04052701-145A-71C8-347D-6A2FF451FFD2}" dt="2022-11-14T17:39:20.176" v="21"/>
        <pc:sldMkLst>
          <pc:docMk/>
          <pc:sldMk cId="2187333220" sldId="270"/>
        </pc:sldMkLst>
      </pc:sldChg>
      <pc:sldChg chg="addSp modSp add mod setBg">
        <pc:chgData name="Kristina Elen" userId="S::kelen@herzing.ca::79a21bbd-83f7-4e16-a863-8531c314eb69" providerId="AD" clId="Web-{04052701-145A-71C8-347D-6A2FF451FFD2}" dt="2022-11-14T17:39:29.786" v="24"/>
        <pc:sldMkLst>
          <pc:docMk/>
          <pc:sldMk cId="32866997" sldId="271"/>
        </pc:sldMkLst>
        <pc:spChg chg="mod">
          <ac:chgData name="Kristina Elen" userId="S::kelen@herzing.ca::79a21bbd-83f7-4e16-a863-8531c314eb69" providerId="AD" clId="Web-{04052701-145A-71C8-347D-6A2FF451FFD2}" dt="2022-11-14T17:39:29.786" v="24"/>
          <ac:spMkLst>
            <pc:docMk/>
            <pc:sldMk cId="32866997" sldId="27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4052701-145A-71C8-347D-6A2FF451FFD2}" dt="2022-11-14T17:39:29.786" v="24"/>
          <ac:spMkLst>
            <pc:docMk/>
            <pc:sldMk cId="32866997" sldId="27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4052701-145A-71C8-347D-6A2FF451FFD2}" dt="2022-11-14T17:39:29.786" v="24"/>
          <ac:spMkLst>
            <pc:docMk/>
            <pc:sldMk cId="32866997" sldId="271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04052701-145A-71C8-347D-6A2FF451FFD2}" dt="2022-11-14T17:39:29.786" v="24"/>
          <ac:cxnSpMkLst>
            <pc:docMk/>
            <pc:sldMk cId="32866997" sldId="271"/>
            <ac:cxnSpMk id="10" creationId="{2D72A2C9-F3CA-4216-8BAD-FA4C970C3C4E}"/>
          </ac:cxnSpMkLst>
        </pc:cxnChg>
      </pc:sldChg>
      <pc:sldMasterChg chg="replId modSldLayout">
        <pc:chgData name="Kristina Elen" userId="S::kelen@herzing.ca::79a21bbd-83f7-4e16-a863-8531c314eb69" providerId="AD" clId="Web-{04052701-145A-71C8-347D-6A2FF451FFD2}" dt="2022-11-14T17:39:19.957" v="10"/>
        <pc:sldMasterMkLst>
          <pc:docMk/>
          <pc:sldMasterMk cId="330501957" sldId="2147483696"/>
        </pc:sldMasterMkLst>
        <pc:sldLayoutChg chg="replI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330501957" sldId="2147483696"/>
            <pc:sldLayoutMk cId="3925861981" sldId="2147483697"/>
          </pc:sldLayoutMkLst>
        </pc:sldLayoutChg>
        <pc:sldLayoutChg chg="replI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330501957" sldId="2147483696"/>
            <pc:sldLayoutMk cId="3485881180" sldId="2147483698"/>
          </pc:sldLayoutMkLst>
        </pc:sldLayoutChg>
        <pc:sldLayoutChg chg="replI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330501957" sldId="2147483696"/>
            <pc:sldLayoutMk cId="4232657316" sldId="2147483699"/>
          </pc:sldLayoutMkLst>
        </pc:sldLayoutChg>
        <pc:sldLayoutChg chg="replI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330501957" sldId="2147483696"/>
            <pc:sldLayoutMk cId="4128993259" sldId="2147483700"/>
          </pc:sldLayoutMkLst>
        </pc:sldLayoutChg>
        <pc:sldLayoutChg chg="replI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330501957" sldId="2147483696"/>
            <pc:sldLayoutMk cId="921404213" sldId="2147483701"/>
          </pc:sldLayoutMkLst>
        </pc:sldLayoutChg>
        <pc:sldLayoutChg chg="replI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330501957" sldId="2147483696"/>
            <pc:sldLayoutMk cId="494902876" sldId="2147483702"/>
          </pc:sldLayoutMkLst>
        </pc:sldLayoutChg>
        <pc:sldLayoutChg chg="replI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330501957" sldId="2147483696"/>
            <pc:sldLayoutMk cId="3955608840" sldId="2147483703"/>
          </pc:sldLayoutMkLst>
        </pc:sldLayoutChg>
        <pc:sldLayoutChg chg="replI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330501957" sldId="2147483696"/>
            <pc:sldLayoutMk cId="76625338" sldId="2147483704"/>
          </pc:sldLayoutMkLst>
        </pc:sldLayoutChg>
        <pc:sldLayoutChg chg="replI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330501957" sldId="2147483696"/>
            <pc:sldLayoutMk cId="1840811427" sldId="2147483705"/>
          </pc:sldLayoutMkLst>
        </pc:sldLayoutChg>
        <pc:sldLayoutChg chg="replI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330501957" sldId="2147483696"/>
            <pc:sldLayoutMk cId="3163477766" sldId="2147483706"/>
          </pc:sldLayoutMkLst>
        </pc:sldLayoutChg>
        <pc:sldLayoutChg chg="replI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330501957" sldId="2147483696"/>
            <pc:sldLayoutMk cId="3593688268" sldId="2147483707"/>
          </pc:sldLayoutMkLst>
        </pc:sldLayoutChg>
      </pc:sldMasterChg>
      <pc:sldMasterChg chg="add addSldLayout">
        <pc:chgData name="Kristina Elen" userId="S::kelen@herzing.ca::79a21bbd-83f7-4e16-a863-8531c314eb69" providerId="AD" clId="Web-{04052701-145A-71C8-347D-6A2FF451FFD2}" dt="2022-11-14T17:39:19.957" v="10"/>
        <pc:sldMasterMkLst>
          <pc:docMk/>
          <pc:sldMasterMk cId="1148050940" sldId="2147483708"/>
        </pc:sldMasterMkLst>
        <pc:sldLayoutChg chg="ad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1148050940" sldId="2147483708"/>
            <pc:sldLayoutMk cId="1028803256" sldId="2147483709"/>
          </pc:sldLayoutMkLst>
        </pc:sldLayoutChg>
        <pc:sldLayoutChg chg="ad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1148050940" sldId="2147483708"/>
            <pc:sldLayoutMk cId="253788622" sldId="2147483710"/>
          </pc:sldLayoutMkLst>
        </pc:sldLayoutChg>
        <pc:sldLayoutChg chg="ad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1148050940" sldId="2147483708"/>
            <pc:sldLayoutMk cId="424123968" sldId="2147483711"/>
          </pc:sldLayoutMkLst>
        </pc:sldLayoutChg>
        <pc:sldLayoutChg chg="ad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1148050940" sldId="2147483708"/>
            <pc:sldLayoutMk cId="4217572945" sldId="2147483712"/>
          </pc:sldLayoutMkLst>
        </pc:sldLayoutChg>
        <pc:sldLayoutChg chg="ad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1148050940" sldId="2147483708"/>
            <pc:sldLayoutMk cId="4109351567" sldId="2147483713"/>
          </pc:sldLayoutMkLst>
        </pc:sldLayoutChg>
        <pc:sldLayoutChg chg="ad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1148050940" sldId="2147483708"/>
            <pc:sldLayoutMk cId="829772631" sldId="2147483714"/>
          </pc:sldLayoutMkLst>
        </pc:sldLayoutChg>
        <pc:sldLayoutChg chg="ad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1148050940" sldId="2147483708"/>
            <pc:sldLayoutMk cId="986759774" sldId="2147483715"/>
          </pc:sldLayoutMkLst>
        </pc:sldLayoutChg>
        <pc:sldLayoutChg chg="ad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1148050940" sldId="2147483708"/>
            <pc:sldLayoutMk cId="3217247472" sldId="2147483716"/>
          </pc:sldLayoutMkLst>
        </pc:sldLayoutChg>
        <pc:sldLayoutChg chg="ad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1148050940" sldId="2147483708"/>
            <pc:sldLayoutMk cId="749736011" sldId="2147483717"/>
          </pc:sldLayoutMkLst>
        </pc:sldLayoutChg>
        <pc:sldLayoutChg chg="ad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1148050940" sldId="2147483708"/>
            <pc:sldLayoutMk cId="838500778" sldId="2147483718"/>
          </pc:sldLayoutMkLst>
        </pc:sldLayoutChg>
        <pc:sldLayoutChg chg="ad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1148050940" sldId="2147483708"/>
            <pc:sldLayoutMk cId="1791461543" sldId="2147483719"/>
          </pc:sldLayoutMkLst>
        </pc:sldLayoutChg>
      </pc:sldMasterChg>
    </pc:docChg>
  </pc:docChgLst>
  <pc:docChgLst>
    <pc:chgData name="Kristina Elen" userId="S::kelen@herzing.ca::79a21bbd-83f7-4e16-a863-8531c314eb69" providerId="AD" clId="Web-{8F308411-E408-5DE2-677C-3FEF1B599B51}"/>
    <pc:docChg chg="addSld delSld modSld addMainMaster modMainMaster">
      <pc:chgData name="Kristina Elen" userId="S::kelen@herzing.ca::79a21bbd-83f7-4e16-a863-8531c314eb69" providerId="AD" clId="Web-{8F308411-E408-5DE2-677C-3FEF1B599B51}" dt="2022-11-14T17:29:55.348" v="47" actId="20577"/>
      <pc:docMkLst>
        <pc:docMk/>
      </pc:docMkLst>
      <pc:sldChg chg="modSp">
        <pc:chgData name="Kristina Elen" userId="S::kelen@herzing.ca::79a21bbd-83f7-4e16-a863-8531c314eb69" providerId="AD" clId="Web-{8F308411-E408-5DE2-677C-3FEF1B599B51}" dt="2022-11-14T17:29:55.348" v="47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8F308411-E408-5DE2-677C-3FEF1B599B51}" dt="2022-11-14T17:29:55.348" v="47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new del">
        <pc:chgData name="Kristina Elen" userId="S::kelen@herzing.ca::79a21bbd-83f7-4e16-a863-8531c314eb69" providerId="AD" clId="Web-{8F308411-E408-5DE2-677C-3FEF1B599B51}" dt="2022-11-14T17:22:21.214" v="26"/>
        <pc:sldMkLst>
          <pc:docMk/>
          <pc:sldMk cId="3831041402" sldId="258"/>
        </pc:sldMkLst>
      </pc:sldChg>
      <pc:sldChg chg="addSp modSp add mod setBg">
        <pc:chgData name="Kristina Elen" userId="S::kelen@herzing.ca::79a21bbd-83f7-4e16-a863-8531c314eb69" providerId="AD" clId="Web-{8F308411-E408-5DE2-677C-3FEF1B599B51}" dt="2022-11-14T17:26:22.125" v="37" actId="20577"/>
        <pc:sldMkLst>
          <pc:docMk/>
          <pc:sldMk cId="748346148" sldId="259"/>
        </pc:sldMkLst>
        <pc:spChg chg="mod">
          <ac:chgData name="Kristina Elen" userId="S::kelen@herzing.ca::79a21bbd-83f7-4e16-a863-8531c314eb69" providerId="AD" clId="Web-{8F308411-E408-5DE2-677C-3FEF1B599B51}" dt="2022-11-14T17:26:22.125" v="37" actId="20577"/>
          <ac:spMkLst>
            <pc:docMk/>
            <pc:sldMk cId="748346148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8F308411-E408-5DE2-677C-3FEF1B599B51}" dt="2022-11-14T17:26:04.875" v="35"/>
          <ac:spMkLst>
            <pc:docMk/>
            <pc:sldMk cId="748346148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8F308411-E408-5DE2-677C-3FEF1B599B51}" dt="2022-11-14T17:26:04.875" v="35"/>
          <ac:spMkLst>
            <pc:docMk/>
            <pc:sldMk cId="748346148" sldId="259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8F308411-E408-5DE2-677C-3FEF1B599B51}" dt="2022-11-14T17:26:04.875" v="35"/>
          <ac:cxnSpMkLst>
            <pc:docMk/>
            <pc:sldMk cId="748346148" sldId="259"/>
            <ac:cxnSpMk id="10" creationId="{2D72A2C9-F3CA-4216-8BAD-FA4C970C3C4E}"/>
          </ac:cxnSpMkLst>
        </pc:cxnChg>
      </pc:sldChg>
      <pc:sldChg chg="del">
        <pc:chgData name="Kristina Elen" userId="S::kelen@herzing.ca::79a21bbd-83f7-4e16-a863-8531c314eb69" providerId="AD" clId="Web-{8F308411-E408-5DE2-677C-3FEF1B599B51}" dt="2022-11-14T17:20:56.572" v="13"/>
        <pc:sldMkLst>
          <pc:docMk/>
          <pc:sldMk cId="2994943172" sldId="259"/>
        </pc:sldMkLst>
      </pc:sldChg>
      <pc:sldChg chg="addSp modSp add mod setBg">
        <pc:chgData name="Kristina Elen" userId="S::kelen@herzing.ca::79a21bbd-83f7-4e16-a863-8531c314eb69" providerId="AD" clId="Web-{8F308411-E408-5DE2-677C-3FEF1B599B51}" dt="2022-11-14T17:26:27.235" v="39" actId="20577"/>
        <pc:sldMkLst>
          <pc:docMk/>
          <pc:sldMk cId="2734227748" sldId="260"/>
        </pc:sldMkLst>
        <pc:spChg chg="mod">
          <ac:chgData name="Kristina Elen" userId="S::kelen@herzing.ca::79a21bbd-83f7-4e16-a863-8531c314eb69" providerId="AD" clId="Web-{8F308411-E408-5DE2-677C-3FEF1B599B51}" dt="2022-11-14T17:26:27.235" v="39" actId="20577"/>
          <ac:spMkLst>
            <pc:docMk/>
            <pc:sldMk cId="2734227748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8F308411-E408-5DE2-677C-3FEF1B599B51}" dt="2022-11-14T17:25:57.594" v="34"/>
          <ac:spMkLst>
            <pc:docMk/>
            <pc:sldMk cId="2734227748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8F308411-E408-5DE2-677C-3FEF1B599B51}" dt="2022-11-14T17:25:57.594" v="34"/>
          <ac:spMkLst>
            <pc:docMk/>
            <pc:sldMk cId="2734227748" sldId="260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8F308411-E408-5DE2-677C-3FEF1B599B51}" dt="2022-11-14T17:25:57.594" v="34"/>
          <ac:cxnSpMkLst>
            <pc:docMk/>
            <pc:sldMk cId="2734227748" sldId="260"/>
            <ac:cxnSpMk id="10" creationId="{2D72A2C9-F3CA-4216-8BAD-FA4C970C3C4E}"/>
          </ac:cxnSpMkLst>
        </pc:cxnChg>
      </pc:sldChg>
      <pc:sldChg chg="del">
        <pc:chgData name="Kristina Elen" userId="S::kelen@herzing.ca::79a21bbd-83f7-4e16-a863-8531c314eb69" providerId="AD" clId="Web-{8F308411-E408-5DE2-677C-3FEF1B599B51}" dt="2022-11-14T17:20:56.572" v="14"/>
        <pc:sldMkLst>
          <pc:docMk/>
          <pc:sldMk cId="3883223538" sldId="260"/>
        </pc:sldMkLst>
      </pc:sldChg>
      <pc:sldChg chg="addSp modSp add mod setBg">
        <pc:chgData name="Kristina Elen" userId="S::kelen@herzing.ca::79a21bbd-83f7-4e16-a863-8531c314eb69" providerId="AD" clId="Web-{8F308411-E408-5DE2-677C-3FEF1B599B51}" dt="2022-11-14T17:26:30.063" v="41" actId="20577"/>
        <pc:sldMkLst>
          <pc:docMk/>
          <pc:sldMk cId="3177926190" sldId="261"/>
        </pc:sldMkLst>
        <pc:spChg chg="mod">
          <ac:chgData name="Kristina Elen" userId="S::kelen@herzing.ca::79a21bbd-83f7-4e16-a863-8531c314eb69" providerId="AD" clId="Web-{8F308411-E408-5DE2-677C-3FEF1B599B51}" dt="2022-11-14T17:26:30.063" v="41" actId="20577"/>
          <ac:spMkLst>
            <pc:docMk/>
            <pc:sldMk cId="3177926190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8F308411-E408-5DE2-677C-3FEF1B599B51}" dt="2022-11-14T17:25:54.375" v="33"/>
          <ac:spMkLst>
            <pc:docMk/>
            <pc:sldMk cId="3177926190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8F308411-E408-5DE2-677C-3FEF1B599B51}" dt="2022-11-14T17:25:54.375" v="33"/>
          <ac:spMkLst>
            <pc:docMk/>
            <pc:sldMk cId="3177926190" sldId="261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8F308411-E408-5DE2-677C-3FEF1B599B51}" dt="2022-11-14T17:25:54.375" v="33"/>
          <ac:cxnSpMkLst>
            <pc:docMk/>
            <pc:sldMk cId="3177926190" sldId="261"/>
            <ac:cxnSpMk id="10" creationId="{2D72A2C9-F3CA-4216-8BAD-FA4C970C3C4E}"/>
          </ac:cxnSpMkLst>
        </pc:cxnChg>
      </pc:sldChg>
      <pc:sldChg chg="del">
        <pc:chgData name="Kristina Elen" userId="S::kelen@herzing.ca::79a21bbd-83f7-4e16-a863-8531c314eb69" providerId="AD" clId="Web-{8F308411-E408-5DE2-677C-3FEF1B599B51}" dt="2022-11-14T17:20:56.588" v="15"/>
        <pc:sldMkLst>
          <pc:docMk/>
          <pc:sldMk cId="3535763347" sldId="261"/>
        </pc:sldMkLst>
      </pc:sldChg>
      <pc:sldChg chg="del">
        <pc:chgData name="Kristina Elen" userId="S::kelen@herzing.ca::79a21bbd-83f7-4e16-a863-8531c314eb69" providerId="AD" clId="Web-{8F308411-E408-5DE2-677C-3FEF1B599B51}" dt="2022-11-14T17:20:52.853" v="0"/>
        <pc:sldMkLst>
          <pc:docMk/>
          <pc:sldMk cId="71990180" sldId="262"/>
        </pc:sldMkLst>
      </pc:sldChg>
      <pc:sldChg chg="addSp modSp add mod setBg">
        <pc:chgData name="Kristina Elen" userId="S::kelen@herzing.ca::79a21bbd-83f7-4e16-a863-8531c314eb69" providerId="AD" clId="Web-{8F308411-E408-5DE2-677C-3FEF1B599B51}" dt="2022-11-14T17:26:34.641" v="43" actId="20577"/>
        <pc:sldMkLst>
          <pc:docMk/>
          <pc:sldMk cId="2193120543" sldId="262"/>
        </pc:sldMkLst>
        <pc:spChg chg="mod">
          <ac:chgData name="Kristina Elen" userId="S::kelen@herzing.ca::79a21bbd-83f7-4e16-a863-8531c314eb69" providerId="AD" clId="Web-{8F308411-E408-5DE2-677C-3FEF1B599B51}" dt="2022-11-14T17:26:34.641" v="43" actId="20577"/>
          <ac:spMkLst>
            <pc:docMk/>
            <pc:sldMk cId="2193120543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8F308411-E408-5DE2-677C-3FEF1B599B51}" dt="2022-11-14T17:25:50.953" v="32"/>
          <ac:spMkLst>
            <pc:docMk/>
            <pc:sldMk cId="2193120543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8F308411-E408-5DE2-677C-3FEF1B599B51}" dt="2022-11-14T17:25:50.953" v="32"/>
          <ac:spMkLst>
            <pc:docMk/>
            <pc:sldMk cId="2193120543" sldId="262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8F308411-E408-5DE2-677C-3FEF1B599B51}" dt="2022-11-14T17:25:50.953" v="32"/>
          <ac:cxnSpMkLst>
            <pc:docMk/>
            <pc:sldMk cId="2193120543" sldId="262"/>
            <ac:cxnSpMk id="10" creationId="{2D72A2C9-F3CA-4216-8BAD-FA4C970C3C4E}"/>
          </ac:cxnSpMkLst>
        </pc:cxnChg>
      </pc:sldChg>
      <pc:sldChg chg="del">
        <pc:chgData name="Kristina Elen" userId="S::kelen@herzing.ca::79a21bbd-83f7-4e16-a863-8531c314eb69" providerId="AD" clId="Web-{8F308411-E408-5DE2-677C-3FEF1B599B51}" dt="2022-11-14T17:20:52.853" v="1"/>
        <pc:sldMkLst>
          <pc:docMk/>
          <pc:sldMk cId="1426703039" sldId="263"/>
        </pc:sldMkLst>
      </pc:sldChg>
      <pc:sldChg chg="addSp modSp add mod setBg">
        <pc:chgData name="Kristina Elen" userId="S::kelen@herzing.ca::79a21bbd-83f7-4e16-a863-8531c314eb69" providerId="AD" clId="Web-{8F308411-E408-5DE2-677C-3FEF1B599B51}" dt="2022-11-14T17:29:50.535" v="45" actId="20577"/>
        <pc:sldMkLst>
          <pc:docMk/>
          <pc:sldMk cId="3354135081" sldId="263"/>
        </pc:sldMkLst>
        <pc:spChg chg="mod">
          <ac:chgData name="Kristina Elen" userId="S::kelen@herzing.ca::79a21bbd-83f7-4e16-a863-8531c314eb69" providerId="AD" clId="Web-{8F308411-E408-5DE2-677C-3FEF1B599B51}" dt="2022-11-14T17:29:50.535" v="45" actId="20577"/>
          <ac:spMkLst>
            <pc:docMk/>
            <pc:sldMk cId="3354135081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8F308411-E408-5DE2-677C-3FEF1B599B51}" dt="2022-11-14T17:25:44.343" v="31"/>
          <ac:spMkLst>
            <pc:docMk/>
            <pc:sldMk cId="3354135081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8F308411-E408-5DE2-677C-3FEF1B599B51}" dt="2022-11-14T17:25:44.343" v="31"/>
          <ac:spMkLst>
            <pc:docMk/>
            <pc:sldMk cId="3354135081" sldId="263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8F308411-E408-5DE2-677C-3FEF1B599B51}" dt="2022-11-14T17:25:44.343" v="31"/>
          <ac:cxnSpMkLst>
            <pc:docMk/>
            <pc:sldMk cId="3354135081" sldId="263"/>
            <ac:cxnSpMk id="10" creationId="{2D72A2C9-F3CA-4216-8BAD-FA4C970C3C4E}"/>
          </ac:cxnSpMkLst>
        </pc:cxnChg>
      </pc:sldChg>
      <pc:sldChg chg="del">
        <pc:chgData name="Kristina Elen" userId="S::kelen@herzing.ca::79a21bbd-83f7-4e16-a863-8531c314eb69" providerId="AD" clId="Web-{8F308411-E408-5DE2-677C-3FEF1B599B51}" dt="2022-11-14T17:20:52.853" v="2"/>
        <pc:sldMkLst>
          <pc:docMk/>
          <pc:sldMk cId="736101966" sldId="264"/>
        </pc:sldMkLst>
      </pc:sldChg>
      <pc:sldChg chg="addSp modSp add mod setBg">
        <pc:chgData name="Kristina Elen" userId="S::kelen@herzing.ca::79a21bbd-83f7-4e16-a863-8531c314eb69" providerId="AD" clId="Web-{8F308411-E408-5DE2-677C-3FEF1B599B51}" dt="2022-11-14T17:25:34.921" v="30"/>
        <pc:sldMkLst>
          <pc:docMk/>
          <pc:sldMk cId="1240309594" sldId="264"/>
        </pc:sldMkLst>
        <pc:spChg chg="mod">
          <ac:chgData name="Kristina Elen" userId="S::kelen@herzing.ca::79a21bbd-83f7-4e16-a863-8531c314eb69" providerId="AD" clId="Web-{8F308411-E408-5DE2-677C-3FEF1B599B51}" dt="2022-11-14T17:25:34.921" v="30"/>
          <ac:spMkLst>
            <pc:docMk/>
            <pc:sldMk cId="1240309594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8F308411-E408-5DE2-677C-3FEF1B599B51}" dt="2022-11-14T17:25:34.921" v="30"/>
          <ac:spMkLst>
            <pc:docMk/>
            <pc:sldMk cId="1240309594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8F308411-E408-5DE2-677C-3FEF1B599B51}" dt="2022-11-14T17:25:34.921" v="30"/>
          <ac:spMkLst>
            <pc:docMk/>
            <pc:sldMk cId="1240309594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8F308411-E408-5DE2-677C-3FEF1B599B51}" dt="2022-11-14T17:25:34.921" v="30"/>
          <ac:spMkLst>
            <pc:docMk/>
            <pc:sldMk cId="1240309594" sldId="26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8F308411-E408-5DE2-677C-3FEF1B599B51}" dt="2022-11-14T17:25:34.921" v="30"/>
          <ac:spMkLst>
            <pc:docMk/>
            <pc:sldMk cId="1240309594" sldId="264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8F308411-E408-5DE2-677C-3FEF1B599B51}" dt="2022-11-14T17:20:52.869" v="3"/>
        <pc:sldMkLst>
          <pc:docMk/>
          <pc:sldMk cId="2273773785" sldId="265"/>
        </pc:sldMkLst>
      </pc:sldChg>
      <pc:sldChg chg="addSp modSp add mod setBg">
        <pc:chgData name="Kristina Elen" userId="S::kelen@herzing.ca::79a21bbd-83f7-4e16-a863-8531c314eb69" providerId="AD" clId="Web-{8F308411-E408-5DE2-677C-3FEF1B599B51}" dt="2022-11-14T17:25:31.906" v="29"/>
        <pc:sldMkLst>
          <pc:docMk/>
          <pc:sldMk cId="3924986368" sldId="265"/>
        </pc:sldMkLst>
        <pc:spChg chg="mod">
          <ac:chgData name="Kristina Elen" userId="S::kelen@herzing.ca::79a21bbd-83f7-4e16-a863-8531c314eb69" providerId="AD" clId="Web-{8F308411-E408-5DE2-677C-3FEF1B599B51}" dt="2022-11-14T17:25:31.906" v="29"/>
          <ac:spMkLst>
            <pc:docMk/>
            <pc:sldMk cId="3924986368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8F308411-E408-5DE2-677C-3FEF1B599B51}" dt="2022-11-14T17:25:31.906" v="29"/>
          <ac:spMkLst>
            <pc:docMk/>
            <pc:sldMk cId="3924986368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8F308411-E408-5DE2-677C-3FEF1B599B51}" dt="2022-11-14T17:25:31.906" v="29"/>
          <ac:spMkLst>
            <pc:docMk/>
            <pc:sldMk cId="3924986368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8F308411-E408-5DE2-677C-3FEF1B599B51}" dt="2022-11-14T17:25:31.906" v="29"/>
          <ac:spMkLst>
            <pc:docMk/>
            <pc:sldMk cId="3924986368" sldId="26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8F308411-E408-5DE2-677C-3FEF1B599B51}" dt="2022-11-14T17:25:31.906" v="29"/>
          <ac:spMkLst>
            <pc:docMk/>
            <pc:sldMk cId="3924986368" sldId="265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8F308411-E408-5DE2-677C-3FEF1B599B51}" dt="2022-11-14T17:25:27.296" v="28"/>
        <pc:sldMkLst>
          <pc:docMk/>
          <pc:sldMk cId="2906768266" sldId="266"/>
        </pc:sldMkLst>
        <pc:spChg chg="mod">
          <ac:chgData name="Kristina Elen" userId="S::kelen@herzing.ca::79a21bbd-83f7-4e16-a863-8531c314eb69" providerId="AD" clId="Web-{8F308411-E408-5DE2-677C-3FEF1B599B51}" dt="2022-11-14T17:25:27.296" v="28"/>
          <ac:spMkLst>
            <pc:docMk/>
            <pc:sldMk cId="2906768266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8F308411-E408-5DE2-677C-3FEF1B599B51}" dt="2022-11-14T17:25:27.296" v="28"/>
          <ac:spMkLst>
            <pc:docMk/>
            <pc:sldMk cId="2906768266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8F308411-E408-5DE2-677C-3FEF1B599B51}" dt="2022-11-14T17:25:27.296" v="28"/>
          <ac:spMkLst>
            <pc:docMk/>
            <pc:sldMk cId="2906768266" sldId="266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8F308411-E408-5DE2-677C-3FEF1B599B51}" dt="2022-11-14T17:25:27.296" v="28"/>
          <ac:spMkLst>
            <pc:docMk/>
            <pc:sldMk cId="2906768266" sldId="266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8F308411-E408-5DE2-677C-3FEF1B599B51}" dt="2022-11-14T17:25:27.296" v="28"/>
          <ac:spMkLst>
            <pc:docMk/>
            <pc:sldMk cId="2906768266" sldId="266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8F308411-E408-5DE2-677C-3FEF1B599B51}" dt="2022-11-14T17:20:52.869" v="4"/>
        <pc:sldMkLst>
          <pc:docMk/>
          <pc:sldMk cId="3407770664" sldId="266"/>
        </pc:sldMkLst>
      </pc:sldChg>
      <pc:sldChg chg="addSp delSp add">
        <pc:chgData name="Kristina Elen" userId="S::kelen@herzing.ca::79a21bbd-83f7-4e16-a863-8531c314eb69" providerId="AD" clId="Web-{8F308411-E408-5DE2-677C-3FEF1B599B51}" dt="2022-11-14T17:25:21.171" v="27"/>
        <pc:sldMkLst>
          <pc:docMk/>
          <pc:sldMk cId="2977993213" sldId="267"/>
        </pc:sldMkLst>
        <pc:spChg chg="del">
          <ac:chgData name="Kristina Elen" userId="S::kelen@herzing.ca::79a21bbd-83f7-4e16-a863-8531c314eb69" providerId="AD" clId="Web-{8F308411-E408-5DE2-677C-3FEF1B599B51}" dt="2022-11-14T17:25:21.171" v="27"/>
          <ac:spMkLst>
            <pc:docMk/>
            <pc:sldMk cId="2977993213" sldId="267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8F308411-E408-5DE2-677C-3FEF1B599B51}" dt="2022-11-14T17:25:21.171" v="27"/>
          <ac:graphicFrameMkLst>
            <pc:docMk/>
            <pc:sldMk cId="2977993213" sldId="267"/>
            <ac:graphicFrameMk id="5" creationId="{2B4442DD-16D4-30D4-3286-533A17024417}"/>
          </ac:graphicFrameMkLst>
        </pc:graphicFrameChg>
      </pc:sldChg>
      <pc:sldChg chg="del">
        <pc:chgData name="Kristina Elen" userId="S::kelen@herzing.ca::79a21bbd-83f7-4e16-a863-8531c314eb69" providerId="AD" clId="Web-{8F308411-E408-5DE2-677C-3FEF1B599B51}" dt="2022-11-14T17:20:52.869" v="5"/>
        <pc:sldMkLst>
          <pc:docMk/>
          <pc:sldMk cId="3436174296" sldId="267"/>
        </pc:sldMkLst>
      </pc:sldChg>
      <pc:sldChg chg="del">
        <pc:chgData name="Kristina Elen" userId="S::kelen@herzing.ca::79a21bbd-83f7-4e16-a863-8531c314eb69" providerId="AD" clId="Web-{8F308411-E408-5DE2-677C-3FEF1B599B51}" dt="2022-11-14T17:20:52.869" v="6"/>
        <pc:sldMkLst>
          <pc:docMk/>
          <pc:sldMk cId="1925486859" sldId="268"/>
        </pc:sldMkLst>
      </pc:sldChg>
      <pc:sldChg chg="del">
        <pc:chgData name="Kristina Elen" userId="S::kelen@herzing.ca::79a21bbd-83f7-4e16-a863-8531c314eb69" providerId="AD" clId="Web-{8F308411-E408-5DE2-677C-3FEF1B599B51}" dt="2022-11-14T17:20:52.869" v="7"/>
        <pc:sldMkLst>
          <pc:docMk/>
          <pc:sldMk cId="66031154" sldId="269"/>
        </pc:sldMkLst>
      </pc:sldChg>
      <pc:sldChg chg="del">
        <pc:chgData name="Kristina Elen" userId="S::kelen@herzing.ca::79a21bbd-83f7-4e16-a863-8531c314eb69" providerId="AD" clId="Web-{8F308411-E408-5DE2-677C-3FEF1B599B51}" dt="2022-11-14T17:20:52.869" v="8"/>
        <pc:sldMkLst>
          <pc:docMk/>
          <pc:sldMk cId="2885015225" sldId="270"/>
        </pc:sldMkLst>
      </pc:sldChg>
      <pc:sldChg chg="del">
        <pc:chgData name="Kristina Elen" userId="S::kelen@herzing.ca::79a21bbd-83f7-4e16-a863-8531c314eb69" providerId="AD" clId="Web-{8F308411-E408-5DE2-677C-3FEF1B599B51}" dt="2022-11-14T17:20:52.869" v="9"/>
        <pc:sldMkLst>
          <pc:docMk/>
          <pc:sldMk cId="2680441654" sldId="271"/>
        </pc:sldMkLst>
      </pc:sldChg>
      <pc:sldChg chg="del">
        <pc:chgData name="Kristina Elen" userId="S::kelen@herzing.ca::79a21bbd-83f7-4e16-a863-8531c314eb69" providerId="AD" clId="Web-{8F308411-E408-5DE2-677C-3FEF1B599B51}" dt="2022-11-14T17:20:52.869" v="10"/>
        <pc:sldMkLst>
          <pc:docMk/>
          <pc:sldMk cId="3683459741" sldId="273"/>
        </pc:sldMkLst>
      </pc:sldChg>
      <pc:sldChg chg="del">
        <pc:chgData name="Kristina Elen" userId="S::kelen@herzing.ca::79a21bbd-83f7-4e16-a863-8531c314eb69" providerId="AD" clId="Web-{8F308411-E408-5DE2-677C-3FEF1B599B51}" dt="2022-11-14T17:20:52.869" v="11"/>
        <pc:sldMkLst>
          <pc:docMk/>
          <pc:sldMk cId="1829872347" sldId="274"/>
        </pc:sldMkLst>
      </pc:sldChg>
      <pc:sldChg chg="del">
        <pc:chgData name="Kristina Elen" userId="S::kelen@herzing.ca::79a21bbd-83f7-4e16-a863-8531c314eb69" providerId="AD" clId="Web-{8F308411-E408-5DE2-677C-3FEF1B599B51}" dt="2022-11-14T17:20:52.885" v="12"/>
        <pc:sldMkLst>
          <pc:docMk/>
          <pc:sldMk cId="2837912474" sldId="275"/>
        </pc:sldMkLst>
      </pc:sldChg>
      <pc:sldMasterChg chg="replId modSldLayout">
        <pc:chgData name="Kristina Elen" userId="S::kelen@herzing.ca::79a21bbd-83f7-4e16-a863-8531c314eb69" providerId="AD" clId="Web-{8F308411-E408-5DE2-677C-3FEF1B599B51}" dt="2022-11-14T17:20:59.213" v="17"/>
        <pc:sldMasterMkLst>
          <pc:docMk/>
          <pc:sldMasterMk cId="3719132278" sldId="2147483684"/>
        </pc:sldMasterMkLst>
        <pc:sldLayoutChg chg="replI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719132278" sldId="2147483684"/>
            <pc:sldLayoutMk cId="3614976806" sldId="2147483685"/>
          </pc:sldLayoutMkLst>
        </pc:sldLayoutChg>
        <pc:sldLayoutChg chg="replI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719132278" sldId="2147483684"/>
            <pc:sldLayoutMk cId="804591836" sldId="2147483686"/>
          </pc:sldLayoutMkLst>
        </pc:sldLayoutChg>
        <pc:sldLayoutChg chg="replI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719132278" sldId="2147483684"/>
            <pc:sldLayoutMk cId="202699199" sldId="2147483687"/>
          </pc:sldLayoutMkLst>
        </pc:sldLayoutChg>
        <pc:sldLayoutChg chg="replI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719132278" sldId="2147483684"/>
            <pc:sldLayoutMk cId="2904473616" sldId="2147483688"/>
          </pc:sldLayoutMkLst>
        </pc:sldLayoutChg>
        <pc:sldLayoutChg chg="replI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719132278" sldId="2147483684"/>
            <pc:sldLayoutMk cId="3381221425" sldId="2147483689"/>
          </pc:sldLayoutMkLst>
        </pc:sldLayoutChg>
        <pc:sldLayoutChg chg="replI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719132278" sldId="2147483684"/>
            <pc:sldLayoutMk cId="4032178520" sldId="2147483690"/>
          </pc:sldLayoutMkLst>
        </pc:sldLayoutChg>
        <pc:sldLayoutChg chg="replI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719132278" sldId="2147483684"/>
            <pc:sldLayoutMk cId="2629548631" sldId="2147483691"/>
          </pc:sldLayoutMkLst>
        </pc:sldLayoutChg>
        <pc:sldLayoutChg chg="replI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719132278" sldId="2147483684"/>
            <pc:sldLayoutMk cId="4218627429" sldId="2147483692"/>
          </pc:sldLayoutMkLst>
        </pc:sldLayoutChg>
        <pc:sldLayoutChg chg="replI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719132278" sldId="2147483684"/>
            <pc:sldLayoutMk cId="2571538055" sldId="2147483693"/>
          </pc:sldLayoutMkLst>
        </pc:sldLayoutChg>
        <pc:sldLayoutChg chg="replI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719132278" sldId="2147483684"/>
            <pc:sldLayoutMk cId="2729652401" sldId="2147483694"/>
          </pc:sldLayoutMkLst>
        </pc:sldLayoutChg>
        <pc:sldLayoutChg chg="replI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719132278" sldId="2147483684"/>
            <pc:sldLayoutMk cId="1910751917" sldId="2147483695"/>
          </pc:sldLayoutMkLst>
        </pc:sldLayoutChg>
      </pc:sldMasterChg>
      <pc:sldMasterChg chg="add addSldLayout">
        <pc:chgData name="Kristina Elen" userId="S::kelen@herzing.ca::79a21bbd-83f7-4e16-a863-8531c314eb69" providerId="AD" clId="Web-{8F308411-E408-5DE2-677C-3FEF1B599B51}" dt="2022-11-14T17:20:59.213" v="17"/>
        <pc:sldMasterMkLst>
          <pc:docMk/>
          <pc:sldMasterMk cId="330501957" sldId="2147483696"/>
        </pc:sldMasterMkLst>
        <pc:sldLayoutChg chg="ad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30501957" sldId="2147483696"/>
            <pc:sldLayoutMk cId="3925861981" sldId="2147483697"/>
          </pc:sldLayoutMkLst>
        </pc:sldLayoutChg>
        <pc:sldLayoutChg chg="ad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30501957" sldId="2147483696"/>
            <pc:sldLayoutMk cId="3485881180" sldId="2147483698"/>
          </pc:sldLayoutMkLst>
        </pc:sldLayoutChg>
        <pc:sldLayoutChg chg="ad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30501957" sldId="2147483696"/>
            <pc:sldLayoutMk cId="4232657316" sldId="2147483699"/>
          </pc:sldLayoutMkLst>
        </pc:sldLayoutChg>
        <pc:sldLayoutChg chg="ad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30501957" sldId="2147483696"/>
            <pc:sldLayoutMk cId="4128993259" sldId="2147483700"/>
          </pc:sldLayoutMkLst>
        </pc:sldLayoutChg>
        <pc:sldLayoutChg chg="ad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30501957" sldId="2147483696"/>
            <pc:sldLayoutMk cId="921404213" sldId="2147483701"/>
          </pc:sldLayoutMkLst>
        </pc:sldLayoutChg>
        <pc:sldLayoutChg chg="ad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30501957" sldId="2147483696"/>
            <pc:sldLayoutMk cId="494902876" sldId="2147483702"/>
          </pc:sldLayoutMkLst>
        </pc:sldLayoutChg>
        <pc:sldLayoutChg chg="ad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30501957" sldId="2147483696"/>
            <pc:sldLayoutMk cId="3955608840" sldId="2147483703"/>
          </pc:sldLayoutMkLst>
        </pc:sldLayoutChg>
        <pc:sldLayoutChg chg="ad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30501957" sldId="2147483696"/>
            <pc:sldLayoutMk cId="76625338" sldId="2147483704"/>
          </pc:sldLayoutMkLst>
        </pc:sldLayoutChg>
        <pc:sldLayoutChg chg="ad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30501957" sldId="2147483696"/>
            <pc:sldLayoutMk cId="1840811427" sldId="2147483705"/>
          </pc:sldLayoutMkLst>
        </pc:sldLayoutChg>
        <pc:sldLayoutChg chg="ad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30501957" sldId="2147483696"/>
            <pc:sldLayoutMk cId="3163477766" sldId="2147483706"/>
          </pc:sldLayoutMkLst>
        </pc:sldLayoutChg>
        <pc:sldLayoutChg chg="ad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30501957" sldId="2147483696"/>
            <pc:sldLayoutMk cId="3593688268" sldId="2147483707"/>
          </pc:sldLayoutMkLst>
        </pc:sldLayoutChg>
      </pc:sldMasterChg>
    </pc:docChg>
  </pc:docChgLst>
  <pc:docChgLst>
    <pc:chgData name="Kristina Elen" userId="79a21bbd-83f7-4e16-a863-8531c314eb69" providerId="ADAL" clId="{BF52F6CA-D908-4C2C-A9B0-4467AD4FBBAA}"/>
    <pc:docChg chg="undo redo custSel addSld delSld modSld sldOrd">
      <pc:chgData name="Kristina Elen" userId="79a21bbd-83f7-4e16-a863-8531c314eb69" providerId="ADAL" clId="{BF52F6CA-D908-4C2C-A9B0-4467AD4FBBAA}" dt="2022-10-11T09:59:10.661" v="481" actId="26606"/>
      <pc:docMkLst>
        <pc:docMk/>
      </pc:docMkLst>
      <pc:sldChg chg="delSp modSp mod">
        <pc:chgData name="Kristina Elen" userId="79a21bbd-83f7-4e16-a863-8531c314eb69" providerId="ADAL" clId="{BF52F6CA-D908-4C2C-A9B0-4467AD4FBBAA}" dt="2022-10-10T20:15:23.646" v="71" actId="20577"/>
        <pc:sldMkLst>
          <pc:docMk/>
          <pc:sldMk cId="2529654894" sldId="256"/>
        </pc:sldMkLst>
        <pc:spChg chg="del">
          <ac:chgData name="Kristina Elen" userId="79a21bbd-83f7-4e16-a863-8531c314eb69" providerId="ADAL" clId="{BF52F6CA-D908-4C2C-A9B0-4467AD4FBBAA}" dt="2022-10-10T20:14:58.676" v="0" actId="478"/>
          <ac:spMkLst>
            <pc:docMk/>
            <pc:sldMk cId="2529654894" sldId="256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15:23.646" v="71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delSp modSp mod ord">
        <pc:chgData name="Kristina Elen" userId="79a21bbd-83f7-4e16-a863-8531c314eb69" providerId="ADAL" clId="{BF52F6CA-D908-4C2C-A9B0-4467AD4FBBAA}" dt="2022-10-11T09:59:06.833" v="465" actId="20577"/>
        <pc:sldMkLst>
          <pc:docMk/>
          <pc:sldMk cId="2323017529" sldId="257"/>
        </pc:sldMkLst>
        <pc:spChg chg="del">
          <ac:chgData name="Kristina Elen" userId="79a21bbd-83f7-4e16-a863-8531c314eb69" providerId="ADAL" clId="{BF52F6CA-D908-4C2C-A9B0-4467AD4FBBAA}" dt="2022-10-10T20:15:40.228" v="78" actId="478"/>
          <ac:spMkLst>
            <pc:docMk/>
            <pc:sldMk cId="2323017529" sldId="257"/>
            <ac:spMk id="2" creationId="{6143FE99-F2D5-1A4D-875E-739133327CFA}"/>
          </ac:spMkLst>
        </pc:spChg>
        <pc:spChg chg="mod">
          <ac:chgData name="Kristina Elen" userId="79a21bbd-83f7-4e16-a863-8531c314eb69" providerId="ADAL" clId="{BF52F6CA-D908-4C2C-A9B0-4467AD4FBBAA}" dt="2022-10-11T09:55:12.977" v="292" actId="207"/>
          <ac:spMkLst>
            <pc:docMk/>
            <pc:sldMk cId="2323017529" sldId="257"/>
            <ac:spMk id="3" creationId="{82ACC4DD-B694-8847-A9F0-C026147425F1}"/>
          </ac:spMkLst>
        </pc:spChg>
        <pc:spChg chg="mod">
          <ac:chgData name="Kristina Elen" userId="79a21bbd-83f7-4e16-a863-8531c314eb69" providerId="ADAL" clId="{BF52F6CA-D908-4C2C-A9B0-4467AD4FBBAA}" dt="2022-10-11T09:59:06.833" v="465" actId="20577"/>
          <ac:spMkLst>
            <pc:docMk/>
            <pc:sldMk cId="2323017529" sldId="257"/>
            <ac:spMk id="7" creationId="{475DEBA0-1020-3352-DEEA-5F9034381E84}"/>
          </ac:spMkLst>
        </pc:spChg>
        <pc:spChg chg="add mod">
          <ac:chgData name="Kristina Elen" userId="79a21bbd-83f7-4e16-a863-8531c314eb69" providerId="ADAL" clId="{BF52F6CA-D908-4C2C-A9B0-4467AD4FBBAA}" dt="2022-10-11T09:55:06.996" v="291" actId="2711"/>
          <ac:spMkLst>
            <pc:docMk/>
            <pc:sldMk cId="2323017529" sldId="257"/>
            <ac:spMk id="8" creationId="{DC1ABB8A-951F-4EC2-5543-D0A410AF0024}"/>
          </ac:spMkLst>
        </pc:spChg>
      </pc:sldChg>
      <pc:sldChg chg="new del">
        <pc:chgData name="Kristina Elen" userId="79a21bbd-83f7-4e16-a863-8531c314eb69" providerId="ADAL" clId="{BF52F6CA-D908-4C2C-A9B0-4467AD4FBBAA}" dt="2022-10-11T09:54:41.784" v="288" actId="47"/>
        <pc:sldMkLst>
          <pc:docMk/>
          <pc:sldMk cId="3194233076" sldId="258"/>
        </pc:sldMkLst>
      </pc:sldChg>
      <pc:sldChg chg="addSp modSp add del mod setBg">
        <pc:chgData name="Kristina Elen" userId="79a21bbd-83f7-4e16-a863-8531c314eb69" providerId="ADAL" clId="{BF52F6CA-D908-4C2C-A9B0-4467AD4FBBAA}" dt="2022-10-11T09:54:32.410" v="258" actId="47"/>
        <pc:sldMkLst>
          <pc:docMk/>
          <pc:sldMk cId="2654057142" sldId="259"/>
        </pc:sldMkLst>
        <pc:spChg chg="mod">
          <ac:chgData name="Kristina Elen" userId="79a21bbd-83f7-4e16-a863-8531c314eb69" providerId="ADAL" clId="{BF52F6CA-D908-4C2C-A9B0-4467AD4FBBAA}" dt="2022-10-10T20:17:47.174" v="172" actId="122"/>
          <ac:spMkLst>
            <pc:docMk/>
            <pc:sldMk cId="2654057142" sldId="259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18:02.705" v="180" actId="113"/>
          <ac:spMkLst>
            <pc:docMk/>
            <pc:sldMk cId="2654057142" sldId="259"/>
            <ac:spMk id="3" creationId="{00000000-0000-0000-0000-000000000000}"/>
          </ac:spMkLst>
        </pc:spChg>
        <pc:picChg chg="add">
          <ac:chgData name="Kristina Elen" userId="79a21bbd-83f7-4e16-a863-8531c314eb69" providerId="ADAL" clId="{BF52F6CA-D908-4C2C-A9B0-4467AD4FBBAA}" dt="2022-10-10T20:17:33.837" v="169" actId="26606"/>
          <ac:picMkLst>
            <pc:docMk/>
            <pc:sldMk cId="2654057142" sldId="259"/>
            <ac:picMk id="5" creationId="{6F94FFF2-227B-25A8-4BEC-2F3705C95DC0}"/>
          </ac:picMkLst>
        </pc:picChg>
        <pc:cxnChg chg="add">
          <ac:chgData name="Kristina Elen" userId="79a21bbd-83f7-4e16-a863-8531c314eb69" providerId="ADAL" clId="{BF52F6CA-D908-4C2C-A9B0-4467AD4FBBAA}" dt="2022-10-10T20:17:33.837" v="169" actId="26606"/>
          <ac:cxnSpMkLst>
            <pc:docMk/>
            <pc:sldMk cId="2654057142" sldId="259"/>
            <ac:cxnSpMk id="9" creationId="{A7F400EE-A8A5-48AF-B4D6-291B52C6F0B0}"/>
          </ac:cxnSpMkLst>
        </pc:cxnChg>
      </pc:sldChg>
      <pc:sldChg chg="addSp delSp modSp add mod setBg">
        <pc:chgData name="Kristina Elen" userId="79a21bbd-83f7-4e16-a863-8531c314eb69" providerId="ADAL" clId="{BF52F6CA-D908-4C2C-A9B0-4467AD4FBBAA}" dt="2022-10-11T09:59:07.828" v="469" actId="26606"/>
        <pc:sldMkLst>
          <pc:docMk/>
          <pc:sldMk cId="2030697219" sldId="260"/>
        </pc:sldMkLst>
        <pc:spChg chg="mod">
          <ac:chgData name="Kristina Elen" userId="79a21bbd-83f7-4e16-a863-8531c314eb69" providerId="ADAL" clId="{BF52F6CA-D908-4C2C-A9B0-4467AD4FBBAA}" dt="2022-10-11T09:59:07.828" v="469" actId="26606"/>
          <ac:spMkLst>
            <pc:docMk/>
            <pc:sldMk cId="2030697219" sldId="260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07.828" v="469" actId="26606"/>
          <ac:spMkLst>
            <pc:docMk/>
            <pc:sldMk cId="2030697219" sldId="260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07.828" v="469" actId="26606"/>
          <ac:spMkLst>
            <pc:docMk/>
            <pc:sldMk cId="2030697219" sldId="260"/>
            <ac:spMk id="8" creationId="{827B839B-9ADE-406B-8590-F1CAEDED45A1}"/>
          </ac:spMkLst>
        </pc:spChg>
        <pc:spChg chg="add del">
          <ac:chgData name="Kristina Elen" userId="79a21bbd-83f7-4e16-a863-8531c314eb69" providerId="ADAL" clId="{BF52F6CA-D908-4C2C-A9B0-4467AD4FBBAA}" dt="2022-10-11T09:59:07.828" v="469" actId="26606"/>
          <ac:spMkLst>
            <pc:docMk/>
            <pc:sldMk cId="2030697219" sldId="260"/>
            <ac:spMk id="10" creationId="{CFE45BF0-46DB-408C-B5F7-7B11716805D4}"/>
          </ac:spMkLst>
        </pc:spChg>
        <pc:spChg chg="add del">
          <ac:chgData name="Kristina Elen" userId="79a21bbd-83f7-4e16-a863-8531c314eb69" providerId="ADAL" clId="{BF52F6CA-D908-4C2C-A9B0-4467AD4FBBAA}" dt="2022-10-11T09:59:07.828" v="469" actId="26606"/>
          <ac:spMkLst>
            <pc:docMk/>
            <pc:sldMk cId="2030697219" sldId="260"/>
            <ac:spMk id="12" creationId="{2AEBC8F2-97B1-41B4-93F1-2D289E197FBA}"/>
          </ac:spMkLst>
        </pc:spChg>
        <pc:spChg chg="add del">
          <ac:chgData name="Kristina Elen" userId="79a21bbd-83f7-4e16-a863-8531c314eb69" providerId="ADAL" clId="{BF52F6CA-D908-4C2C-A9B0-4467AD4FBBAA}" dt="2022-10-11T09:59:07.828" v="469" actId="26606"/>
          <ac:spMkLst>
            <pc:docMk/>
            <pc:sldMk cId="2030697219" sldId="260"/>
            <ac:spMk id="14" creationId="{472E3A19-F5D5-48FC-BB9C-48C2F68F598B}"/>
          </ac:spMkLst>
        </pc:spChg>
        <pc:spChg chg="add del">
          <ac:chgData name="Kristina Elen" userId="79a21bbd-83f7-4e16-a863-8531c314eb69" providerId="ADAL" clId="{BF52F6CA-D908-4C2C-A9B0-4467AD4FBBAA}" dt="2022-10-11T09:59:07.828" v="469" actId="26606"/>
          <ac:spMkLst>
            <pc:docMk/>
            <pc:sldMk cId="2030697219" sldId="260"/>
            <ac:spMk id="16" creationId="{7A62E32F-BB65-43A8-8EB5-92346890E549}"/>
          </ac:spMkLst>
        </pc:spChg>
        <pc:spChg chg="add del">
          <ac:chgData name="Kristina Elen" userId="79a21bbd-83f7-4e16-a863-8531c314eb69" providerId="ADAL" clId="{BF52F6CA-D908-4C2C-A9B0-4467AD4FBBAA}" dt="2022-10-11T09:59:07.828" v="469" actId="26606"/>
          <ac:spMkLst>
            <pc:docMk/>
            <pc:sldMk cId="2030697219" sldId="260"/>
            <ac:spMk id="18" creationId="{14E91B64-9FCC-451E-AFB4-A827D6329367}"/>
          </ac:spMkLst>
        </pc:spChg>
      </pc:sldChg>
      <pc:sldChg chg="add del">
        <pc:chgData name="Kristina Elen" userId="79a21bbd-83f7-4e16-a863-8531c314eb69" providerId="ADAL" clId="{BF52F6CA-D908-4C2C-A9B0-4467AD4FBBAA}" dt="2022-10-10T20:19:28.844" v="196" actId="47"/>
        <pc:sldMkLst>
          <pc:docMk/>
          <pc:sldMk cId="4034167796" sldId="260"/>
        </pc:sldMkLst>
      </pc:sldChg>
      <pc:sldChg chg="addSp delSp modSp add mod setBg">
        <pc:chgData name="Kristina Elen" userId="79a21bbd-83f7-4e16-a863-8531c314eb69" providerId="ADAL" clId="{BF52F6CA-D908-4C2C-A9B0-4467AD4FBBAA}" dt="2022-10-11T09:59:08.012" v="470" actId="26606"/>
        <pc:sldMkLst>
          <pc:docMk/>
          <pc:sldMk cId="700623149" sldId="261"/>
        </pc:sldMkLst>
        <pc:spChg chg="mod">
          <ac:chgData name="Kristina Elen" userId="79a21bbd-83f7-4e16-a863-8531c314eb69" providerId="ADAL" clId="{BF52F6CA-D908-4C2C-A9B0-4467AD4FBBAA}" dt="2022-10-11T09:59:08.012" v="470" actId="26606"/>
          <ac:spMkLst>
            <pc:docMk/>
            <pc:sldMk cId="700623149" sldId="261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08.012" v="470" actId="26606"/>
          <ac:spMkLst>
            <pc:docMk/>
            <pc:sldMk cId="700623149" sldId="261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08.012" v="470" actId="26606"/>
          <ac:spMkLst>
            <pc:docMk/>
            <pc:sldMk cId="700623149" sldId="261"/>
            <ac:spMk id="8" creationId="{6A1473A6-3F22-483E-8A30-80B9D2B14592}"/>
          </ac:spMkLst>
        </pc:spChg>
        <pc:grpChg chg="add del">
          <ac:chgData name="Kristina Elen" userId="79a21bbd-83f7-4e16-a863-8531c314eb69" providerId="ADAL" clId="{BF52F6CA-D908-4C2C-A9B0-4467AD4FBBAA}" dt="2022-10-11T09:59:08.012" v="470" actId="26606"/>
          <ac:grpSpMkLst>
            <pc:docMk/>
            <pc:sldMk cId="700623149" sldId="261"/>
            <ac:grpSpMk id="10" creationId="{AA1375E3-3E53-4D75-BAB7-E5929BFCB25F}"/>
          </ac:grpSpMkLst>
        </pc:grpChg>
      </pc:sldChg>
      <pc:sldChg chg="modSp add del mod">
        <pc:chgData name="Kristina Elen" userId="79a21bbd-83f7-4e16-a863-8531c314eb69" providerId="ADAL" clId="{BF52F6CA-D908-4C2C-A9B0-4467AD4FBBAA}" dt="2022-10-10T20:20:03.242" v="209" actId="47"/>
        <pc:sldMkLst>
          <pc:docMk/>
          <pc:sldMk cId="1619059322" sldId="261"/>
        </pc:sldMkLst>
        <pc:spChg chg="mod">
          <ac:chgData name="Kristina Elen" userId="79a21bbd-83f7-4e16-a863-8531c314eb69" providerId="ADAL" clId="{BF52F6CA-D908-4C2C-A9B0-4467AD4FBBAA}" dt="2022-10-10T20:15:52.421" v="80" actId="27636"/>
          <ac:spMkLst>
            <pc:docMk/>
            <pc:sldMk cId="1619059322" sldId="261"/>
            <ac:spMk id="3" creationId="{00000000-0000-0000-0000-000000000000}"/>
          </ac:spMkLst>
        </pc:spChg>
      </pc:sldChg>
      <pc:sldChg chg="addSp delSp modSp add del mod">
        <pc:chgData name="Kristina Elen" userId="79a21bbd-83f7-4e16-a863-8531c314eb69" providerId="ADAL" clId="{BF52F6CA-D908-4C2C-A9B0-4467AD4FBBAA}" dt="2022-10-11T09:54:33.492" v="262" actId="47"/>
        <pc:sldMkLst>
          <pc:docMk/>
          <pc:sldMk cId="1648695099" sldId="262"/>
        </pc:sldMkLst>
        <pc:spChg chg="del mod">
          <ac:chgData name="Kristina Elen" userId="79a21bbd-83f7-4e16-a863-8531c314eb69" providerId="ADAL" clId="{BF52F6CA-D908-4C2C-A9B0-4467AD4FBBAA}" dt="2022-10-10T20:20:10.032" v="210" actId="26606"/>
          <ac:spMkLst>
            <pc:docMk/>
            <pc:sldMk cId="1648695099" sldId="262"/>
            <ac:spMk id="3" creationId="{00000000-0000-0000-0000-000000000000}"/>
          </ac:spMkLst>
        </pc:spChg>
        <pc:graphicFrameChg chg="add">
          <ac:chgData name="Kristina Elen" userId="79a21bbd-83f7-4e16-a863-8531c314eb69" providerId="ADAL" clId="{BF52F6CA-D908-4C2C-A9B0-4467AD4FBBAA}" dt="2022-10-10T20:20:10.032" v="210" actId="26606"/>
          <ac:graphicFrameMkLst>
            <pc:docMk/>
            <pc:sldMk cId="1648695099" sldId="262"/>
            <ac:graphicFrameMk id="5" creationId="{6B59B8F1-DFEE-A685-5EDC-E93124DD1838}"/>
          </ac:graphicFrameMkLst>
        </pc:graphicFrameChg>
      </pc:sldChg>
      <pc:sldChg chg="addSp delSp modSp add del mod setBg">
        <pc:chgData name="Kristina Elen" userId="79a21bbd-83f7-4e16-a863-8531c314eb69" providerId="ADAL" clId="{BF52F6CA-D908-4C2C-A9B0-4467AD4FBBAA}" dt="2022-10-11T09:54:33.725" v="263" actId="47"/>
        <pc:sldMkLst>
          <pc:docMk/>
          <pc:sldMk cId="4129985273" sldId="263"/>
        </pc:sldMkLst>
        <pc:spChg chg="mod">
          <ac:chgData name="Kristina Elen" userId="79a21bbd-83f7-4e16-a863-8531c314eb69" providerId="ADAL" clId="{BF52F6CA-D908-4C2C-A9B0-4467AD4FBBAA}" dt="2022-10-10T20:20:15.113" v="211" actId="26606"/>
          <ac:spMkLst>
            <pc:docMk/>
            <pc:sldMk cId="4129985273" sldId="263"/>
            <ac:spMk id="2" creationId="{00000000-0000-0000-0000-000000000000}"/>
          </ac:spMkLst>
        </pc:spChg>
        <pc:spChg chg="del mod">
          <ac:chgData name="Kristina Elen" userId="79a21bbd-83f7-4e16-a863-8531c314eb69" providerId="ADAL" clId="{BF52F6CA-D908-4C2C-A9B0-4467AD4FBBAA}" dt="2022-10-10T20:20:15.113" v="211" actId="26606"/>
          <ac:spMkLst>
            <pc:docMk/>
            <pc:sldMk cId="4129985273" sldId="263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0:15.113" v="211" actId="26606"/>
          <ac:spMkLst>
            <pc:docMk/>
            <pc:sldMk cId="4129985273" sldId="263"/>
            <ac:spMk id="9" creationId="{B819A166-7571-4003-A6B8-B62034C3ED30}"/>
          </ac:spMkLst>
        </pc:spChg>
        <pc:graphicFrameChg chg="add">
          <ac:chgData name="Kristina Elen" userId="79a21bbd-83f7-4e16-a863-8531c314eb69" providerId="ADAL" clId="{BF52F6CA-D908-4C2C-A9B0-4467AD4FBBAA}" dt="2022-10-10T20:20:15.113" v="211" actId="26606"/>
          <ac:graphicFrameMkLst>
            <pc:docMk/>
            <pc:sldMk cId="4129985273" sldId="263"/>
            <ac:graphicFrameMk id="5" creationId="{9C92CE34-4145-82C4-CE0B-FA237C367500}"/>
          </ac:graphicFrameMkLst>
        </pc:graphicFrameChg>
      </pc:sldChg>
      <pc:sldChg chg="addSp delSp modSp add del mod setBg">
        <pc:chgData name="Kristina Elen" userId="79a21bbd-83f7-4e16-a863-8531c314eb69" providerId="ADAL" clId="{BF52F6CA-D908-4C2C-A9B0-4467AD4FBBAA}" dt="2022-10-11T09:54:33.959" v="264" actId="47"/>
        <pc:sldMkLst>
          <pc:docMk/>
          <pc:sldMk cId="601619505" sldId="264"/>
        </pc:sldMkLst>
        <pc:spChg chg="mod">
          <ac:chgData name="Kristina Elen" userId="79a21bbd-83f7-4e16-a863-8531c314eb69" providerId="ADAL" clId="{BF52F6CA-D908-4C2C-A9B0-4467AD4FBBAA}" dt="2022-10-10T20:20:18.634" v="212" actId="26606"/>
          <ac:spMkLst>
            <pc:docMk/>
            <pc:sldMk cId="601619505" sldId="264"/>
            <ac:spMk id="2" creationId="{00000000-0000-0000-0000-000000000000}"/>
          </ac:spMkLst>
        </pc:spChg>
        <pc:spChg chg="del mod">
          <ac:chgData name="Kristina Elen" userId="79a21bbd-83f7-4e16-a863-8531c314eb69" providerId="ADAL" clId="{BF52F6CA-D908-4C2C-A9B0-4467AD4FBBAA}" dt="2022-10-10T20:20:18.634" v="212" actId="26606"/>
          <ac:spMkLst>
            <pc:docMk/>
            <pc:sldMk cId="601619505" sldId="264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0:18.634" v="212" actId="26606"/>
          <ac:spMkLst>
            <pc:docMk/>
            <pc:sldMk cId="601619505" sldId="264"/>
            <ac:spMk id="9" creationId="{B819A166-7571-4003-A6B8-B62034C3ED30}"/>
          </ac:spMkLst>
        </pc:spChg>
        <pc:graphicFrameChg chg="add">
          <ac:chgData name="Kristina Elen" userId="79a21bbd-83f7-4e16-a863-8531c314eb69" providerId="ADAL" clId="{BF52F6CA-D908-4C2C-A9B0-4467AD4FBBAA}" dt="2022-10-10T20:20:18.634" v="212" actId="26606"/>
          <ac:graphicFrameMkLst>
            <pc:docMk/>
            <pc:sldMk cId="601619505" sldId="264"/>
            <ac:graphicFrameMk id="5" creationId="{FB7B5AD3-F7D1-9A4E-67E2-4D419583B878}"/>
          </ac:graphicFrameMkLst>
        </pc:graphicFrameChg>
      </pc:sldChg>
      <pc:sldChg chg="addSp delSp modSp add del mod setBg">
        <pc:chgData name="Kristina Elen" userId="79a21bbd-83f7-4e16-a863-8531c314eb69" providerId="ADAL" clId="{BF52F6CA-D908-4C2C-A9B0-4467AD4FBBAA}" dt="2022-10-11T09:54:34.174" v="265" actId="47"/>
        <pc:sldMkLst>
          <pc:docMk/>
          <pc:sldMk cId="91272120" sldId="265"/>
        </pc:sldMkLst>
        <pc:spChg chg="mod">
          <ac:chgData name="Kristina Elen" userId="79a21bbd-83f7-4e16-a863-8531c314eb69" providerId="ADAL" clId="{BF52F6CA-D908-4C2C-A9B0-4467AD4FBBAA}" dt="2022-10-10T20:20:24.822" v="213" actId="26606"/>
          <ac:spMkLst>
            <pc:docMk/>
            <pc:sldMk cId="91272120" sldId="265"/>
            <ac:spMk id="2" creationId="{00000000-0000-0000-0000-000000000000}"/>
          </ac:spMkLst>
        </pc:spChg>
        <pc:spChg chg="del">
          <ac:chgData name="Kristina Elen" userId="79a21bbd-83f7-4e16-a863-8531c314eb69" providerId="ADAL" clId="{BF52F6CA-D908-4C2C-A9B0-4467AD4FBBAA}" dt="2022-10-10T20:20:24.822" v="213" actId="26606"/>
          <ac:spMkLst>
            <pc:docMk/>
            <pc:sldMk cId="91272120" sldId="265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0:24.822" v="213" actId="26606"/>
          <ac:spMkLst>
            <pc:docMk/>
            <pc:sldMk cId="91272120" sldId="265"/>
            <ac:spMk id="9" creationId="{B819A166-7571-4003-A6B8-B62034C3ED30}"/>
          </ac:spMkLst>
        </pc:spChg>
        <pc:graphicFrameChg chg="add">
          <ac:chgData name="Kristina Elen" userId="79a21bbd-83f7-4e16-a863-8531c314eb69" providerId="ADAL" clId="{BF52F6CA-D908-4C2C-A9B0-4467AD4FBBAA}" dt="2022-10-10T20:20:24.822" v="213" actId="26606"/>
          <ac:graphicFrameMkLst>
            <pc:docMk/>
            <pc:sldMk cId="91272120" sldId="265"/>
            <ac:graphicFrameMk id="5" creationId="{87703208-A0C8-F615-89F3-FA7D051B0518}"/>
          </ac:graphicFrameMkLst>
        </pc:graphicFrameChg>
      </pc:sldChg>
      <pc:sldChg chg="addSp delSp modSp add del mod setBg">
        <pc:chgData name="Kristina Elen" userId="79a21bbd-83f7-4e16-a863-8531c314eb69" providerId="ADAL" clId="{BF52F6CA-D908-4C2C-A9B0-4467AD4FBBAA}" dt="2022-10-11T09:54:34.389" v="266" actId="47"/>
        <pc:sldMkLst>
          <pc:docMk/>
          <pc:sldMk cId="3943928648" sldId="266"/>
        </pc:sldMkLst>
        <pc:spChg chg="mod">
          <ac:chgData name="Kristina Elen" userId="79a21bbd-83f7-4e16-a863-8531c314eb69" providerId="ADAL" clId="{BF52F6CA-D908-4C2C-A9B0-4467AD4FBBAA}" dt="2022-10-10T20:20:27.920" v="214" actId="26606"/>
          <ac:spMkLst>
            <pc:docMk/>
            <pc:sldMk cId="3943928648" sldId="266"/>
            <ac:spMk id="2" creationId="{00000000-0000-0000-0000-000000000000}"/>
          </ac:spMkLst>
        </pc:spChg>
        <pc:spChg chg="del">
          <ac:chgData name="Kristina Elen" userId="79a21bbd-83f7-4e16-a863-8531c314eb69" providerId="ADAL" clId="{BF52F6CA-D908-4C2C-A9B0-4467AD4FBBAA}" dt="2022-10-10T20:20:27.920" v="214" actId="26606"/>
          <ac:spMkLst>
            <pc:docMk/>
            <pc:sldMk cId="3943928648" sldId="266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0:27.920" v="214" actId="26606"/>
          <ac:spMkLst>
            <pc:docMk/>
            <pc:sldMk cId="3943928648" sldId="266"/>
            <ac:spMk id="9" creationId="{B819A166-7571-4003-A6B8-B62034C3ED30}"/>
          </ac:spMkLst>
        </pc:spChg>
        <pc:graphicFrameChg chg="add">
          <ac:chgData name="Kristina Elen" userId="79a21bbd-83f7-4e16-a863-8531c314eb69" providerId="ADAL" clId="{BF52F6CA-D908-4C2C-A9B0-4467AD4FBBAA}" dt="2022-10-10T20:20:27.920" v="214" actId="26606"/>
          <ac:graphicFrameMkLst>
            <pc:docMk/>
            <pc:sldMk cId="3943928648" sldId="266"/>
            <ac:graphicFrameMk id="5" creationId="{FC2A674D-75F4-88B8-B1E6-DCCE30D08B2F}"/>
          </ac:graphicFrameMkLst>
        </pc:graphicFrameChg>
      </pc:sldChg>
      <pc:sldChg chg="add del">
        <pc:chgData name="Kristina Elen" userId="79a21bbd-83f7-4e16-a863-8531c314eb69" providerId="ADAL" clId="{BF52F6CA-D908-4C2C-A9B0-4467AD4FBBAA}" dt="2022-10-11T09:54:34.588" v="267" actId="47"/>
        <pc:sldMkLst>
          <pc:docMk/>
          <pc:sldMk cId="2875366282" sldId="267"/>
        </pc:sldMkLst>
      </pc:sldChg>
      <pc:sldChg chg="addSp modSp add del mod setBg">
        <pc:chgData name="Kristina Elen" userId="79a21bbd-83f7-4e16-a863-8531c314eb69" providerId="ADAL" clId="{BF52F6CA-D908-4C2C-A9B0-4467AD4FBBAA}" dt="2022-10-11T09:54:34.773" v="268" actId="47"/>
        <pc:sldMkLst>
          <pc:docMk/>
          <pc:sldMk cId="536692282" sldId="268"/>
        </pc:sldMkLst>
        <pc:spChg chg="mod">
          <ac:chgData name="Kristina Elen" userId="79a21bbd-83f7-4e16-a863-8531c314eb69" providerId="ADAL" clId="{BF52F6CA-D908-4C2C-A9B0-4467AD4FBBAA}" dt="2022-10-10T20:22:42.720" v="215" actId="26606"/>
          <ac:spMkLst>
            <pc:docMk/>
            <pc:sldMk cId="536692282" sldId="268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2:42.720" v="215" actId="26606"/>
          <ac:spMkLst>
            <pc:docMk/>
            <pc:sldMk cId="536692282" sldId="268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2:42.720" v="215" actId="26606"/>
          <ac:spMkLst>
            <pc:docMk/>
            <pc:sldMk cId="536692282" sldId="268"/>
            <ac:spMk id="8" creationId="{DC8C3900-B8A1-4965-88E6-CBCBFE067207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4.966" v="269" actId="47"/>
        <pc:sldMkLst>
          <pc:docMk/>
          <pc:sldMk cId="686137724" sldId="269"/>
        </pc:sldMkLst>
        <pc:spChg chg="mod">
          <ac:chgData name="Kristina Elen" userId="79a21bbd-83f7-4e16-a863-8531c314eb69" providerId="ADAL" clId="{BF52F6CA-D908-4C2C-A9B0-4467AD4FBBAA}" dt="2022-10-10T20:22:47.723" v="216" actId="26606"/>
          <ac:spMkLst>
            <pc:docMk/>
            <pc:sldMk cId="686137724" sldId="269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2:47.723" v="216" actId="26606"/>
          <ac:spMkLst>
            <pc:docMk/>
            <pc:sldMk cId="686137724" sldId="269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2:47.723" v="216" actId="26606"/>
          <ac:spMkLst>
            <pc:docMk/>
            <pc:sldMk cId="686137724" sldId="269"/>
            <ac:spMk id="8" creationId="{DC8C3900-B8A1-4965-88E6-CBCBFE067207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5.161" v="270" actId="47"/>
        <pc:sldMkLst>
          <pc:docMk/>
          <pc:sldMk cId="548709240" sldId="270"/>
        </pc:sldMkLst>
        <pc:spChg chg="mod">
          <ac:chgData name="Kristina Elen" userId="79a21bbd-83f7-4e16-a863-8531c314eb69" providerId="ADAL" clId="{BF52F6CA-D908-4C2C-A9B0-4467AD4FBBAA}" dt="2022-10-10T20:22:53.838" v="217" actId="26606"/>
          <ac:spMkLst>
            <pc:docMk/>
            <pc:sldMk cId="548709240" sldId="270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2:53.838" v="217" actId="26606"/>
          <ac:spMkLst>
            <pc:docMk/>
            <pc:sldMk cId="548709240" sldId="270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2:53.838" v="217" actId="26606"/>
          <ac:spMkLst>
            <pc:docMk/>
            <pc:sldMk cId="548709240" sldId="270"/>
            <ac:spMk id="8" creationId="{DC8C3900-B8A1-4965-88E6-CBCBFE067207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5.342" v="271" actId="47"/>
        <pc:sldMkLst>
          <pc:docMk/>
          <pc:sldMk cId="2583282784" sldId="271"/>
        </pc:sldMkLst>
        <pc:spChg chg="mod">
          <ac:chgData name="Kristina Elen" userId="79a21bbd-83f7-4e16-a863-8531c314eb69" providerId="ADAL" clId="{BF52F6CA-D908-4C2C-A9B0-4467AD4FBBAA}" dt="2022-10-10T20:22:56.811" v="218" actId="26606"/>
          <ac:spMkLst>
            <pc:docMk/>
            <pc:sldMk cId="2583282784" sldId="271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2:56.811" v="218" actId="26606"/>
          <ac:spMkLst>
            <pc:docMk/>
            <pc:sldMk cId="2583282784" sldId="271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2:56.811" v="218" actId="26606"/>
          <ac:spMkLst>
            <pc:docMk/>
            <pc:sldMk cId="2583282784" sldId="271"/>
            <ac:spMk id="8" creationId="{DC8C3900-B8A1-4965-88E6-CBCBFE067207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5.542" v="272" actId="47"/>
        <pc:sldMkLst>
          <pc:docMk/>
          <pc:sldMk cId="3820041294" sldId="272"/>
        </pc:sldMkLst>
        <pc:spChg chg="mod">
          <ac:chgData name="Kristina Elen" userId="79a21bbd-83f7-4e16-a863-8531c314eb69" providerId="ADAL" clId="{BF52F6CA-D908-4C2C-A9B0-4467AD4FBBAA}" dt="2022-10-10T20:23:00.616" v="219" actId="26606"/>
          <ac:spMkLst>
            <pc:docMk/>
            <pc:sldMk cId="3820041294" sldId="272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3:00.616" v="219" actId="26606"/>
          <ac:spMkLst>
            <pc:docMk/>
            <pc:sldMk cId="3820041294" sldId="272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3:00.616" v="219" actId="26606"/>
          <ac:spMkLst>
            <pc:docMk/>
            <pc:sldMk cId="3820041294" sldId="272"/>
            <ac:spMk id="8" creationId="{DC8C3900-B8A1-4965-88E6-CBCBFE067207}"/>
          </ac:spMkLst>
        </pc:spChg>
      </pc:sldChg>
      <pc:sldChg chg="addSp modSp add del mod setBg addAnim">
        <pc:chgData name="Kristina Elen" userId="79a21bbd-83f7-4e16-a863-8531c314eb69" providerId="ADAL" clId="{BF52F6CA-D908-4C2C-A9B0-4467AD4FBBAA}" dt="2022-10-11T09:54:35.737" v="273" actId="47"/>
        <pc:sldMkLst>
          <pc:docMk/>
          <pc:sldMk cId="3578220496" sldId="273"/>
        </pc:sldMkLst>
        <pc:spChg chg="mod">
          <ac:chgData name="Kristina Elen" userId="79a21bbd-83f7-4e16-a863-8531c314eb69" providerId="ADAL" clId="{BF52F6CA-D908-4C2C-A9B0-4467AD4FBBAA}" dt="2022-10-10T20:23:16.005" v="220" actId="26606"/>
          <ac:spMkLst>
            <pc:docMk/>
            <pc:sldMk cId="3578220496" sldId="273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3:16.005" v="220" actId="26606"/>
          <ac:spMkLst>
            <pc:docMk/>
            <pc:sldMk cId="3578220496" sldId="273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3:16.005" v="220" actId="26606"/>
          <ac:spMkLst>
            <pc:docMk/>
            <pc:sldMk cId="3578220496" sldId="273"/>
            <ac:spMk id="8" creationId="{DE7FFD28-545C-4C88-A2E7-152FB234C92C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5.954" v="274" actId="47"/>
        <pc:sldMkLst>
          <pc:docMk/>
          <pc:sldMk cId="3003038924" sldId="274"/>
        </pc:sldMkLst>
        <pc:spChg chg="mod">
          <ac:chgData name="Kristina Elen" userId="79a21bbd-83f7-4e16-a863-8531c314eb69" providerId="ADAL" clId="{BF52F6CA-D908-4C2C-A9B0-4467AD4FBBAA}" dt="2022-10-10T20:23:20.806" v="222" actId="26606"/>
          <ac:spMkLst>
            <pc:docMk/>
            <pc:sldMk cId="3003038924" sldId="274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3:20.806" v="222" actId="26606"/>
          <ac:spMkLst>
            <pc:docMk/>
            <pc:sldMk cId="3003038924" sldId="274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3:20.806" v="222" actId="26606"/>
          <ac:spMkLst>
            <pc:docMk/>
            <pc:sldMk cId="3003038924" sldId="274"/>
            <ac:spMk id="8" creationId="{DE7FFD28-545C-4C88-A2E7-152FB234C92C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6.142" v="275" actId="47"/>
        <pc:sldMkLst>
          <pc:docMk/>
          <pc:sldMk cId="3929747137" sldId="275"/>
        </pc:sldMkLst>
        <pc:spChg chg="mod">
          <ac:chgData name="Kristina Elen" userId="79a21bbd-83f7-4e16-a863-8531c314eb69" providerId="ADAL" clId="{BF52F6CA-D908-4C2C-A9B0-4467AD4FBBAA}" dt="2022-10-10T20:23:23.801" v="223" actId="26606"/>
          <ac:spMkLst>
            <pc:docMk/>
            <pc:sldMk cId="3929747137" sldId="275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3:23.801" v="223" actId="26606"/>
          <ac:spMkLst>
            <pc:docMk/>
            <pc:sldMk cId="3929747137" sldId="275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3:23.801" v="223" actId="26606"/>
          <ac:spMkLst>
            <pc:docMk/>
            <pc:sldMk cId="3929747137" sldId="275"/>
            <ac:spMk id="8" creationId="{DE7FFD28-545C-4C88-A2E7-152FB234C92C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6.363" v="276" actId="47"/>
        <pc:sldMkLst>
          <pc:docMk/>
          <pc:sldMk cId="1426412975" sldId="276"/>
        </pc:sldMkLst>
        <pc:spChg chg="mod">
          <ac:chgData name="Kristina Elen" userId="79a21bbd-83f7-4e16-a863-8531c314eb69" providerId="ADAL" clId="{BF52F6CA-D908-4C2C-A9B0-4467AD4FBBAA}" dt="2022-10-10T20:23:26.813" v="224" actId="26606"/>
          <ac:spMkLst>
            <pc:docMk/>
            <pc:sldMk cId="1426412975" sldId="276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3:26.813" v="224" actId="26606"/>
          <ac:spMkLst>
            <pc:docMk/>
            <pc:sldMk cId="1426412975" sldId="276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3:26.813" v="224" actId="26606"/>
          <ac:spMkLst>
            <pc:docMk/>
            <pc:sldMk cId="1426412975" sldId="276"/>
            <ac:spMk id="8" creationId="{DE7FFD28-545C-4C88-A2E7-152FB234C92C}"/>
          </ac:spMkLst>
        </pc:spChg>
      </pc:sldChg>
      <pc:sldChg chg="addSp modSp add del mod setBg addAnim">
        <pc:chgData name="Kristina Elen" userId="79a21bbd-83f7-4e16-a863-8531c314eb69" providerId="ADAL" clId="{BF52F6CA-D908-4C2C-A9B0-4467AD4FBBAA}" dt="2022-10-11T09:54:36.542" v="277" actId="47"/>
        <pc:sldMkLst>
          <pc:docMk/>
          <pc:sldMk cId="897587877" sldId="277"/>
        </pc:sldMkLst>
        <pc:spChg chg="mod">
          <ac:chgData name="Kristina Elen" userId="79a21bbd-83f7-4e16-a863-8531c314eb69" providerId="ADAL" clId="{BF52F6CA-D908-4C2C-A9B0-4467AD4FBBAA}" dt="2022-10-10T20:23:38.266" v="225" actId="26606"/>
          <ac:spMkLst>
            <pc:docMk/>
            <pc:sldMk cId="897587877" sldId="277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3:38.266" v="225" actId="26606"/>
          <ac:spMkLst>
            <pc:docMk/>
            <pc:sldMk cId="897587877" sldId="277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3:38.266" v="225" actId="26606"/>
          <ac:spMkLst>
            <pc:docMk/>
            <pc:sldMk cId="897587877" sldId="277"/>
            <ac:spMk id="8" creationId="{DE7FFD28-545C-4C88-A2E7-152FB234C92C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6.757" v="278" actId="47"/>
        <pc:sldMkLst>
          <pc:docMk/>
          <pc:sldMk cId="2026222480" sldId="278"/>
        </pc:sldMkLst>
        <pc:spChg chg="mod">
          <ac:chgData name="Kristina Elen" userId="79a21bbd-83f7-4e16-a863-8531c314eb69" providerId="ADAL" clId="{BF52F6CA-D908-4C2C-A9B0-4467AD4FBBAA}" dt="2022-10-10T20:23:43.920" v="227" actId="26606"/>
          <ac:spMkLst>
            <pc:docMk/>
            <pc:sldMk cId="2026222480" sldId="278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3:43.920" v="227" actId="26606"/>
          <ac:spMkLst>
            <pc:docMk/>
            <pc:sldMk cId="2026222480" sldId="278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3:43.920" v="227" actId="26606"/>
          <ac:spMkLst>
            <pc:docMk/>
            <pc:sldMk cId="2026222480" sldId="278"/>
            <ac:spMk id="8" creationId="{DE7FFD28-545C-4C88-A2E7-152FB234C92C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6.975" v="279" actId="47"/>
        <pc:sldMkLst>
          <pc:docMk/>
          <pc:sldMk cId="1397233516" sldId="279"/>
        </pc:sldMkLst>
        <pc:spChg chg="mod">
          <ac:chgData name="Kristina Elen" userId="79a21bbd-83f7-4e16-a863-8531c314eb69" providerId="ADAL" clId="{BF52F6CA-D908-4C2C-A9B0-4467AD4FBBAA}" dt="2022-10-10T20:23:51.436" v="228" actId="26606"/>
          <ac:spMkLst>
            <pc:docMk/>
            <pc:sldMk cId="1397233516" sldId="279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3:51.436" v="228" actId="26606"/>
          <ac:spMkLst>
            <pc:docMk/>
            <pc:sldMk cId="1397233516" sldId="279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3:51.436" v="228" actId="26606"/>
          <ac:spMkLst>
            <pc:docMk/>
            <pc:sldMk cId="1397233516" sldId="279"/>
            <ac:spMk id="8" creationId="{DE7FFD28-545C-4C88-A2E7-152FB234C92C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7.176" v="280" actId="47"/>
        <pc:sldMkLst>
          <pc:docMk/>
          <pc:sldMk cId="184584867" sldId="280"/>
        </pc:sldMkLst>
        <pc:spChg chg="mod">
          <ac:chgData name="Kristina Elen" userId="79a21bbd-83f7-4e16-a863-8531c314eb69" providerId="ADAL" clId="{BF52F6CA-D908-4C2C-A9B0-4467AD4FBBAA}" dt="2022-10-10T20:23:55.679" v="229" actId="26606"/>
          <ac:spMkLst>
            <pc:docMk/>
            <pc:sldMk cId="184584867" sldId="280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3:55.679" v="229" actId="26606"/>
          <ac:spMkLst>
            <pc:docMk/>
            <pc:sldMk cId="184584867" sldId="280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3:55.679" v="229" actId="26606"/>
          <ac:spMkLst>
            <pc:docMk/>
            <pc:sldMk cId="184584867" sldId="280"/>
            <ac:spMk id="8" creationId="{DE7FFD28-545C-4C88-A2E7-152FB234C92C}"/>
          </ac:spMkLst>
        </pc:spChg>
      </pc:sldChg>
      <pc:sldChg chg="addSp delSp modSp add del mod setBg">
        <pc:chgData name="Kristina Elen" userId="79a21bbd-83f7-4e16-a863-8531c314eb69" providerId="ADAL" clId="{BF52F6CA-D908-4C2C-A9B0-4467AD4FBBAA}" dt="2022-10-11T09:54:37.395" v="281" actId="47"/>
        <pc:sldMkLst>
          <pc:docMk/>
          <pc:sldMk cId="3007310315" sldId="281"/>
        </pc:sldMkLst>
        <pc:spChg chg="mod">
          <ac:chgData name="Kristina Elen" userId="79a21bbd-83f7-4e16-a863-8531c314eb69" providerId="ADAL" clId="{BF52F6CA-D908-4C2C-A9B0-4467AD4FBBAA}" dt="2022-10-10T20:24:22.711" v="234" actId="26606"/>
          <ac:spMkLst>
            <pc:docMk/>
            <pc:sldMk cId="3007310315" sldId="281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4:36.544" v="237" actId="207"/>
          <ac:spMkLst>
            <pc:docMk/>
            <pc:sldMk cId="3007310315" sldId="281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0T20:24:22.711" v="234" actId="26606"/>
          <ac:spMkLst>
            <pc:docMk/>
            <pc:sldMk cId="3007310315" sldId="281"/>
            <ac:spMk id="8" creationId="{DE7FFD28-545C-4C88-A2E7-152FB234C92C}"/>
          </ac:spMkLst>
        </pc:spChg>
        <pc:spChg chg="add">
          <ac:chgData name="Kristina Elen" userId="79a21bbd-83f7-4e16-a863-8531c314eb69" providerId="ADAL" clId="{BF52F6CA-D908-4C2C-A9B0-4467AD4FBBAA}" dt="2022-10-10T20:24:22.711" v="234" actId="26606"/>
          <ac:spMkLst>
            <pc:docMk/>
            <pc:sldMk cId="3007310315" sldId="281"/>
            <ac:spMk id="13" creationId="{DC8C3900-B8A1-4965-88E6-CBCBFE067207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7.613" v="282" actId="47"/>
        <pc:sldMkLst>
          <pc:docMk/>
          <pc:sldMk cId="2398412429" sldId="282"/>
        </pc:sldMkLst>
        <pc:spChg chg="mod">
          <ac:chgData name="Kristina Elen" userId="79a21bbd-83f7-4e16-a863-8531c314eb69" providerId="ADAL" clId="{BF52F6CA-D908-4C2C-A9B0-4467AD4FBBAA}" dt="2022-10-10T20:24:40.956" v="238" actId="26606"/>
          <ac:spMkLst>
            <pc:docMk/>
            <pc:sldMk cId="2398412429" sldId="282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4:40.956" v="238" actId="26606"/>
          <ac:spMkLst>
            <pc:docMk/>
            <pc:sldMk cId="2398412429" sldId="282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4:40.956" v="238" actId="26606"/>
          <ac:spMkLst>
            <pc:docMk/>
            <pc:sldMk cId="2398412429" sldId="282"/>
            <ac:spMk id="8" creationId="{DC8C3900-B8A1-4965-88E6-CBCBFE067207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8.197" v="283" actId="47"/>
        <pc:sldMkLst>
          <pc:docMk/>
          <pc:sldMk cId="1444259392" sldId="283"/>
        </pc:sldMkLst>
        <pc:spChg chg="mod">
          <ac:chgData name="Kristina Elen" userId="79a21bbd-83f7-4e16-a863-8531c314eb69" providerId="ADAL" clId="{BF52F6CA-D908-4C2C-A9B0-4467AD4FBBAA}" dt="2022-10-10T20:24:43.902" v="239" actId="26606"/>
          <ac:spMkLst>
            <pc:docMk/>
            <pc:sldMk cId="1444259392" sldId="283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4:43.902" v="239" actId="26606"/>
          <ac:spMkLst>
            <pc:docMk/>
            <pc:sldMk cId="1444259392" sldId="283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4:43.902" v="239" actId="26606"/>
          <ac:spMkLst>
            <pc:docMk/>
            <pc:sldMk cId="1444259392" sldId="283"/>
            <ac:spMk id="8" creationId="{DC8C3900-B8A1-4965-88E6-CBCBFE067207}"/>
          </ac:spMkLst>
        </pc:spChg>
      </pc:sldChg>
      <pc:sldChg chg="addSp modSp add del mod setBg addAnim">
        <pc:chgData name="Kristina Elen" userId="79a21bbd-83f7-4e16-a863-8531c314eb69" providerId="ADAL" clId="{BF52F6CA-D908-4C2C-A9B0-4467AD4FBBAA}" dt="2022-10-11T09:54:38.442" v="284" actId="47"/>
        <pc:sldMkLst>
          <pc:docMk/>
          <pc:sldMk cId="246826041" sldId="284"/>
        </pc:sldMkLst>
        <pc:spChg chg="mod">
          <ac:chgData name="Kristina Elen" userId="79a21bbd-83f7-4e16-a863-8531c314eb69" providerId="ADAL" clId="{BF52F6CA-D908-4C2C-A9B0-4467AD4FBBAA}" dt="2022-10-10T20:24:48.597" v="240" actId="26606"/>
          <ac:spMkLst>
            <pc:docMk/>
            <pc:sldMk cId="246826041" sldId="284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4:48.597" v="240" actId="26606"/>
          <ac:spMkLst>
            <pc:docMk/>
            <pc:sldMk cId="246826041" sldId="284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4:48.597" v="240" actId="26606"/>
          <ac:spMkLst>
            <pc:docMk/>
            <pc:sldMk cId="246826041" sldId="284"/>
            <ac:spMk id="8" creationId="{DC8C3900-B8A1-4965-88E6-CBCBFE067207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8.857" v="285" actId="47"/>
        <pc:sldMkLst>
          <pc:docMk/>
          <pc:sldMk cId="2523386576" sldId="285"/>
        </pc:sldMkLst>
        <pc:spChg chg="mod">
          <ac:chgData name="Kristina Elen" userId="79a21bbd-83f7-4e16-a863-8531c314eb69" providerId="ADAL" clId="{BF52F6CA-D908-4C2C-A9B0-4467AD4FBBAA}" dt="2022-10-10T20:24:55.426" v="242" actId="26606"/>
          <ac:spMkLst>
            <pc:docMk/>
            <pc:sldMk cId="2523386576" sldId="285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4:55.426" v="242" actId="26606"/>
          <ac:spMkLst>
            <pc:docMk/>
            <pc:sldMk cId="2523386576" sldId="285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4:55.426" v="242" actId="26606"/>
          <ac:spMkLst>
            <pc:docMk/>
            <pc:sldMk cId="2523386576" sldId="285"/>
            <ac:spMk id="8" creationId="{DE7FFD28-545C-4C88-A2E7-152FB234C92C}"/>
          </ac:spMkLst>
        </pc:spChg>
      </pc:sldChg>
      <pc:sldChg chg="addSp modSp add del mod setBg addAnim">
        <pc:chgData name="Kristina Elen" userId="79a21bbd-83f7-4e16-a863-8531c314eb69" providerId="ADAL" clId="{BF52F6CA-D908-4C2C-A9B0-4467AD4FBBAA}" dt="2022-10-11T09:54:39.041" v="286" actId="47"/>
        <pc:sldMkLst>
          <pc:docMk/>
          <pc:sldMk cId="3276927851" sldId="286"/>
        </pc:sldMkLst>
        <pc:spChg chg="mod">
          <ac:chgData name="Kristina Elen" userId="79a21bbd-83f7-4e16-a863-8531c314eb69" providerId="ADAL" clId="{BF52F6CA-D908-4C2C-A9B0-4467AD4FBBAA}" dt="2022-10-10T20:25:00.104" v="243" actId="26606"/>
          <ac:spMkLst>
            <pc:docMk/>
            <pc:sldMk cId="3276927851" sldId="286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5:00.104" v="243" actId="26606"/>
          <ac:spMkLst>
            <pc:docMk/>
            <pc:sldMk cId="3276927851" sldId="286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5:00.104" v="243" actId="26606"/>
          <ac:spMkLst>
            <pc:docMk/>
            <pc:sldMk cId="3276927851" sldId="286"/>
            <ac:spMk id="8" creationId="{DE7FFD28-545C-4C88-A2E7-152FB234C92C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9.708" v="287" actId="47"/>
        <pc:sldMkLst>
          <pc:docMk/>
          <pc:sldMk cId="2150286743" sldId="287"/>
        </pc:sldMkLst>
        <pc:spChg chg="mod">
          <ac:chgData name="Kristina Elen" userId="79a21bbd-83f7-4e16-a863-8531c314eb69" providerId="ADAL" clId="{BF52F6CA-D908-4C2C-A9B0-4467AD4FBBAA}" dt="2022-10-10T20:25:04.269" v="245" actId="26606"/>
          <ac:spMkLst>
            <pc:docMk/>
            <pc:sldMk cId="2150286743" sldId="287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5:04.269" v="245" actId="26606"/>
          <ac:spMkLst>
            <pc:docMk/>
            <pc:sldMk cId="2150286743" sldId="287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5:04.269" v="245" actId="26606"/>
          <ac:spMkLst>
            <pc:docMk/>
            <pc:sldMk cId="2150286743" sldId="287"/>
            <ac:spMk id="8" creationId="{DE7FFD28-545C-4C88-A2E7-152FB234C92C}"/>
          </ac:spMkLst>
        </pc:spChg>
      </pc:sldChg>
      <pc:sldChg chg="addSp delSp modSp add del mod setBg delDesignElem">
        <pc:chgData name="Kristina Elen" userId="79a21bbd-83f7-4e16-a863-8531c314eb69" providerId="ADAL" clId="{BF52F6CA-D908-4C2C-A9B0-4467AD4FBBAA}" dt="2022-10-11T09:54:32.726" v="259" actId="47"/>
        <pc:sldMkLst>
          <pc:docMk/>
          <pc:sldMk cId="2216651933" sldId="288"/>
        </pc:sldMkLst>
        <pc:spChg chg="mod">
          <ac:chgData name="Kristina Elen" userId="79a21bbd-83f7-4e16-a863-8531c314eb69" providerId="ADAL" clId="{BF52F6CA-D908-4C2C-A9B0-4467AD4FBBAA}" dt="2022-10-10T20:18:26.674" v="184" actId="27636"/>
          <ac:spMkLst>
            <pc:docMk/>
            <pc:sldMk cId="2216651933" sldId="288"/>
            <ac:spMk id="3" creationId="{00000000-0000-0000-0000-000000000000}"/>
          </ac:spMkLst>
        </pc:spChg>
        <pc:spChg chg="add mod">
          <ac:chgData name="Kristina Elen" userId="79a21bbd-83f7-4e16-a863-8531c314eb69" providerId="ADAL" clId="{BF52F6CA-D908-4C2C-A9B0-4467AD4FBBAA}" dt="2022-10-10T20:19:13.844" v="192" actId="113"/>
          <ac:spMkLst>
            <pc:docMk/>
            <pc:sldMk cId="2216651933" sldId="288"/>
            <ac:spMk id="6" creationId="{C7956279-7EC5-86A5-3722-85D09E3DEC98}"/>
          </ac:spMkLst>
        </pc:spChg>
        <pc:picChg chg="mod">
          <ac:chgData name="Kristina Elen" userId="79a21bbd-83f7-4e16-a863-8531c314eb69" providerId="ADAL" clId="{BF52F6CA-D908-4C2C-A9B0-4467AD4FBBAA}" dt="2022-10-10T20:18:41.814" v="186" actId="1076"/>
          <ac:picMkLst>
            <pc:docMk/>
            <pc:sldMk cId="2216651933" sldId="288"/>
            <ac:picMk id="5" creationId="{6F94FFF2-227B-25A8-4BEC-2F3705C95DC0}"/>
          </ac:picMkLst>
        </pc:picChg>
        <pc:cxnChg chg="del">
          <ac:chgData name="Kristina Elen" userId="79a21bbd-83f7-4e16-a863-8531c314eb69" providerId="ADAL" clId="{BF52F6CA-D908-4C2C-A9B0-4467AD4FBBAA}" dt="2022-10-10T20:18:23.347" v="182"/>
          <ac:cxnSpMkLst>
            <pc:docMk/>
            <pc:sldMk cId="2216651933" sldId="288"/>
            <ac:cxnSpMk id="9" creationId="{A7F400EE-A8A5-48AF-B4D6-291B52C6F0B0}"/>
          </ac:cxnSpMkLst>
        </pc:cxnChg>
      </pc:sldChg>
      <pc:sldChg chg="add del">
        <pc:chgData name="Kristina Elen" userId="79a21bbd-83f7-4e16-a863-8531c314eb69" providerId="ADAL" clId="{BF52F6CA-D908-4C2C-A9B0-4467AD4FBBAA}" dt="2022-10-10T20:19:19.711" v="194"/>
        <pc:sldMkLst>
          <pc:docMk/>
          <pc:sldMk cId="151732908" sldId="289"/>
        </pc:sldMkLst>
      </pc:sldChg>
      <pc:sldChg chg="add del">
        <pc:chgData name="Kristina Elen" userId="79a21bbd-83f7-4e16-a863-8531c314eb69" providerId="ADAL" clId="{BF52F6CA-D908-4C2C-A9B0-4467AD4FBBAA}" dt="2022-10-11T09:54:33.036" v="260" actId="47"/>
        <pc:sldMkLst>
          <pc:docMk/>
          <pc:sldMk cId="4024419314" sldId="289"/>
        </pc:sldMkLst>
      </pc:sldChg>
      <pc:sldChg chg="addSp delSp modSp add del mod">
        <pc:chgData name="Kristina Elen" userId="79a21bbd-83f7-4e16-a863-8531c314eb69" providerId="ADAL" clId="{BF52F6CA-D908-4C2C-A9B0-4467AD4FBBAA}" dt="2022-10-11T09:54:33.275" v="261" actId="47"/>
        <pc:sldMkLst>
          <pc:docMk/>
          <pc:sldMk cId="3982652334" sldId="290"/>
        </pc:sldMkLst>
        <pc:spChg chg="del mod">
          <ac:chgData name="Kristina Elen" userId="79a21bbd-83f7-4e16-a863-8531c314eb69" providerId="ADAL" clId="{BF52F6CA-D908-4C2C-A9B0-4467AD4FBBAA}" dt="2022-10-10T20:19:35.859" v="200"/>
          <ac:spMkLst>
            <pc:docMk/>
            <pc:sldMk cId="3982652334" sldId="290"/>
            <ac:spMk id="6" creationId="{C7956279-7EC5-86A5-3722-85D09E3DEC98}"/>
          </ac:spMkLst>
        </pc:spChg>
        <pc:spChg chg="add mod">
          <ac:chgData name="Kristina Elen" userId="79a21bbd-83f7-4e16-a863-8531c314eb69" providerId="ADAL" clId="{BF52F6CA-D908-4C2C-A9B0-4467AD4FBBAA}" dt="2022-10-10T20:20:00.148" v="208" actId="255"/>
          <ac:spMkLst>
            <pc:docMk/>
            <pc:sldMk cId="3982652334" sldId="290"/>
            <ac:spMk id="7" creationId="{F9019D6A-2D59-4EE3-E66C-5A6DE551440E}"/>
          </ac:spMkLst>
        </pc:spChg>
      </pc:sldChg>
      <pc:sldChg chg="new del">
        <pc:chgData name="Kristina Elen" userId="79a21bbd-83f7-4e16-a863-8531c314eb69" providerId="ADAL" clId="{BF52F6CA-D908-4C2C-A9B0-4467AD4FBBAA}" dt="2022-10-11T09:54:45.679" v="289" actId="47"/>
        <pc:sldMkLst>
          <pc:docMk/>
          <pc:sldMk cId="3089753210" sldId="291"/>
        </pc:sldMkLst>
      </pc:sldChg>
      <pc:sldChg chg="addSp delSp modSp add mod setBg">
        <pc:chgData name="Kristina Elen" userId="79a21bbd-83f7-4e16-a863-8531c314eb69" providerId="ADAL" clId="{BF52F6CA-D908-4C2C-A9B0-4467AD4FBBAA}" dt="2022-10-11T09:59:07.003" v="466" actId="26606"/>
        <pc:sldMkLst>
          <pc:docMk/>
          <pc:sldMk cId="3105798233" sldId="292"/>
        </pc:sldMkLst>
        <pc:spChg chg="mod">
          <ac:chgData name="Kristina Elen" userId="79a21bbd-83f7-4e16-a863-8531c314eb69" providerId="ADAL" clId="{BF52F6CA-D908-4C2C-A9B0-4467AD4FBBAA}" dt="2022-10-11T09:59:07.003" v="466" actId="26606"/>
          <ac:spMkLst>
            <pc:docMk/>
            <pc:sldMk cId="3105798233" sldId="292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07.003" v="466" actId="26606"/>
          <ac:spMkLst>
            <pc:docMk/>
            <pc:sldMk cId="3105798233" sldId="292"/>
            <ac:spMk id="3" creationId="{00000000-0000-0000-0000-000000000000}"/>
          </ac:spMkLst>
        </pc:spChg>
        <pc:picChg chg="add del">
          <ac:chgData name="Kristina Elen" userId="79a21bbd-83f7-4e16-a863-8531c314eb69" providerId="ADAL" clId="{BF52F6CA-D908-4C2C-A9B0-4467AD4FBBAA}" dt="2022-10-11T09:59:07.003" v="466" actId="26606"/>
          <ac:picMkLst>
            <pc:docMk/>
            <pc:sldMk cId="3105798233" sldId="292"/>
            <ac:picMk id="5" creationId="{780D774E-7081-5C20-59FB-550D43F4B2A0}"/>
          </ac:picMkLst>
        </pc:picChg>
        <pc:cxnChg chg="add del">
          <ac:chgData name="Kristina Elen" userId="79a21bbd-83f7-4e16-a863-8531c314eb69" providerId="ADAL" clId="{BF52F6CA-D908-4C2C-A9B0-4467AD4FBBAA}" dt="2022-10-11T09:59:07.003" v="466" actId="26606"/>
          <ac:cxnSpMkLst>
            <pc:docMk/>
            <pc:sldMk cId="3105798233" sldId="292"/>
            <ac:cxnSpMk id="9" creationId="{A7F400EE-A8A5-48AF-B4D6-291B52C6F0B0}"/>
          </ac:cxnSpMkLst>
        </pc:cxnChg>
      </pc:sldChg>
      <pc:sldChg chg="addSp delSp add mod">
        <pc:chgData name="Kristina Elen" userId="79a21bbd-83f7-4e16-a863-8531c314eb69" providerId="ADAL" clId="{BF52F6CA-D908-4C2C-A9B0-4467AD4FBBAA}" dt="2022-10-11T09:59:07.203" v="467" actId="26606"/>
        <pc:sldMkLst>
          <pc:docMk/>
          <pc:sldMk cId="1695100078" sldId="293"/>
        </pc:sldMkLst>
        <pc:spChg chg="add del">
          <ac:chgData name="Kristina Elen" userId="79a21bbd-83f7-4e16-a863-8531c314eb69" providerId="ADAL" clId="{BF52F6CA-D908-4C2C-A9B0-4467AD4FBBAA}" dt="2022-10-11T09:59:07.203" v="467" actId="26606"/>
          <ac:spMkLst>
            <pc:docMk/>
            <pc:sldMk cId="1695100078" sldId="293"/>
            <ac:spMk id="3" creationId="{00000000-0000-0000-0000-000000000000}"/>
          </ac:spMkLst>
        </pc:spChg>
        <pc:graphicFrameChg chg="add del">
          <ac:chgData name="Kristina Elen" userId="79a21bbd-83f7-4e16-a863-8531c314eb69" providerId="ADAL" clId="{BF52F6CA-D908-4C2C-A9B0-4467AD4FBBAA}" dt="2022-10-11T09:59:07.203" v="467" actId="26606"/>
          <ac:graphicFrameMkLst>
            <pc:docMk/>
            <pc:sldMk cId="1695100078" sldId="293"/>
            <ac:graphicFrameMk id="5" creationId="{F633E213-5C47-8A44-7485-1B338E4A01FF}"/>
          </ac:graphicFrameMkLst>
        </pc:graphicFrameChg>
      </pc:sldChg>
      <pc:sldChg chg="addSp delSp modSp add mod setBg">
        <pc:chgData name="Kristina Elen" userId="79a21bbd-83f7-4e16-a863-8531c314eb69" providerId="ADAL" clId="{BF52F6CA-D908-4C2C-A9B0-4467AD4FBBAA}" dt="2022-10-11T09:59:07.613" v="468" actId="26606"/>
        <pc:sldMkLst>
          <pc:docMk/>
          <pc:sldMk cId="312902299" sldId="294"/>
        </pc:sldMkLst>
        <pc:spChg chg="mod">
          <ac:chgData name="Kristina Elen" userId="79a21bbd-83f7-4e16-a863-8531c314eb69" providerId="ADAL" clId="{BF52F6CA-D908-4C2C-A9B0-4467AD4FBBAA}" dt="2022-10-11T09:59:07.613" v="468" actId="26606"/>
          <ac:spMkLst>
            <pc:docMk/>
            <pc:sldMk cId="312902299" sldId="294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07.613" v="468" actId="26606"/>
          <ac:spMkLst>
            <pc:docMk/>
            <pc:sldMk cId="312902299" sldId="294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07.613" v="468" actId="26606"/>
          <ac:spMkLst>
            <pc:docMk/>
            <pc:sldMk cId="312902299" sldId="294"/>
            <ac:spMk id="8" creationId="{827B839B-9ADE-406B-8590-F1CAEDED45A1}"/>
          </ac:spMkLst>
        </pc:spChg>
        <pc:spChg chg="add del">
          <ac:chgData name="Kristina Elen" userId="79a21bbd-83f7-4e16-a863-8531c314eb69" providerId="ADAL" clId="{BF52F6CA-D908-4C2C-A9B0-4467AD4FBBAA}" dt="2022-10-11T09:59:07.613" v="468" actId="26606"/>
          <ac:spMkLst>
            <pc:docMk/>
            <pc:sldMk cId="312902299" sldId="294"/>
            <ac:spMk id="10" creationId="{CFE45BF0-46DB-408C-B5F7-7B11716805D4}"/>
          </ac:spMkLst>
        </pc:spChg>
        <pc:spChg chg="add del">
          <ac:chgData name="Kristina Elen" userId="79a21bbd-83f7-4e16-a863-8531c314eb69" providerId="ADAL" clId="{BF52F6CA-D908-4C2C-A9B0-4467AD4FBBAA}" dt="2022-10-11T09:59:07.613" v="468" actId="26606"/>
          <ac:spMkLst>
            <pc:docMk/>
            <pc:sldMk cId="312902299" sldId="294"/>
            <ac:spMk id="12" creationId="{2AEBC8F2-97B1-41B4-93F1-2D289E197FBA}"/>
          </ac:spMkLst>
        </pc:spChg>
        <pc:spChg chg="add del">
          <ac:chgData name="Kristina Elen" userId="79a21bbd-83f7-4e16-a863-8531c314eb69" providerId="ADAL" clId="{BF52F6CA-D908-4C2C-A9B0-4467AD4FBBAA}" dt="2022-10-11T09:59:07.613" v="468" actId="26606"/>
          <ac:spMkLst>
            <pc:docMk/>
            <pc:sldMk cId="312902299" sldId="294"/>
            <ac:spMk id="14" creationId="{472E3A19-F5D5-48FC-BB9C-48C2F68F598B}"/>
          </ac:spMkLst>
        </pc:spChg>
        <pc:spChg chg="add del">
          <ac:chgData name="Kristina Elen" userId="79a21bbd-83f7-4e16-a863-8531c314eb69" providerId="ADAL" clId="{BF52F6CA-D908-4C2C-A9B0-4467AD4FBBAA}" dt="2022-10-11T09:59:07.613" v="468" actId="26606"/>
          <ac:spMkLst>
            <pc:docMk/>
            <pc:sldMk cId="312902299" sldId="294"/>
            <ac:spMk id="16" creationId="{7A62E32F-BB65-43A8-8EB5-92346890E549}"/>
          </ac:spMkLst>
        </pc:spChg>
        <pc:spChg chg="add del">
          <ac:chgData name="Kristina Elen" userId="79a21bbd-83f7-4e16-a863-8531c314eb69" providerId="ADAL" clId="{BF52F6CA-D908-4C2C-A9B0-4467AD4FBBAA}" dt="2022-10-11T09:59:07.613" v="468" actId="26606"/>
          <ac:spMkLst>
            <pc:docMk/>
            <pc:sldMk cId="312902299" sldId="294"/>
            <ac:spMk id="18" creationId="{14E91B64-9FCC-451E-AFB4-A827D6329367}"/>
          </ac:spMkLst>
        </pc:spChg>
      </pc:sldChg>
      <pc:sldChg chg="addSp delSp modSp add mod setBg">
        <pc:chgData name="Kristina Elen" userId="79a21bbd-83f7-4e16-a863-8531c314eb69" providerId="ADAL" clId="{BF52F6CA-D908-4C2C-A9B0-4467AD4FBBAA}" dt="2022-10-11T09:59:08.247" v="471" actId="26606"/>
        <pc:sldMkLst>
          <pc:docMk/>
          <pc:sldMk cId="3612320335" sldId="295"/>
        </pc:sldMkLst>
        <pc:spChg chg="mod">
          <ac:chgData name="Kristina Elen" userId="79a21bbd-83f7-4e16-a863-8531c314eb69" providerId="ADAL" clId="{BF52F6CA-D908-4C2C-A9B0-4467AD4FBBAA}" dt="2022-10-11T09:59:08.247" v="471" actId="26606"/>
          <ac:spMkLst>
            <pc:docMk/>
            <pc:sldMk cId="3612320335" sldId="295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08.247" v="471" actId="26606"/>
          <ac:spMkLst>
            <pc:docMk/>
            <pc:sldMk cId="3612320335" sldId="295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08.247" v="471" actId="26606"/>
          <ac:spMkLst>
            <pc:docMk/>
            <pc:sldMk cId="3612320335" sldId="295"/>
            <ac:spMk id="8" creationId="{6A1473A6-3F22-483E-8A30-80B9D2B14592}"/>
          </ac:spMkLst>
        </pc:spChg>
        <pc:grpChg chg="add del">
          <ac:chgData name="Kristina Elen" userId="79a21bbd-83f7-4e16-a863-8531c314eb69" providerId="ADAL" clId="{BF52F6CA-D908-4C2C-A9B0-4467AD4FBBAA}" dt="2022-10-11T09:59:08.247" v="471" actId="26606"/>
          <ac:grpSpMkLst>
            <pc:docMk/>
            <pc:sldMk cId="3612320335" sldId="295"/>
            <ac:grpSpMk id="10" creationId="{AA1375E3-3E53-4D75-BAB7-E5929BFCB25F}"/>
          </ac:grpSpMkLst>
        </pc:grpChg>
      </pc:sldChg>
      <pc:sldChg chg="addSp delSp modSp add mod setBg">
        <pc:chgData name="Kristina Elen" userId="79a21bbd-83f7-4e16-a863-8531c314eb69" providerId="ADAL" clId="{BF52F6CA-D908-4C2C-A9B0-4467AD4FBBAA}" dt="2022-10-11T09:59:08.547" v="472" actId="26606"/>
        <pc:sldMkLst>
          <pc:docMk/>
          <pc:sldMk cId="1710970880" sldId="296"/>
        </pc:sldMkLst>
        <pc:spChg chg="mod">
          <ac:chgData name="Kristina Elen" userId="79a21bbd-83f7-4e16-a863-8531c314eb69" providerId="ADAL" clId="{BF52F6CA-D908-4C2C-A9B0-4467AD4FBBAA}" dt="2022-10-11T09:59:08.547" v="472" actId="26606"/>
          <ac:spMkLst>
            <pc:docMk/>
            <pc:sldMk cId="1710970880" sldId="296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08.547" v="472" actId="26606"/>
          <ac:spMkLst>
            <pc:docMk/>
            <pc:sldMk cId="1710970880" sldId="296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08.547" v="472" actId="26606"/>
          <ac:spMkLst>
            <pc:docMk/>
            <pc:sldMk cId="1710970880" sldId="296"/>
            <ac:spMk id="8" creationId="{76EFD3D9-44F0-4267-BCC1-1613E79D8274}"/>
          </ac:spMkLst>
        </pc:spChg>
        <pc:spChg chg="add del">
          <ac:chgData name="Kristina Elen" userId="79a21bbd-83f7-4e16-a863-8531c314eb69" providerId="ADAL" clId="{BF52F6CA-D908-4C2C-A9B0-4467AD4FBBAA}" dt="2022-10-11T09:59:08.547" v="472" actId="26606"/>
          <ac:spMkLst>
            <pc:docMk/>
            <pc:sldMk cId="1710970880" sldId="296"/>
            <ac:spMk id="10" creationId="{A779A851-95D6-41AF-937A-B0E4B7F6FA8D}"/>
          </ac:spMkLst>
        </pc:spChg>
        <pc:spChg chg="add del">
          <ac:chgData name="Kristina Elen" userId="79a21bbd-83f7-4e16-a863-8531c314eb69" providerId="ADAL" clId="{BF52F6CA-D908-4C2C-A9B0-4467AD4FBBAA}" dt="2022-10-11T09:59:08.547" v="472" actId="26606"/>
          <ac:spMkLst>
            <pc:docMk/>
            <pc:sldMk cId="1710970880" sldId="296"/>
            <ac:spMk id="12" creationId="{953FB2E7-B6CB-429C-81EB-D9516D6D5C8D}"/>
          </ac:spMkLst>
        </pc:spChg>
        <pc:spChg chg="add del">
          <ac:chgData name="Kristina Elen" userId="79a21bbd-83f7-4e16-a863-8531c314eb69" providerId="ADAL" clId="{BF52F6CA-D908-4C2C-A9B0-4467AD4FBBAA}" dt="2022-10-11T09:59:08.547" v="472" actId="26606"/>
          <ac:spMkLst>
            <pc:docMk/>
            <pc:sldMk cId="1710970880" sldId="296"/>
            <ac:spMk id="14" creationId="{2EC40DB1-B719-4A13-9A4D-0966B4B27866}"/>
          </ac:spMkLst>
        </pc:spChg>
        <pc:spChg chg="add del">
          <ac:chgData name="Kristina Elen" userId="79a21bbd-83f7-4e16-a863-8531c314eb69" providerId="ADAL" clId="{BF52F6CA-D908-4C2C-A9B0-4467AD4FBBAA}" dt="2022-10-11T09:59:08.547" v="472" actId="26606"/>
          <ac:spMkLst>
            <pc:docMk/>
            <pc:sldMk cId="1710970880" sldId="296"/>
            <ac:spMk id="16" creationId="{82211336-CFF3-412D-868A-6679C1004C45}"/>
          </ac:spMkLst>
        </pc:spChg>
      </pc:sldChg>
      <pc:sldChg chg="addSp delSp modSp add mod setBg">
        <pc:chgData name="Kristina Elen" userId="79a21bbd-83f7-4e16-a863-8531c314eb69" providerId="ADAL" clId="{BF52F6CA-D908-4C2C-A9B0-4467AD4FBBAA}" dt="2022-10-11T09:59:09.069" v="473" actId="26606"/>
        <pc:sldMkLst>
          <pc:docMk/>
          <pc:sldMk cId="1278513996" sldId="297"/>
        </pc:sldMkLst>
        <pc:spChg chg="mod">
          <ac:chgData name="Kristina Elen" userId="79a21bbd-83f7-4e16-a863-8531c314eb69" providerId="ADAL" clId="{BF52F6CA-D908-4C2C-A9B0-4467AD4FBBAA}" dt="2022-10-11T09:59:09.069" v="473" actId="26606"/>
          <ac:spMkLst>
            <pc:docMk/>
            <pc:sldMk cId="1278513996" sldId="297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09.069" v="473" actId="26606"/>
          <ac:spMkLst>
            <pc:docMk/>
            <pc:sldMk cId="1278513996" sldId="297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09.069" v="473" actId="26606"/>
          <ac:spMkLst>
            <pc:docMk/>
            <pc:sldMk cId="1278513996" sldId="297"/>
            <ac:spMk id="8" creationId="{76EFD3D9-44F0-4267-BCC1-1613E79D8274}"/>
          </ac:spMkLst>
        </pc:spChg>
        <pc:spChg chg="add del">
          <ac:chgData name="Kristina Elen" userId="79a21bbd-83f7-4e16-a863-8531c314eb69" providerId="ADAL" clId="{BF52F6CA-D908-4C2C-A9B0-4467AD4FBBAA}" dt="2022-10-11T09:59:09.069" v="473" actId="26606"/>
          <ac:spMkLst>
            <pc:docMk/>
            <pc:sldMk cId="1278513996" sldId="297"/>
            <ac:spMk id="10" creationId="{A779A851-95D6-41AF-937A-B0E4B7F6FA8D}"/>
          </ac:spMkLst>
        </pc:spChg>
        <pc:spChg chg="add del">
          <ac:chgData name="Kristina Elen" userId="79a21bbd-83f7-4e16-a863-8531c314eb69" providerId="ADAL" clId="{BF52F6CA-D908-4C2C-A9B0-4467AD4FBBAA}" dt="2022-10-11T09:59:09.069" v="473" actId="26606"/>
          <ac:spMkLst>
            <pc:docMk/>
            <pc:sldMk cId="1278513996" sldId="297"/>
            <ac:spMk id="12" creationId="{953FB2E7-B6CB-429C-81EB-D9516D6D5C8D}"/>
          </ac:spMkLst>
        </pc:spChg>
        <pc:spChg chg="add del">
          <ac:chgData name="Kristina Elen" userId="79a21bbd-83f7-4e16-a863-8531c314eb69" providerId="ADAL" clId="{BF52F6CA-D908-4C2C-A9B0-4467AD4FBBAA}" dt="2022-10-11T09:59:09.069" v="473" actId="26606"/>
          <ac:spMkLst>
            <pc:docMk/>
            <pc:sldMk cId="1278513996" sldId="297"/>
            <ac:spMk id="14" creationId="{2EC40DB1-B719-4A13-9A4D-0966B4B27866}"/>
          </ac:spMkLst>
        </pc:spChg>
        <pc:spChg chg="add del">
          <ac:chgData name="Kristina Elen" userId="79a21bbd-83f7-4e16-a863-8531c314eb69" providerId="ADAL" clId="{BF52F6CA-D908-4C2C-A9B0-4467AD4FBBAA}" dt="2022-10-11T09:59:09.069" v="473" actId="26606"/>
          <ac:spMkLst>
            <pc:docMk/>
            <pc:sldMk cId="1278513996" sldId="297"/>
            <ac:spMk id="16" creationId="{82211336-CFF3-412D-868A-6679C1004C45}"/>
          </ac:spMkLst>
        </pc:spChg>
      </pc:sldChg>
      <pc:sldChg chg="addSp delSp modSp add mod setBg">
        <pc:chgData name="Kristina Elen" userId="79a21bbd-83f7-4e16-a863-8531c314eb69" providerId="ADAL" clId="{BF52F6CA-D908-4C2C-A9B0-4467AD4FBBAA}" dt="2022-10-11T09:59:09.294" v="474" actId="26606"/>
        <pc:sldMkLst>
          <pc:docMk/>
          <pc:sldMk cId="1341426763" sldId="298"/>
        </pc:sldMkLst>
        <pc:spChg chg="mod">
          <ac:chgData name="Kristina Elen" userId="79a21bbd-83f7-4e16-a863-8531c314eb69" providerId="ADAL" clId="{BF52F6CA-D908-4C2C-A9B0-4467AD4FBBAA}" dt="2022-10-11T09:59:09.294" v="474" actId="26606"/>
          <ac:spMkLst>
            <pc:docMk/>
            <pc:sldMk cId="1341426763" sldId="298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09.294" v="474" actId="26606"/>
          <ac:spMkLst>
            <pc:docMk/>
            <pc:sldMk cId="1341426763" sldId="298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09.294" v="474" actId="26606"/>
          <ac:spMkLst>
            <pc:docMk/>
            <pc:sldMk cId="1341426763" sldId="298"/>
            <ac:spMk id="8" creationId="{76EFD3D9-44F0-4267-BCC1-1613E79D8274}"/>
          </ac:spMkLst>
        </pc:spChg>
        <pc:spChg chg="add del">
          <ac:chgData name="Kristina Elen" userId="79a21bbd-83f7-4e16-a863-8531c314eb69" providerId="ADAL" clId="{BF52F6CA-D908-4C2C-A9B0-4467AD4FBBAA}" dt="2022-10-11T09:59:09.294" v="474" actId="26606"/>
          <ac:spMkLst>
            <pc:docMk/>
            <pc:sldMk cId="1341426763" sldId="298"/>
            <ac:spMk id="10" creationId="{A779A851-95D6-41AF-937A-B0E4B7F6FA8D}"/>
          </ac:spMkLst>
        </pc:spChg>
        <pc:spChg chg="add del">
          <ac:chgData name="Kristina Elen" userId="79a21bbd-83f7-4e16-a863-8531c314eb69" providerId="ADAL" clId="{BF52F6CA-D908-4C2C-A9B0-4467AD4FBBAA}" dt="2022-10-11T09:59:09.294" v="474" actId="26606"/>
          <ac:spMkLst>
            <pc:docMk/>
            <pc:sldMk cId="1341426763" sldId="298"/>
            <ac:spMk id="12" creationId="{953FB2E7-B6CB-429C-81EB-D9516D6D5C8D}"/>
          </ac:spMkLst>
        </pc:spChg>
        <pc:spChg chg="add del">
          <ac:chgData name="Kristina Elen" userId="79a21bbd-83f7-4e16-a863-8531c314eb69" providerId="ADAL" clId="{BF52F6CA-D908-4C2C-A9B0-4467AD4FBBAA}" dt="2022-10-11T09:59:09.294" v="474" actId="26606"/>
          <ac:spMkLst>
            <pc:docMk/>
            <pc:sldMk cId="1341426763" sldId="298"/>
            <ac:spMk id="14" creationId="{2EC40DB1-B719-4A13-9A4D-0966B4B27866}"/>
          </ac:spMkLst>
        </pc:spChg>
        <pc:spChg chg="add del">
          <ac:chgData name="Kristina Elen" userId="79a21bbd-83f7-4e16-a863-8531c314eb69" providerId="ADAL" clId="{BF52F6CA-D908-4C2C-A9B0-4467AD4FBBAA}" dt="2022-10-11T09:59:09.294" v="474" actId="26606"/>
          <ac:spMkLst>
            <pc:docMk/>
            <pc:sldMk cId="1341426763" sldId="298"/>
            <ac:spMk id="16" creationId="{82211336-CFF3-412D-868A-6679C1004C45}"/>
          </ac:spMkLst>
        </pc:spChg>
      </pc:sldChg>
      <pc:sldChg chg="addSp delSp modSp add mod setBg">
        <pc:chgData name="Kristina Elen" userId="79a21bbd-83f7-4e16-a863-8531c314eb69" providerId="ADAL" clId="{BF52F6CA-D908-4C2C-A9B0-4467AD4FBBAA}" dt="2022-10-11T09:59:09.490" v="475" actId="26606"/>
        <pc:sldMkLst>
          <pc:docMk/>
          <pc:sldMk cId="2153013249" sldId="299"/>
        </pc:sldMkLst>
        <pc:spChg chg="mod">
          <ac:chgData name="Kristina Elen" userId="79a21bbd-83f7-4e16-a863-8531c314eb69" providerId="ADAL" clId="{BF52F6CA-D908-4C2C-A9B0-4467AD4FBBAA}" dt="2022-10-11T09:59:09.490" v="475" actId="26606"/>
          <ac:spMkLst>
            <pc:docMk/>
            <pc:sldMk cId="2153013249" sldId="299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09.490" v="475" actId="26606"/>
          <ac:spMkLst>
            <pc:docMk/>
            <pc:sldMk cId="2153013249" sldId="299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09.490" v="475" actId="26606"/>
          <ac:spMkLst>
            <pc:docMk/>
            <pc:sldMk cId="2153013249" sldId="299"/>
            <ac:spMk id="8" creationId="{76EFD3D9-44F0-4267-BCC1-1613E79D8274}"/>
          </ac:spMkLst>
        </pc:spChg>
        <pc:spChg chg="add del">
          <ac:chgData name="Kristina Elen" userId="79a21bbd-83f7-4e16-a863-8531c314eb69" providerId="ADAL" clId="{BF52F6CA-D908-4C2C-A9B0-4467AD4FBBAA}" dt="2022-10-11T09:59:09.490" v="475" actId="26606"/>
          <ac:spMkLst>
            <pc:docMk/>
            <pc:sldMk cId="2153013249" sldId="299"/>
            <ac:spMk id="10" creationId="{A779A851-95D6-41AF-937A-B0E4B7F6FA8D}"/>
          </ac:spMkLst>
        </pc:spChg>
        <pc:spChg chg="add del">
          <ac:chgData name="Kristina Elen" userId="79a21bbd-83f7-4e16-a863-8531c314eb69" providerId="ADAL" clId="{BF52F6CA-D908-4C2C-A9B0-4467AD4FBBAA}" dt="2022-10-11T09:59:09.490" v="475" actId="26606"/>
          <ac:spMkLst>
            <pc:docMk/>
            <pc:sldMk cId="2153013249" sldId="299"/>
            <ac:spMk id="12" creationId="{953FB2E7-B6CB-429C-81EB-D9516D6D5C8D}"/>
          </ac:spMkLst>
        </pc:spChg>
        <pc:spChg chg="add del">
          <ac:chgData name="Kristina Elen" userId="79a21bbd-83f7-4e16-a863-8531c314eb69" providerId="ADAL" clId="{BF52F6CA-D908-4C2C-A9B0-4467AD4FBBAA}" dt="2022-10-11T09:59:09.490" v="475" actId="26606"/>
          <ac:spMkLst>
            <pc:docMk/>
            <pc:sldMk cId="2153013249" sldId="299"/>
            <ac:spMk id="14" creationId="{2EC40DB1-B719-4A13-9A4D-0966B4B27866}"/>
          </ac:spMkLst>
        </pc:spChg>
        <pc:spChg chg="add del">
          <ac:chgData name="Kristina Elen" userId="79a21bbd-83f7-4e16-a863-8531c314eb69" providerId="ADAL" clId="{BF52F6CA-D908-4C2C-A9B0-4467AD4FBBAA}" dt="2022-10-11T09:59:09.490" v="475" actId="26606"/>
          <ac:spMkLst>
            <pc:docMk/>
            <pc:sldMk cId="2153013249" sldId="299"/>
            <ac:spMk id="16" creationId="{82211336-CFF3-412D-868A-6679C1004C45}"/>
          </ac:spMkLst>
        </pc:spChg>
      </pc:sldChg>
      <pc:sldChg chg="addSp delSp modSp add mod setBg">
        <pc:chgData name="Kristina Elen" userId="79a21bbd-83f7-4e16-a863-8531c314eb69" providerId="ADAL" clId="{BF52F6CA-D908-4C2C-A9B0-4467AD4FBBAA}" dt="2022-10-11T09:59:09.669" v="476" actId="26606"/>
        <pc:sldMkLst>
          <pc:docMk/>
          <pc:sldMk cId="2740789180" sldId="300"/>
        </pc:sldMkLst>
        <pc:spChg chg="mod">
          <ac:chgData name="Kristina Elen" userId="79a21bbd-83f7-4e16-a863-8531c314eb69" providerId="ADAL" clId="{BF52F6CA-D908-4C2C-A9B0-4467AD4FBBAA}" dt="2022-10-11T09:59:09.669" v="476" actId="26606"/>
          <ac:spMkLst>
            <pc:docMk/>
            <pc:sldMk cId="2740789180" sldId="300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09.669" v="476" actId="26606"/>
          <ac:spMkLst>
            <pc:docMk/>
            <pc:sldMk cId="2740789180" sldId="300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09.669" v="476" actId="26606"/>
          <ac:spMkLst>
            <pc:docMk/>
            <pc:sldMk cId="2740789180" sldId="300"/>
            <ac:spMk id="8" creationId="{76EFD3D9-44F0-4267-BCC1-1613E79D8274}"/>
          </ac:spMkLst>
        </pc:spChg>
        <pc:spChg chg="add del">
          <ac:chgData name="Kristina Elen" userId="79a21bbd-83f7-4e16-a863-8531c314eb69" providerId="ADAL" clId="{BF52F6CA-D908-4C2C-A9B0-4467AD4FBBAA}" dt="2022-10-11T09:59:09.669" v="476" actId="26606"/>
          <ac:spMkLst>
            <pc:docMk/>
            <pc:sldMk cId="2740789180" sldId="300"/>
            <ac:spMk id="10" creationId="{A779A851-95D6-41AF-937A-B0E4B7F6FA8D}"/>
          </ac:spMkLst>
        </pc:spChg>
        <pc:spChg chg="add del">
          <ac:chgData name="Kristina Elen" userId="79a21bbd-83f7-4e16-a863-8531c314eb69" providerId="ADAL" clId="{BF52F6CA-D908-4C2C-A9B0-4467AD4FBBAA}" dt="2022-10-11T09:59:09.669" v="476" actId="26606"/>
          <ac:spMkLst>
            <pc:docMk/>
            <pc:sldMk cId="2740789180" sldId="300"/>
            <ac:spMk id="12" creationId="{953FB2E7-B6CB-429C-81EB-D9516D6D5C8D}"/>
          </ac:spMkLst>
        </pc:spChg>
        <pc:spChg chg="add del">
          <ac:chgData name="Kristina Elen" userId="79a21bbd-83f7-4e16-a863-8531c314eb69" providerId="ADAL" clId="{BF52F6CA-D908-4C2C-A9B0-4467AD4FBBAA}" dt="2022-10-11T09:59:09.669" v="476" actId="26606"/>
          <ac:spMkLst>
            <pc:docMk/>
            <pc:sldMk cId="2740789180" sldId="300"/>
            <ac:spMk id="14" creationId="{2EC40DB1-B719-4A13-9A4D-0966B4B27866}"/>
          </ac:spMkLst>
        </pc:spChg>
        <pc:spChg chg="add del">
          <ac:chgData name="Kristina Elen" userId="79a21bbd-83f7-4e16-a863-8531c314eb69" providerId="ADAL" clId="{BF52F6CA-D908-4C2C-A9B0-4467AD4FBBAA}" dt="2022-10-11T09:59:09.669" v="476" actId="26606"/>
          <ac:spMkLst>
            <pc:docMk/>
            <pc:sldMk cId="2740789180" sldId="300"/>
            <ac:spMk id="16" creationId="{82211336-CFF3-412D-868A-6679C1004C45}"/>
          </ac:spMkLst>
        </pc:spChg>
      </pc:sldChg>
      <pc:sldChg chg="addSp delSp modSp add mod">
        <pc:chgData name="Kristina Elen" userId="79a21bbd-83f7-4e16-a863-8531c314eb69" providerId="ADAL" clId="{BF52F6CA-D908-4C2C-A9B0-4467AD4FBBAA}" dt="2022-10-11T09:59:09.878" v="477" actId="26606"/>
        <pc:sldMkLst>
          <pc:docMk/>
          <pc:sldMk cId="1438324112" sldId="301"/>
        </pc:sldMkLst>
        <pc:spChg chg="mod">
          <ac:chgData name="Kristina Elen" userId="79a21bbd-83f7-4e16-a863-8531c314eb69" providerId="ADAL" clId="{BF52F6CA-D908-4C2C-A9B0-4467AD4FBBAA}" dt="2022-10-11T09:54:21.199" v="252" actId="27636"/>
          <ac:spMkLst>
            <pc:docMk/>
            <pc:sldMk cId="1438324112" sldId="301"/>
            <ac:spMk id="2" creationId="{00000000-0000-0000-0000-000000000000}"/>
          </ac:spMkLst>
        </pc:spChg>
        <pc:spChg chg="add del mod">
          <ac:chgData name="Kristina Elen" userId="79a21bbd-83f7-4e16-a863-8531c314eb69" providerId="ADAL" clId="{BF52F6CA-D908-4C2C-A9B0-4467AD4FBBAA}" dt="2022-10-11T09:59:09.878" v="477" actId="26606"/>
          <ac:spMkLst>
            <pc:docMk/>
            <pc:sldMk cId="1438324112" sldId="301"/>
            <ac:spMk id="3" creationId="{00000000-0000-0000-0000-000000000000}"/>
          </ac:spMkLst>
        </pc:spChg>
        <pc:graphicFrameChg chg="add del">
          <ac:chgData name="Kristina Elen" userId="79a21bbd-83f7-4e16-a863-8531c314eb69" providerId="ADAL" clId="{BF52F6CA-D908-4C2C-A9B0-4467AD4FBBAA}" dt="2022-10-11T09:59:09.878" v="477" actId="26606"/>
          <ac:graphicFrameMkLst>
            <pc:docMk/>
            <pc:sldMk cId="1438324112" sldId="301"/>
            <ac:graphicFrameMk id="5" creationId="{0F15B02F-823C-D363-DF5C-D0A6C7400744}"/>
          </ac:graphicFrameMkLst>
        </pc:graphicFrameChg>
      </pc:sldChg>
      <pc:sldChg chg="addSp delSp modSp add mod setBg">
        <pc:chgData name="Kristina Elen" userId="79a21bbd-83f7-4e16-a863-8531c314eb69" providerId="ADAL" clId="{BF52F6CA-D908-4C2C-A9B0-4467AD4FBBAA}" dt="2022-10-11T09:59:10.075" v="478" actId="26606"/>
        <pc:sldMkLst>
          <pc:docMk/>
          <pc:sldMk cId="1261708974" sldId="302"/>
        </pc:sldMkLst>
        <pc:spChg chg="mod">
          <ac:chgData name="Kristina Elen" userId="79a21bbd-83f7-4e16-a863-8531c314eb69" providerId="ADAL" clId="{BF52F6CA-D908-4C2C-A9B0-4467AD4FBBAA}" dt="2022-10-11T09:59:10.075" v="478" actId="26606"/>
          <ac:spMkLst>
            <pc:docMk/>
            <pc:sldMk cId="1261708974" sldId="302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10.075" v="478" actId="26606"/>
          <ac:spMkLst>
            <pc:docMk/>
            <pc:sldMk cId="1261708974" sldId="302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10.075" v="478" actId="26606"/>
          <ac:spMkLst>
            <pc:docMk/>
            <pc:sldMk cId="1261708974" sldId="302"/>
            <ac:spMk id="8" creationId="{F73237BA-B351-4CD4-898F-CF296CA2D418}"/>
          </ac:spMkLst>
        </pc:spChg>
      </pc:sldChg>
      <pc:sldChg chg="addSp delSp modSp add mod setBg addAnim delAnim">
        <pc:chgData name="Kristina Elen" userId="79a21bbd-83f7-4e16-a863-8531c314eb69" providerId="ADAL" clId="{BF52F6CA-D908-4C2C-A9B0-4467AD4FBBAA}" dt="2022-10-11T09:59:10.269" v="479" actId="26606"/>
        <pc:sldMkLst>
          <pc:docMk/>
          <pc:sldMk cId="435698155" sldId="303"/>
        </pc:sldMkLst>
        <pc:spChg chg="mod">
          <ac:chgData name="Kristina Elen" userId="79a21bbd-83f7-4e16-a863-8531c314eb69" providerId="ADAL" clId="{BF52F6CA-D908-4C2C-A9B0-4467AD4FBBAA}" dt="2022-10-11T09:59:10.269" v="479" actId="26606"/>
          <ac:spMkLst>
            <pc:docMk/>
            <pc:sldMk cId="435698155" sldId="303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10.269" v="479" actId="26606"/>
          <ac:spMkLst>
            <pc:docMk/>
            <pc:sldMk cId="435698155" sldId="303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10.269" v="479" actId="26606"/>
          <ac:spMkLst>
            <pc:docMk/>
            <pc:sldMk cId="435698155" sldId="303"/>
            <ac:spMk id="8" creationId="{F73237BA-B351-4CD4-898F-CF296CA2D418}"/>
          </ac:spMkLst>
        </pc:spChg>
      </pc:sldChg>
      <pc:sldChg chg="addSp delSp modSp add mod setBg">
        <pc:chgData name="Kristina Elen" userId="79a21bbd-83f7-4e16-a863-8531c314eb69" providerId="ADAL" clId="{BF52F6CA-D908-4C2C-A9B0-4467AD4FBBAA}" dt="2022-10-11T09:59:10.455" v="480" actId="26606"/>
        <pc:sldMkLst>
          <pc:docMk/>
          <pc:sldMk cId="2333069250" sldId="304"/>
        </pc:sldMkLst>
        <pc:spChg chg="mod">
          <ac:chgData name="Kristina Elen" userId="79a21bbd-83f7-4e16-a863-8531c314eb69" providerId="ADAL" clId="{BF52F6CA-D908-4C2C-A9B0-4467AD4FBBAA}" dt="2022-10-11T09:59:10.455" v="480" actId="26606"/>
          <ac:spMkLst>
            <pc:docMk/>
            <pc:sldMk cId="2333069250" sldId="304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10.455" v="480" actId="26606"/>
          <ac:spMkLst>
            <pc:docMk/>
            <pc:sldMk cId="2333069250" sldId="304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10.455" v="480" actId="26606"/>
          <ac:spMkLst>
            <pc:docMk/>
            <pc:sldMk cId="2333069250" sldId="304"/>
            <ac:spMk id="8" creationId="{F73237BA-B351-4CD4-898F-CF296CA2D418}"/>
          </ac:spMkLst>
        </pc:spChg>
      </pc:sldChg>
      <pc:sldChg chg="addSp delSp modSp add mod setBg">
        <pc:chgData name="Kristina Elen" userId="79a21bbd-83f7-4e16-a863-8531c314eb69" providerId="ADAL" clId="{BF52F6CA-D908-4C2C-A9B0-4467AD4FBBAA}" dt="2022-10-11T09:59:10.661" v="481" actId="26606"/>
        <pc:sldMkLst>
          <pc:docMk/>
          <pc:sldMk cId="3667113129" sldId="305"/>
        </pc:sldMkLst>
        <pc:spChg chg="mod">
          <ac:chgData name="Kristina Elen" userId="79a21bbd-83f7-4e16-a863-8531c314eb69" providerId="ADAL" clId="{BF52F6CA-D908-4C2C-A9B0-4467AD4FBBAA}" dt="2022-10-11T09:59:10.661" v="481" actId="26606"/>
          <ac:spMkLst>
            <pc:docMk/>
            <pc:sldMk cId="3667113129" sldId="305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10.661" v="481" actId="26606"/>
          <ac:spMkLst>
            <pc:docMk/>
            <pc:sldMk cId="3667113129" sldId="305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10.661" v="481" actId="26606"/>
          <ac:spMkLst>
            <pc:docMk/>
            <pc:sldMk cId="3667113129" sldId="305"/>
            <ac:spMk id="8" creationId="{F73237BA-B351-4CD4-898F-CF296CA2D418}"/>
          </ac:spMkLst>
        </pc:spChg>
      </pc:sldChg>
    </pc:docChg>
  </pc:docChgLst>
  <pc:docChgLst>
    <pc:chgData name="Kristina Elen" userId="S::kelen@herzing.ca::79a21bbd-83f7-4e16-a863-8531c314eb69" providerId="AD" clId="Web-{6039E164-1EBE-942B-7DF7-7E89B564CC7D}"/>
    <pc:docChg chg="addSld delSld modSld addMainMaster modMainMaster">
      <pc:chgData name="Kristina Elen" userId="S::kelen@herzing.ca::79a21bbd-83f7-4e16-a863-8531c314eb69" providerId="AD" clId="Web-{6039E164-1EBE-942B-7DF7-7E89B564CC7D}" dt="2022-11-15T03:40:17.449" v="34"/>
      <pc:docMkLst>
        <pc:docMk/>
      </pc:docMkLst>
      <pc:sldChg chg="modSp">
        <pc:chgData name="Kristina Elen" userId="S::kelen@herzing.ca::79a21bbd-83f7-4e16-a863-8531c314eb69" providerId="AD" clId="Web-{6039E164-1EBE-942B-7DF7-7E89B564CC7D}" dt="2022-11-15T03:39:27.606" v="6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6039E164-1EBE-942B-7DF7-7E89B564CC7D}" dt="2022-11-15T03:39:27.606" v="6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new del">
        <pc:chgData name="Kristina Elen" userId="S::kelen@herzing.ca::79a21bbd-83f7-4e16-a863-8531c314eb69" providerId="AD" clId="Web-{6039E164-1EBE-942B-7DF7-7E89B564CC7D}" dt="2022-11-15T03:39:45.075" v="27"/>
        <pc:sldMkLst>
          <pc:docMk/>
          <pc:sldMk cId="2765673246" sldId="258"/>
        </pc:sldMkLst>
      </pc:sldChg>
      <pc:sldChg chg="del">
        <pc:chgData name="Kristina Elen" userId="S::kelen@herzing.ca::79a21bbd-83f7-4e16-a863-8531c314eb69" providerId="AD" clId="Web-{6039E164-1EBE-942B-7DF7-7E89B564CC7D}" dt="2022-11-15T03:39:32.997" v="7"/>
        <pc:sldMkLst>
          <pc:docMk/>
          <pc:sldMk cId="202718600" sldId="259"/>
        </pc:sldMkLst>
      </pc:sldChg>
      <pc:sldChg chg="addSp modSp add mod setBg addAnim">
        <pc:chgData name="Kristina Elen" userId="S::kelen@herzing.ca::79a21bbd-83f7-4e16-a863-8531c314eb69" providerId="AD" clId="Web-{6039E164-1EBE-942B-7DF7-7E89B564CC7D}" dt="2022-11-15T03:40:17.449" v="34"/>
        <pc:sldMkLst>
          <pc:docMk/>
          <pc:sldMk cId="3738485610" sldId="259"/>
        </pc:sldMkLst>
        <pc:spChg chg="mod">
          <ac:chgData name="Kristina Elen" userId="S::kelen@herzing.ca::79a21bbd-83f7-4e16-a863-8531c314eb69" providerId="AD" clId="Web-{6039E164-1EBE-942B-7DF7-7E89B564CC7D}" dt="2022-11-15T03:40:17.449" v="33"/>
          <ac:spMkLst>
            <pc:docMk/>
            <pc:sldMk cId="3738485610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6039E164-1EBE-942B-7DF7-7E89B564CC7D}" dt="2022-11-15T03:40:17.449" v="33"/>
          <ac:spMkLst>
            <pc:docMk/>
            <pc:sldMk cId="3738485610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6039E164-1EBE-942B-7DF7-7E89B564CC7D}" dt="2022-11-15T03:40:17.449" v="33"/>
          <ac:spMkLst>
            <pc:docMk/>
            <pc:sldMk cId="3738485610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6039E164-1EBE-942B-7DF7-7E89B564CC7D}" dt="2022-11-15T03:40:17.449" v="33"/>
          <ac:spMkLst>
            <pc:docMk/>
            <pc:sldMk cId="3738485610" sldId="25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6039E164-1EBE-942B-7DF7-7E89B564CC7D}" dt="2022-11-15T03:40:17.449" v="33"/>
          <ac:spMkLst>
            <pc:docMk/>
            <pc:sldMk cId="3738485610" sldId="259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6039E164-1EBE-942B-7DF7-7E89B564CC7D}" dt="2022-11-15T03:39:32.997" v="8"/>
        <pc:sldMkLst>
          <pc:docMk/>
          <pc:sldMk cId="3329335314" sldId="260"/>
        </pc:sldMkLst>
      </pc:sldChg>
      <pc:sldChg chg="addSp modSp add mod setBg">
        <pc:chgData name="Kristina Elen" userId="S::kelen@herzing.ca::79a21bbd-83f7-4e16-a863-8531c314eb69" providerId="AD" clId="Web-{6039E164-1EBE-942B-7DF7-7E89B564CC7D}" dt="2022-11-15T03:40:07.793" v="32"/>
        <pc:sldMkLst>
          <pc:docMk/>
          <pc:sldMk cId="4173711740" sldId="260"/>
        </pc:sldMkLst>
        <pc:spChg chg="mod">
          <ac:chgData name="Kristina Elen" userId="S::kelen@herzing.ca::79a21bbd-83f7-4e16-a863-8531c314eb69" providerId="AD" clId="Web-{6039E164-1EBE-942B-7DF7-7E89B564CC7D}" dt="2022-11-15T03:40:07.793" v="32"/>
          <ac:spMkLst>
            <pc:docMk/>
            <pc:sldMk cId="4173711740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6039E164-1EBE-942B-7DF7-7E89B564CC7D}" dt="2022-11-15T03:40:07.793" v="32"/>
          <ac:spMkLst>
            <pc:docMk/>
            <pc:sldMk cId="4173711740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6039E164-1EBE-942B-7DF7-7E89B564CC7D}" dt="2022-11-15T03:40:07.793" v="32"/>
          <ac:spMkLst>
            <pc:docMk/>
            <pc:sldMk cId="4173711740" sldId="26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6039E164-1EBE-942B-7DF7-7E89B564CC7D}" dt="2022-11-15T03:40:07.793" v="32"/>
          <ac:spMkLst>
            <pc:docMk/>
            <pc:sldMk cId="4173711740" sldId="26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6039E164-1EBE-942B-7DF7-7E89B564CC7D}" dt="2022-11-15T03:40:07.793" v="32"/>
          <ac:spMkLst>
            <pc:docMk/>
            <pc:sldMk cId="4173711740" sldId="260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6039E164-1EBE-942B-7DF7-7E89B564CC7D}" dt="2022-11-15T03:40:02.872" v="31"/>
        <pc:sldMkLst>
          <pc:docMk/>
          <pc:sldMk cId="2916349052" sldId="261"/>
        </pc:sldMkLst>
        <pc:spChg chg="mod">
          <ac:chgData name="Kristina Elen" userId="S::kelen@herzing.ca::79a21bbd-83f7-4e16-a863-8531c314eb69" providerId="AD" clId="Web-{6039E164-1EBE-942B-7DF7-7E89B564CC7D}" dt="2022-11-15T03:40:02.872" v="31"/>
          <ac:spMkLst>
            <pc:docMk/>
            <pc:sldMk cId="2916349052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6039E164-1EBE-942B-7DF7-7E89B564CC7D}" dt="2022-11-15T03:40:02.872" v="31"/>
          <ac:spMkLst>
            <pc:docMk/>
            <pc:sldMk cId="2916349052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6039E164-1EBE-942B-7DF7-7E89B564CC7D}" dt="2022-11-15T03:40:02.872" v="31"/>
          <ac:spMkLst>
            <pc:docMk/>
            <pc:sldMk cId="2916349052" sldId="26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6039E164-1EBE-942B-7DF7-7E89B564CC7D}" dt="2022-11-15T03:40:02.872" v="31"/>
          <ac:spMkLst>
            <pc:docMk/>
            <pc:sldMk cId="2916349052" sldId="26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6039E164-1EBE-942B-7DF7-7E89B564CC7D}" dt="2022-11-15T03:40:02.872" v="31"/>
          <ac:spMkLst>
            <pc:docMk/>
            <pc:sldMk cId="2916349052" sldId="26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6039E164-1EBE-942B-7DF7-7E89B564CC7D}" dt="2022-11-15T03:40:02.872" v="31"/>
          <ac:spMkLst>
            <pc:docMk/>
            <pc:sldMk cId="2916349052" sldId="261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6039E164-1EBE-942B-7DF7-7E89B564CC7D}" dt="2022-11-15T03:40:02.872" v="31"/>
          <ac:spMkLst>
            <pc:docMk/>
            <pc:sldMk cId="2916349052" sldId="261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6039E164-1EBE-942B-7DF7-7E89B564CC7D}" dt="2022-11-15T03:40:02.872" v="31"/>
          <ac:spMkLst>
            <pc:docMk/>
            <pc:sldMk cId="2916349052" sldId="261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6039E164-1EBE-942B-7DF7-7E89B564CC7D}" dt="2022-11-15T03:39:32.997" v="9"/>
        <pc:sldMkLst>
          <pc:docMk/>
          <pc:sldMk cId="3400593004" sldId="261"/>
        </pc:sldMkLst>
      </pc:sldChg>
      <pc:sldChg chg="del">
        <pc:chgData name="Kristina Elen" userId="S::kelen@herzing.ca::79a21bbd-83f7-4e16-a863-8531c314eb69" providerId="AD" clId="Web-{6039E164-1EBE-942B-7DF7-7E89B564CC7D}" dt="2022-11-15T03:39:32.997" v="10"/>
        <pc:sldMkLst>
          <pc:docMk/>
          <pc:sldMk cId="3675058963" sldId="262"/>
        </pc:sldMkLst>
      </pc:sldChg>
      <pc:sldChg chg="addSp modSp add mod setBg">
        <pc:chgData name="Kristina Elen" userId="S::kelen@herzing.ca::79a21bbd-83f7-4e16-a863-8531c314eb69" providerId="AD" clId="Web-{6039E164-1EBE-942B-7DF7-7E89B564CC7D}" dt="2022-11-15T03:40:00.309" v="30"/>
        <pc:sldMkLst>
          <pc:docMk/>
          <pc:sldMk cId="4293216663" sldId="262"/>
        </pc:sldMkLst>
        <pc:spChg chg="mod">
          <ac:chgData name="Kristina Elen" userId="S::kelen@herzing.ca::79a21bbd-83f7-4e16-a863-8531c314eb69" providerId="AD" clId="Web-{6039E164-1EBE-942B-7DF7-7E89B564CC7D}" dt="2022-11-15T03:40:00.309" v="30"/>
          <ac:spMkLst>
            <pc:docMk/>
            <pc:sldMk cId="4293216663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6039E164-1EBE-942B-7DF7-7E89B564CC7D}" dt="2022-11-15T03:40:00.309" v="30"/>
          <ac:spMkLst>
            <pc:docMk/>
            <pc:sldMk cId="4293216663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6039E164-1EBE-942B-7DF7-7E89B564CC7D}" dt="2022-11-15T03:40:00.309" v="30"/>
          <ac:spMkLst>
            <pc:docMk/>
            <pc:sldMk cId="4293216663" sldId="26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6039E164-1EBE-942B-7DF7-7E89B564CC7D}" dt="2022-11-15T03:40:00.309" v="30"/>
          <ac:spMkLst>
            <pc:docMk/>
            <pc:sldMk cId="4293216663" sldId="26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6039E164-1EBE-942B-7DF7-7E89B564CC7D}" dt="2022-11-15T03:40:00.309" v="30"/>
          <ac:spMkLst>
            <pc:docMk/>
            <pc:sldMk cId="4293216663" sldId="26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6039E164-1EBE-942B-7DF7-7E89B564CC7D}" dt="2022-11-15T03:40:00.309" v="30"/>
          <ac:spMkLst>
            <pc:docMk/>
            <pc:sldMk cId="4293216663" sldId="26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6039E164-1EBE-942B-7DF7-7E89B564CC7D}" dt="2022-11-15T03:40:00.309" v="30"/>
          <ac:spMkLst>
            <pc:docMk/>
            <pc:sldMk cId="4293216663" sldId="26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6039E164-1EBE-942B-7DF7-7E89B564CC7D}" dt="2022-11-15T03:40:00.309" v="30"/>
          <ac:spMkLst>
            <pc:docMk/>
            <pc:sldMk cId="4293216663" sldId="262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6039E164-1EBE-942B-7DF7-7E89B564CC7D}" dt="2022-11-15T03:39:55.497" v="29"/>
        <pc:sldMkLst>
          <pc:docMk/>
          <pc:sldMk cId="2104218478" sldId="263"/>
        </pc:sldMkLst>
        <pc:spChg chg="mod">
          <ac:chgData name="Kristina Elen" userId="S::kelen@herzing.ca::79a21bbd-83f7-4e16-a863-8531c314eb69" providerId="AD" clId="Web-{6039E164-1EBE-942B-7DF7-7E89B564CC7D}" dt="2022-11-15T03:39:55.497" v="29"/>
          <ac:spMkLst>
            <pc:docMk/>
            <pc:sldMk cId="2104218478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6039E164-1EBE-942B-7DF7-7E89B564CC7D}" dt="2022-11-15T03:39:55.497" v="29"/>
          <ac:spMkLst>
            <pc:docMk/>
            <pc:sldMk cId="2104218478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6039E164-1EBE-942B-7DF7-7E89B564CC7D}" dt="2022-11-15T03:39:55.497" v="29"/>
          <ac:spMkLst>
            <pc:docMk/>
            <pc:sldMk cId="2104218478" sldId="26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6039E164-1EBE-942B-7DF7-7E89B564CC7D}" dt="2022-11-15T03:39:55.497" v="29"/>
          <ac:spMkLst>
            <pc:docMk/>
            <pc:sldMk cId="2104218478" sldId="26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6039E164-1EBE-942B-7DF7-7E89B564CC7D}" dt="2022-11-15T03:39:55.497" v="29"/>
          <ac:spMkLst>
            <pc:docMk/>
            <pc:sldMk cId="2104218478" sldId="26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6039E164-1EBE-942B-7DF7-7E89B564CC7D}" dt="2022-11-15T03:39:55.497" v="29"/>
          <ac:spMkLst>
            <pc:docMk/>
            <pc:sldMk cId="2104218478" sldId="26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6039E164-1EBE-942B-7DF7-7E89B564CC7D}" dt="2022-11-15T03:39:55.497" v="29"/>
          <ac:spMkLst>
            <pc:docMk/>
            <pc:sldMk cId="2104218478" sldId="26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6039E164-1EBE-942B-7DF7-7E89B564CC7D}" dt="2022-11-15T03:39:55.497" v="29"/>
          <ac:spMkLst>
            <pc:docMk/>
            <pc:sldMk cId="2104218478" sldId="263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6039E164-1EBE-942B-7DF7-7E89B564CC7D}" dt="2022-11-15T03:39:32.997" v="11"/>
        <pc:sldMkLst>
          <pc:docMk/>
          <pc:sldMk cId="3805100753" sldId="263"/>
        </pc:sldMkLst>
      </pc:sldChg>
      <pc:sldChg chg="del">
        <pc:chgData name="Kristina Elen" userId="S::kelen@herzing.ca::79a21bbd-83f7-4e16-a863-8531c314eb69" providerId="AD" clId="Web-{6039E164-1EBE-942B-7DF7-7E89B564CC7D}" dt="2022-11-15T03:39:32.997" v="12"/>
        <pc:sldMkLst>
          <pc:docMk/>
          <pc:sldMk cId="948585811" sldId="264"/>
        </pc:sldMkLst>
      </pc:sldChg>
      <pc:sldChg chg="addSp modSp add mod setBg">
        <pc:chgData name="Kristina Elen" userId="S::kelen@herzing.ca::79a21bbd-83f7-4e16-a863-8531c314eb69" providerId="AD" clId="Web-{6039E164-1EBE-942B-7DF7-7E89B564CC7D}" dt="2022-11-15T03:39:52.528" v="28"/>
        <pc:sldMkLst>
          <pc:docMk/>
          <pc:sldMk cId="1402888069" sldId="264"/>
        </pc:sldMkLst>
        <pc:spChg chg="mod">
          <ac:chgData name="Kristina Elen" userId="S::kelen@herzing.ca::79a21bbd-83f7-4e16-a863-8531c314eb69" providerId="AD" clId="Web-{6039E164-1EBE-942B-7DF7-7E89B564CC7D}" dt="2022-11-15T03:39:52.528" v="28"/>
          <ac:spMkLst>
            <pc:docMk/>
            <pc:sldMk cId="1402888069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6039E164-1EBE-942B-7DF7-7E89B564CC7D}" dt="2022-11-15T03:39:52.528" v="28"/>
          <ac:spMkLst>
            <pc:docMk/>
            <pc:sldMk cId="1402888069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6039E164-1EBE-942B-7DF7-7E89B564CC7D}" dt="2022-11-15T03:39:52.528" v="28"/>
          <ac:spMkLst>
            <pc:docMk/>
            <pc:sldMk cId="1402888069" sldId="264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6039E164-1EBE-942B-7DF7-7E89B564CC7D}" dt="2022-11-15T03:39:52.528" v="28"/>
          <ac:spMkLst>
            <pc:docMk/>
            <pc:sldMk cId="1402888069" sldId="264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6039E164-1EBE-942B-7DF7-7E89B564CC7D}" dt="2022-11-15T03:39:52.528" v="28"/>
          <ac:spMkLst>
            <pc:docMk/>
            <pc:sldMk cId="1402888069" sldId="264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6039E164-1EBE-942B-7DF7-7E89B564CC7D}" dt="2022-11-15T03:39:52.528" v="28"/>
          <ac:spMkLst>
            <pc:docMk/>
            <pc:sldMk cId="1402888069" sldId="264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6039E164-1EBE-942B-7DF7-7E89B564CC7D}" dt="2022-11-15T03:39:52.528" v="28"/>
          <ac:spMkLst>
            <pc:docMk/>
            <pc:sldMk cId="1402888069" sldId="264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6039E164-1EBE-942B-7DF7-7E89B564CC7D}" dt="2022-11-15T03:39:52.528" v="28"/>
          <ac:spMkLst>
            <pc:docMk/>
            <pc:sldMk cId="1402888069" sldId="264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6039E164-1EBE-942B-7DF7-7E89B564CC7D}" dt="2022-11-15T03:39:32.997" v="13"/>
        <pc:sldMkLst>
          <pc:docMk/>
          <pc:sldMk cId="3678794379" sldId="265"/>
        </pc:sldMkLst>
      </pc:sldChg>
      <pc:sldChg chg="del">
        <pc:chgData name="Kristina Elen" userId="S::kelen@herzing.ca::79a21bbd-83f7-4e16-a863-8531c314eb69" providerId="AD" clId="Web-{6039E164-1EBE-942B-7DF7-7E89B564CC7D}" dt="2022-11-15T03:39:32.997" v="14"/>
        <pc:sldMkLst>
          <pc:docMk/>
          <pc:sldMk cId="3068290208" sldId="266"/>
        </pc:sldMkLst>
      </pc:sldChg>
      <pc:sldChg chg="del">
        <pc:chgData name="Kristina Elen" userId="S::kelen@herzing.ca::79a21bbd-83f7-4e16-a863-8531c314eb69" providerId="AD" clId="Web-{6039E164-1EBE-942B-7DF7-7E89B564CC7D}" dt="2022-11-15T03:39:32.997" v="15"/>
        <pc:sldMkLst>
          <pc:docMk/>
          <pc:sldMk cId="2487673429" sldId="267"/>
        </pc:sldMkLst>
      </pc:sldChg>
      <pc:sldChg chg="del">
        <pc:chgData name="Kristina Elen" userId="S::kelen@herzing.ca::79a21bbd-83f7-4e16-a863-8531c314eb69" providerId="AD" clId="Web-{6039E164-1EBE-942B-7DF7-7E89B564CC7D}" dt="2022-11-15T03:39:32.997" v="16"/>
        <pc:sldMkLst>
          <pc:docMk/>
          <pc:sldMk cId="2544222720" sldId="268"/>
        </pc:sldMkLst>
      </pc:sldChg>
      <pc:sldChg chg="del">
        <pc:chgData name="Kristina Elen" userId="S::kelen@herzing.ca::79a21bbd-83f7-4e16-a863-8531c314eb69" providerId="AD" clId="Web-{6039E164-1EBE-942B-7DF7-7E89B564CC7D}" dt="2022-11-15T03:39:32.997" v="17"/>
        <pc:sldMkLst>
          <pc:docMk/>
          <pc:sldMk cId="1689273925" sldId="269"/>
        </pc:sldMkLst>
      </pc:sldChg>
      <pc:sldChg chg="del">
        <pc:chgData name="Kristina Elen" userId="S::kelen@herzing.ca::79a21bbd-83f7-4e16-a863-8531c314eb69" providerId="AD" clId="Web-{6039E164-1EBE-942B-7DF7-7E89B564CC7D}" dt="2022-11-15T03:39:32.997" v="18"/>
        <pc:sldMkLst>
          <pc:docMk/>
          <pc:sldMk cId="2364468229" sldId="270"/>
        </pc:sldMkLst>
      </pc:sldChg>
      <pc:sldChg chg="del">
        <pc:chgData name="Kristina Elen" userId="S::kelen@herzing.ca::79a21bbd-83f7-4e16-a863-8531c314eb69" providerId="AD" clId="Web-{6039E164-1EBE-942B-7DF7-7E89B564CC7D}" dt="2022-11-15T03:39:32.997" v="19"/>
        <pc:sldMkLst>
          <pc:docMk/>
          <pc:sldMk cId="137833156" sldId="271"/>
        </pc:sldMkLst>
      </pc:sldChg>
      <pc:sldMasterChg chg="add addSldLayout">
        <pc:chgData name="Kristina Elen" userId="S::kelen@herzing.ca::79a21bbd-83f7-4e16-a863-8531c314eb69" providerId="AD" clId="Web-{6039E164-1EBE-942B-7DF7-7E89B564CC7D}" dt="2022-11-15T03:39:42.122" v="21"/>
        <pc:sldMasterMkLst>
          <pc:docMk/>
          <pc:sldMasterMk cId="159049115" sldId="2147483648"/>
        </pc:sldMasterMkLst>
        <pc:sldLayoutChg chg="add">
          <pc:chgData name="Kristina Elen" userId="S::kelen@herzing.ca::79a21bbd-83f7-4e16-a863-8531c314eb69" providerId="AD" clId="Web-{6039E164-1EBE-942B-7DF7-7E89B564CC7D}" dt="2022-11-15T03:39:42.122" v="21"/>
          <pc:sldLayoutMkLst>
            <pc:docMk/>
            <pc:sldMasterMk cId="159049115" sldId="2147483648"/>
            <pc:sldLayoutMk cId="2605858213" sldId="2147483649"/>
          </pc:sldLayoutMkLst>
        </pc:sldLayoutChg>
        <pc:sldLayoutChg chg="add">
          <pc:chgData name="Kristina Elen" userId="S::kelen@herzing.ca::79a21bbd-83f7-4e16-a863-8531c314eb69" providerId="AD" clId="Web-{6039E164-1EBE-942B-7DF7-7E89B564CC7D}" dt="2022-11-15T03:39:42.122" v="21"/>
          <pc:sldLayoutMkLst>
            <pc:docMk/>
            <pc:sldMasterMk cId="159049115" sldId="2147483648"/>
            <pc:sldLayoutMk cId="3902675708" sldId="2147483650"/>
          </pc:sldLayoutMkLst>
        </pc:sldLayoutChg>
        <pc:sldLayoutChg chg="add">
          <pc:chgData name="Kristina Elen" userId="S::kelen@herzing.ca::79a21bbd-83f7-4e16-a863-8531c314eb69" providerId="AD" clId="Web-{6039E164-1EBE-942B-7DF7-7E89B564CC7D}" dt="2022-11-15T03:39:42.122" v="21"/>
          <pc:sldLayoutMkLst>
            <pc:docMk/>
            <pc:sldMasterMk cId="159049115" sldId="2147483648"/>
            <pc:sldLayoutMk cId="1704406398" sldId="2147483651"/>
          </pc:sldLayoutMkLst>
        </pc:sldLayoutChg>
        <pc:sldLayoutChg chg="add">
          <pc:chgData name="Kristina Elen" userId="S::kelen@herzing.ca::79a21bbd-83f7-4e16-a863-8531c314eb69" providerId="AD" clId="Web-{6039E164-1EBE-942B-7DF7-7E89B564CC7D}" dt="2022-11-15T03:39:42.122" v="21"/>
          <pc:sldLayoutMkLst>
            <pc:docMk/>
            <pc:sldMasterMk cId="159049115" sldId="2147483648"/>
            <pc:sldLayoutMk cId="2133222558" sldId="2147483652"/>
          </pc:sldLayoutMkLst>
        </pc:sldLayoutChg>
        <pc:sldLayoutChg chg="add">
          <pc:chgData name="Kristina Elen" userId="S::kelen@herzing.ca::79a21bbd-83f7-4e16-a863-8531c314eb69" providerId="AD" clId="Web-{6039E164-1EBE-942B-7DF7-7E89B564CC7D}" dt="2022-11-15T03:39:42.122" v="21"/>
          <pc:sldLayoutMkLst>
            <pc:docMk/>
            <pc:sldMasterMk cId="159049115" sldId="2147483648"/>
            <pc:sldLayoutMk cId="3660632937" sldId="2147483653"/>
          </pc:sldLayoutMkLst>
        </pc:sldLayoutChg>
        <pc:sldLayoutChg chg="add">
          <pc:chgData name="Kristina Elen" userId="S::kelen@herzing.ca::79a21bbd-83f7-4e16-a863-8531c314eb69" providerId="AD" clId="Web-{6039E164-1EBE-942B-7DF7-7E89B564CC7D}" dt="2022-11-15T03:39:42.122" v="21"/>
          <pc:sldLayoutMkLst>
            <pc:docMk/>
            <pc:sldMasterMk cId="159049115" sldId="2147483648"/>
            <pc:sldLayoutMk cId="3253389956" sldId="2147483654"/>
          </pc:sldLayoutMkLst>
        </pc:sldLayoutChg>
        <pc:sldLayoutChg chg="add">
          <pc:chgData name="Kristina Elen" userId="S::kelen@herzing.ca::79a21bbd-83f7-4e16-a863-8531c314eb69" providerId="AD" clId="Web-{6039E164-1EBE-942B-7DF7-7E89B564CC7D}" dt="2022-11-15T03:39:42.122" v="21"/>
          <pc:sldLayoutMkLst>
            <pc:docMk/>
            <pc:sldMasterMk cId="159049115" sldId="2147483648"/>
            <pc:sldLayoutMk cId="3278262148" sldId="2147483655"/>
          </pc:sldLayoutMkLst>
        </pc:sldLayoutChg>
        <pc:sldLayoutChg chg="add">
          <pc:chgData name="Kristina Elen" userId="S::kelen@herzing.ca::79a21bbd-83f7-4e16-a863-8531c314eb69" providerId="AD" clId="Web-{6039E164-1EBE-942B-7DF7-7E89B564CC7D}" dt="2022-11-15T03:39:42.122" v="21"/>
          <pc:sldLayoutMkLst>
            <pc:docMk/>
            <pc:sldMasterMk cId="159049115" sldId="2147483648"/>
            <pc:sldLayoutMk cId="3412205267" sldId="2147483656"/>
          </pc:sldLayoutMkLst>
        </pc:sldLayoutChg>
        <pc:sldLayoutChg chg="add">
          <pc:chgData name="Kristina Elen" userId="S::kelen@herzing.ca::79a21bbd-83f7-4e16-a863-8531c314eb69" providerId="AD" clId="Web-{6039E164-1EBE-942B-7DF7-7E89B564CC7D}" dt="2022-11-15T03:39:42.122" v="21"/>
          <pc:sldLayoutMkLst>
            <pc:docMk/>
            <pc:sldMasterMk cId="159049115" sldId="2147483648"/>
            <pc:sldLayoutMk cId="4189646341" sldId="2147483657"/>
          </pc:sldLayoutMkLst>
        </pc:sldLayoutChg>
        <pc:sldLayoutChg chg="add">
          <pc:chgData name="Kristina Elen" userId="S::kelen@herzing.ca::79a21bbd-83f7-4e16-a863-8531c314eb69" providerId="AD" clId="Web-{6039E164-1EBE-942B-7DF7-7E89B564CC7D}" dt="2022-11-15T03:39:42.122" v="21"/>
          <pc:sldLayoutMkLst>
            <pc:docMk/>
            <pc:sldMasterMk cId="159049115" sldId="2147483648"/>
            <pc:sldLayoutMk cId="3250198105" sldId="2147483658"/>
          </pc:sldLayoutMkLst>
        </pc:sldLayoutChg>
        <pc:sldLayoutChg chg="add">
          <pc:chgData name="Kristina Elen" userId="S::kelen@herzing.ca::79a21bbd-83f7-4e16-a863-8531c314eb69" providerId="AD" clId="Web-{6039E164-1EBE-942B-7DF7-7E89B564CC7D}" dt="2022-11-15T03:39:42.122" v="21"/>
          <pc:sldLayoutMkLst>
            <pc:docMk/>
            <pc:sldMasterMk cId="159049115" sldId="2147483648"/>
            <pc:sldLayoutMk cId="2856490672" sldId="2147483659"/>
          </pc:sldLayoutMkLst>
        </pc:sldLayoutChg>
      </pc:sldMasterChg>
      <pc:sldMasterChg chg="replId modSldLayout">
        <pc:chgData name="Kristina Elen" userId="S::kelen@herzing.ca::79a21bbd-83f7-4e16-a863-8531c314eb69" providerId="AD" clId="Web-{6039E164-1EBE-942B-7DF7-7E89B564CC7D}" dt="2022-11-15T03:39:42.122" v="21"/>
        <pc:sldMasterMkLst>
          <pc:docMk/>
          <pc:sldMasterMk cId="2662219382" sldId="2147483744"/>
        </pc:sldMasterMkLst>
        <pc:sldLayoutChg chg="replId">
          <pc:chgData name="Kristina Elen" userId="S::kelen@herzing.ca::79a21bbd-83f7-4e16-a863-8531c314eb69" providerId="AD" clId="Web-{6039E164-1EBE-942B-7DF7-7E89B564CC7D}" dt="2022-11-15T03:39:42.122" v="21"/>
          <pc:sldLayoutMkLst>
            <pc:docMk/>
            <pc:sldMasterMk cId="2662219382" sldId="2147483744"/>
            <pc:sldLayoutMk cId="2188123248" sldId="2147483745"/>
          </pc:sldLayoutMkLst>
        </pc:sldLayoutChg>
        <pc:sldLayoutChg chg="replId">
          <pc:chgData name="Kristina Elen" userId="S::kelen@herzing.ca::79a21bbd-83f7-4e16-a863-8531c314eb69" providerId="AD" clId="Web-{6039E164-1EBE-942B-7DF7-7E89B564CC7D}" dt="2022-11-15T03:39:42.122" v="21"/>
          <pc:sldLayoutMkLst>
            <pc:docMk/>
            <pc:sldMasterMk cId="2662219382" sldId="2147483744"/>
            <pc:sldLayoutMk cId="1174755413" sldId="2147483746"/>
          </pc:sldLayoutMkLst>
        </pc:sldLayoutChg>
        <pc:sldLayoutChg chg="replId">
          <pc:chgData name="Kristina Elen" userId="S::kelen@herzing.ca::79a21bbd-83f7-4e16-a863-8531c314eb69" providerId="AD" clId="Web-{6039E164-1EBE-942B-7DF7-7E89B564CC7D}" dt="2022-11-15T03:39:42.122" v="21"/>
          <pc:sldLayoutMkLst>
            <pc:docMk/>
            <pc:sldMasterMk cId="2662219382" sldId="2147483744"/>
            <pc:sldLayoutMk cId="1718447933" sldId="2147483747"/>
          </pc:sldLayoutMkLst>
        </pc:sldLayoutChg>
        <pc:sldLayoutChg chg="replId">
          <pc:chgData name="Kristina Elen" userId="S::kelen@herzing.ca::79a21bbd-83f7-4e16-a863-8531c314eb69" providerId="AD" clId="Web-{6039E164-1EBE-942B-7DF7-7E89B564CC7D}" dt="2022-11-15T03:39:42.122" v="21"/>
          <pc:sldLayoutMkLst>
            <pc:docMk/>
            <pc:sldMasterMk cId="2662219382" sldId="2147483744"/>
            <pc:sldLayoutMk cId="4167667597" sldId="2147483748"/>
          </pc:sldLayoutMkLst>
        </pc:sldLayoutChg>
        <pc:sldLayoutChg chg="replId">
          <pc:chgData name="Kristina Elen" userId="S::kelen@herzing.ca::79a21bbd-83f7-4e16-a863-8531c314eb69" providerId="AD" clId="Web-{6039E164-1EBE-942B-7DF7-7E89B564CC7D}" dt="2022-11-15T03:39:42.122" v="21"/>
          <pc:sldLayoutMkLst>
            <pc:docMk/>
            <pc:sldMasterMk cId="2662219382" sldId="2147483744"/>
            <pc:sldLayoutMk cId="4269403117" sldId="2147483749"/>
          </pc:sldLayoutMkLst>
        </pc:sldLayoutChg>
        <pc:sldLayoutChg chg="replId">
          <pc:chgData name="Kristina Elen" userId="S::kelen@herzing.ca::79a21bbd-83f7-4e16-a863-8531c314eb69" providerId="AD" clId="Web-{6039E164-1EBE-942B-7DF7-7E89B564CC7D}" dt="2022-11-15T03:39:42.122" v="21"/>
          <pc:sldLayoutMkLst>
            <pc:docMk/>
            <pc:sldMasterMk cId="2662219382" sldId="2147483744"/>
            <pc:sldLayoutMk cId="1054446895" sldId="2147483750"/>
          </pc:sldLayoutMkLst>
        </pc:sldLayoutChg>
        <pc:sldLayoutChg chg="replId">
          <pc:chgData name="Kristina Elen" userId="S::kelen@herzing.ca::79a21bbd-83f7-4e16-a863-8531c314eb69" providerId="AD" clId="Web-{6039E164-1EBE-942B-7DF7-7E89B564CC7D}" dt="2022-11-15T03:39:42.122" v="21"/>
          <pc:sldLayoutMkLst>
            <pc:docMk/>
            <pc:sldMasterMk cId="2662219382" sldId="2147483744"/>
            <pc:sldLayoutMk cId="463436449" sldId="2147483751"/>
          </pc:sldLayoutMkLst>
        </pc:sldLayoutChg>
        <pc:sldLayoutChg chg="replId">
          <pc:chgData name="Kristina Elen" userId="S::kelen@herzing.ca::79a21bbd-83f7-4e16-a863-8531c314eb69" providerId="AD" clId="Web-{6039E164-1EBE-942B-7DF7-7E89B564CC7D}" dt="2022-11-15T03:39:42.122" v="21"/>
          <pc:sldLayoutMkLst>
            <pc:docMk/>
            <pc:sldMasterMk cId="2662219382" sldId="2147483744"/>
            <pc:sldLayoutMk cId="4195092144" sldId="2147483752"/>
          </pc:sldLayoutMkLst>
        </pc:sldLayoutChg>
        <pc:sldLayoutChg chg="replId">
          <pc:chgData name="Kristina Elen" userId="S::kelen@herzing.ca::79a21bbd-83f7-4e16-a863-8531c314eb69" providerId="AD" clId="Web-{6039E164-1EBE-942B-7DF7-7E89B564CC7D}" dt="2022-11-15T03:39:42.122" v="21"/>
          <pc:sldLayoutMkLst>
            <pc:docMk/>
            <pc:sldMasterMk cId="2662219382" sldId="2147483744"/>
            <pc:sldLayoutMk cId="3935482313" sldId="2147483753"/>
          </pc:sldLayoutMkLst>
        </pc:sldLayoutChg>
        <pc:sldLayoutChg chg="replId">
          <pc:chgData name="Kristina Elen" userId="S::kelen@herzing.ca::79a21bbd-83f7-4e16-a863-8531c314eb69" providerId="AD" clId="Web-{6039E164-1EBE-942B-7DF7-7E89B564CC7D}" dt="2022-11-15T03:39:42.122" v="21"/>
          <pc:sldLayoutMkLst>
            <pc:docMk/>
            <pc:sldMasterMk cId="2662219382" sldId="2147483744"/>
            <pc:sldLayoutMk cId="559450134" sldId="2147483754"/>
          </pc:sldLayoutMkLst>
        </pc:sldLayoutChg>
        <pc:sldLayoutChg chg="replId">
          <pc:chgData name="Kristina Elen" userId="S::kelen@herzing.ca::79a21bbd-83f7-4e16-a863-8531c314eb69" providerId="AD" clId="Web-{6039E164-1EBE-942B-7DF7-7E89B564CC7D}" dt="2022-11-15T03:39:42.122" v="21"/>
          <pc:sldLayoutMkLst>
            <pc:docMk/>
            <pc:sldMasterMk cId="2662219382" sldId="2147483744"/>
            <pc:sldLayoutMk cId="3755708868" sldId="2147483755"/>
          </pc:sldLayoutMkLst>
        </pc:sldLayoutChg>
      </pc:sldMasterChg>
    </pc:docChg>
  </pc:docChgLst>
  <pc:docChgLst>
    <pc:chgData name="Kristina Elen" userId="S::kelen@herzing.ca::79a21bbd-83f7-4e16-a863-8531c314eb69" providerId="AD" clId="Web-{AABAD392-C28F-48BD-5B0F-8EB42CBC4BFC}"/>
    <pc:docChg chg="addSld delSld modSld addMainMaster modMainMaster">
      <pc:chgData name="Kristina Elen" userId="S::kelen@herzing.ca::79a21bbd-83f7-4e16-a863-8531c314eb69" providerId="AD" clId="Web-{AABAD392-C28F-48BD-5B0F-8EB42CBC4BFC}" dt="2022-11-14T17:54:11.405" v="49"/>
      <pc:docMkLst>
        <pc:docMk/>
      </pc:docMkLst>
      <pc:sldChg chg="modSp">
        <pc:chgData name="Kristina Elen" userId="S::kelen@herzing.ca::79a21bbd-83f7-4e16-a863-8531c314eb69" providerId="AD" clId="Web-{AABAD392-C28F-48BD-5B0F-8EB42CBC4BFC}" dt="2022-11-14T17:47:22.541" v="4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AABAD392-C28F-48BD-5B0F-8EB42CBC4BFC}" dt="2022-11-14T17:47:22.541" v="4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new del">
        <pc:chgData name="Kristina Elen" userId="S::kelen@herzing.ca::79a21bbd-83f7-4e16-a863-8531c314eb69" providerId="AD" clId="Web-{AABAD392-C28F-48BD-5B0F-8EB42CBC4BFC}" dt="2022-11-14T17:49:25.543" v="34"/>
        <pc:sldMkLst>
          <pc:docMk/>
          <pc:sldMk cId="3296612986" sldId="258"/>
        </pc:sldMkLst>
      </pc:sldChg>
      <pc:sldChg chg="addSp modSp add mod setBg">
        <pc:chgData name="Kristina Elen" userId="S::kelen@herzing.ca::79a21bbd-83f7-4e16-a863-8531c314eb69" providerId="AD" clId="Web-{AABAD392-C28F-48BD-5B0F-8EB42CBC4BFC}" dt="2022-11-14T17:54:11.405" v="49"/>
        <pc:sldMkLst>
          <pc:docMk/>
          <pc:sldMk cId="152943495" sldId="259"/>
        </pc:sldMkLst>
        <pc:spChg chg="mod">
          <ac:chgData name="Kristina Elen" userId="S::kelen@herzing.ca::79a21bbd-83f7-4e16-a863-8531c314eb69" providerId="AD" clId="Web-{AABAD392-C28F-48BD-5B0F-8EB42CBC4BFC}" dt="2022-11-14T17:54:11.405" v="49"/>
          <ac:spMkLst>
            <pc:docMk/>
            <pc:sldMk cId="152943495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4:11.405" v="49"/>
          <ac:spMkLst>
            <pc:docMk/>
            <pc:sldMk cId="152943495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4:11.405" v="49"/>
          <ac:spMkLst>
            <pc:docMk/>
            <pc:sldMk cId="152943495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AABAD392-C28F-48BD-5B0F-8EB42CBC4BFC}" dt="2022-11-14T17:54:11.405" v="49"/>
          <ac:spMkLst>
            <pc:docMk/>
            <pc:sldMk cId="152943495" sldId="25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AABAD392-C28F-48BD-5B0F-8EB42CBC4BFC}" dt="2022-11-14T17:54:11.405" v="49"/>
          <ac:spMkLst>
            <pc:docMk/>
            <pc:sldMk cId="152943495" sldId="259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AABAD392-C28F-48BD-5B0F-8EB42CBC4BFC}" dt="2022-11-14T17:54:11.405" v="49"/>
          <ac:spMkLst>
            <pc:docMk/>
            <pc:sldMk cId="152943495" sldId="259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AABAD392-C28F-48BD-5B0F-8EB42CBC4BFC}" dt="2022-11-14T17:47:26.026" v="5"/>
        <pc:sldMkLst>
          <pc:docMk/>
          <pc:sldMk cId="1094456100" sldId="259"/>
        </pc:sldMkLst>
      </pc:sldChg>
      <pc:sldChg chg="addSp modSp add mod setBg">
        <pc:chgData name="Kristina Elen" userId="S::kelen@herzing.ca::79a21bbd-83f7-4e16-a863-8531c314eb69" providerId="AD" clId="Web-{AABAD392-C28F-48BD-5B0F-8EB42CBC4BFC}" dt="2022-11-14T17:54:07.014" v="48"/>
        <pc:sldMkLst>
          <pc:docMk/>
          <pc:sldMk cId="3583073614" sldId="260"/>
        </pc:sldMkLst>
        <pc:spChg chg="mod">
          <ac:chgData name="Kristina Elen" userId="S::kelen@herzing.ca::79a21bbd-83f7-4e16-a863-8531c314eb69" providerId="AD" clId="Web-{AABAD392-C28F-48BD-5B0F-8EB42CBC4BFC}" dt="2022-11-14T17:54:07.014" v="48"/>
          <ac:spMkLst>
            <pc:docMk/>
            <pc:sldMk cId="3583073614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4:07.014" v="48"/>
          <ac:spMkLst>
            <pc:docMk/>
            <pc:sldMk cId="3583073614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4:07.014" v="48"/>
          <ac:spMkLst>
            <pc:docMk/>
            <pc:sldMk cId="3583073614" sldId="26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AABAD392-C28F-48BD-5B0F-8EB42CBC4BFC}" dt="2022-11-14T17:54:07.014" v="48"/>
          <ac:spMkLst>
            <pc:docMk/>
            <pc:sldMk cId="3583073614" sldId="26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AABAD392-C28F-48BD-5B0F-8EB42CBC4BFC}" dt="2022-11-14T17:54:07.014" v="48"/>
          <ac:spMkLst>
            <pc:docMk/>
            <pc:sldMk cId="3583073614" sldId="260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AABAD392-C28F-48BD-5B0F-8EB42CBC4BFC}" dt="2022-11-14T17:54:07.014" v="48"/>
          <ac:spMkLst>
            <pc:docMk/>
            <pc:sldMk cId="3583073614" sldId="260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AABAD392-C28F-48BD-5B0F-8EB42CBC4BFC}" dt="2022-11-14T17:47:26.026" v="6"/>
        <pc:sldMkLst>
          <pc:docMk/>
          <pc:sldMk cId="3614628377" sldId="260"/>
        </pc:sldMkLst>
      </pc:sldChg>
      <pc:sldChg chg="del">
        <pc:chgData name="Kristina Elen" userId="S::kelen@herzing.ca::79a21bbd-83f7-4e16-a863-8531c314eb69" providerId="AD" clId="Web-{AABAD392-C28F-48BD-5B0F-8EB42CBC4BFC}" dt="2022-11-14T17:47:26.041" v="7"/>
        <pc:sldMkLst>
          <pc:docMk/>
          <pc:sldMk cId="2172712992" sldId="261"/>
        </pc:sldMkLst>
      </pc:sldChg>
      <pc:sldChg chg="addSp modSp add mod setBg">
        <pc:chgData name="Kristina Elen" userId="S::kelen@herzing.ca::79a21bbd-83f7-4e16-a863-8531c314eb69" providerId="AD" clId="Web-{AABAD392-C28F-48BD-5B0F-8EB42CBC4BFC}" dt="2022-11-14T17:53:37.561" v="47"/>
        <pc:sldMkLst>
          <pc:docMk/>
          <pc:sldMk cId="2359737773" sldId="261"/>
        </pc:sldMkLst>
        <pc:spChg chg="mod">
          <ac:chgData name="Kristina Elen" userId="S::kelen@herzing.ca::79a21bbd-83f7-4e16-a863-8531c314eb69" providerId="AD" clId="Web-{AABAD392-C28F-48BD-5B0F-8EB42CBC4BFC}" dt="2022-11-14T17:53:37.561" v="47"/>
          <ac:spMkLst>
            <pc:docMk/>
            <pc:sldMk cId="2359737773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3:37.561" v="47"/>
          <ac:spMkLst>
            <pc:docMk/>
            <pc:sldMk cId="2359737773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3:37.561" v="47"/>
          <ac:spMkLst>
            <pc:docMk/>
            <pc:sldMk cId="2359737773" sldId="261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AABAD392-C28F-48BD-5B0F-8EB42CBC4BFC}" dt="2022-11-14T17:53:37.561" v="47"/>
          <ac:cxnSpMkLst>
            <pc:docMk/>
            <pc:sldMk cId="2359737773" sldId="261"/>
            <ac:cxnSpMk id="10" creationId="{2D72A2C9-F3CA-4216-8BAD-FA4C970C3C4E}"/>
          </ac:cxnSpMkLst>
        </pc:cxnChg>
      </pc:sldChg>
      <pc:sldChg chg="del">
        <pc:chgData name="Kristina Elen" userId="S::kelen@herzing.ca::79a21bbd-83f7-4e16-a863-8531c314eb69" providerId="AD" clId="Web-{AABAD392-C28F-48BD-5B0F-8EB42CBC4BFC}" dt="2022-11-14T17:47:26.041" v="8"/>
        <pc:sldMkLst>
          <pc:docMk/>
          <pc:sldMk cId="1756304113" sldId="262"/>
        </pc:sldMkLst>
      </pc:sldChg>
      <pc:sldChg chg="addSp modSp add mod setBg">
        <pc:chgData name="Kristina Elen" userId="S::kelen@herzing.ca::79a21bbd-83f7-4e16-a863-8531c314eb69" providerId="AD" clId="Web-{AABAD392-C28F-48BD-5B0F-8EB42CBC4BFC}" dt="2022-11-14T17:53:34.342" v="46"/>
        <pc:sldMkLst>
          <pc:docMk/>
          <pc:sldMk cId="2958449629" sldId="262"/>
        </pc:sldMkLst>
        <pc:spChg chg="mod">
          <ac:chgData name="Kristina Elen" userId="S::kelen@herzing.ca::79a21bbd-83f7-4e16-a863-8531c314eb69" providerId="AD" clId="Web-{AABAD392-C28F-48BD-5B0F-8EB42CBC4BFC}" dt="2022-11-14T17:53:34.342" v="46"/>
          <ac:spMkLst>
            <pc:docMk/>
            <pc:sldMk cId="2958449629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3:34.342" v="46"/>
          <ac:spMkLst>
            <pc:docMk/>
            <pc:sldMk cId="2958449629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3:34.342" v="46"/>
          <ac:spMkLst>
            <pc:docMk/>
            <pc:sldMk cId="2958449629" sldId="262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AABAD392-C28F-48BD-5B0F-8EB42CBC4BFC}" dt="2022-11-14T17:53:34.342" v="46"/>
          <ac:spMkLst>
            <pc:docMk/>
            <pc:sldMk cId="2958449629" sldId="262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AABAD392-C28F-48BD-5B0F-8EB42CBC4BFC}" dt="2022-11-14T17:53:34.342" v="46"/>
          <ac:spMkLst>
            <pc:docMk/>
            <pc:sldMk cId="2958449629" sldId="262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AABAD392-C28F-48BD-5B0F-8EB42CBC4BFC}" dt="2022-11-14T17:53:34.342" v="46"/>
          <ac:spMkLst>
            <pc:docMk/>
            <pc:sldMk cId="2958449629" sldId="262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AABAD392-C28F-48BD-5B0F-8EB42CBC4BFC}" dt="2022-11-14T17:53:34.342" v="46"/>
          <ac:spMkLst>
            <pc:docMk/>
            <pc:sldMk cId="2958449629" sldId="262"/>
            <ac:spMk id="16" creationId="{82211336-CFF3-412D-868A-6679C1004C45}"/>
          </ac:spMkLst>
        </pc:spChg>
      </pc:sldChg>
      <pc:sldChg chg="del">
        <pc:chgData name="Kristina Elen" userId="S::kelen@herzing.ca::79a21bbd-83f7-4e16-a863-8531c314eb69" providerId="AD" clId="Web-{AABAD392-C28F-48BD-5B0F-8EB42CBC4BFC}" dt="2022-11-14T17:47:26.041" v="9"/>
        <pc:sldMkLst>
          <pc:docMk/>
          <pc:sldMk cId="170075540" sldId="263"/>
        </pc:sldMkLst>
      </pc:sldChg>
      <pc:sldChg chg="addSp modSp add mod setBg">
        <pc:chgData name="Kristina Elen" userId="S::kelen@herzing.ca::79a21bbd-83f7-4e16-a863-8531c314eb69" providerId="AD" clId="Web-{AABAD392-C28F-48BD-5B0F-8EB42CBC4BFC}" dt="2022-11-14T17:53:31.264" v="45"/>
        <pc:sldMkLst>
          <pc:docMk/>
          <pc:sldMk cId="683342378" sldId="263"/>
        </pc:sldMkLst>
        <pc:spChg chg="mod">
          <ac:chgData name="Kristina Elen" userId="S::kelen@herzing.ca::79a21bbd-83f7-4e16-a863-8531c314eb69" providerId="AD" clId="Web-{AABAD392-C28F-48BD-5B0F-8EB42CBC4BFC}" dt="2022-11-14T17:53:31.264" v="45"/>
          <ac:spMkLst>
            <pc:docMk/>
            <pc:sldMk cId="683342378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3:31.264" v="45"/>
          <ac:spMkLst>
            <pc:docMk/>
            <pc:sldMk cId="683342378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3:31.264" v="45"/>
          <ac:spMkLst>
            <pc:docMk/>
            <pc:sldMk cId="683342378" sldId="263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AABAD392-C28F-48BD-5B0F-8EB42CBC4BFC}" dt="2022-11-14T17:53:31.264" v="45"/>
          <ac:spMkLst>
            <pc:docMk/>
            <pc:sldMk cId="683342378" sldId="263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AABAD392-C28F-48BD-5B0F-8EB42CBC4BFC}" dt="2022-11-14T17:53:31.264" v="45"/>
          <ac:spMkLst>
            <pc:docMk/>
            <pc:sldMk cId="683342378" sldId="263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AABAD392-C28F-48BD-5B0F-8EB42CBC4BFC}" dt="2022-11-14T17:53:31.264" v="45"/>
          <ac:spMkLst>
            <pc:docMk/>
            <pc:sldMk cId="683342378" sldId="263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AABAD392-C28F-48BD-5B0F-8EB42CBC4BFC}" dt="2022-11-14T17:53:31.264" v="45"/>
          <ac:spMkLst>
            <pc:docMk/>
            <pc:sldMk cId="683342378" sldId="263"/>
            <ac:spMk id="16" creationId="{82211336-CFF3-412D-868A-6679C1004C45}"/>
          </ac:spMkLst>
        </pc:spChg>
      </pc:sldChg>
      <pc:sldChg chg="del">
        <pc:chgData name="Kristina Elen" userId="S::kelen@herzing.ca::79a21bbd-83f7-4e16-a863-8531c314eb69" providerId="AD" clId="Web-{AABAD392-C28F-48BD-5B0F-8EB42CBC4BFC}" dt="2022-11-14T17:47:26.041" v="10"/>
        <pc:sldMkLst>
          <pc:docMk/>
          <pc:sldMk cId="3707607403" sldId="264"/>
        </pc:sldMkLst>
      </pc:sldChg>
      <pc:sldChg chg="addSp modSp add mod setBg">
        <pc:chgData name="Kristina Elen" userId="S::kelen@herzing.ca::79a21bbd-83f7-4e16-a863-8531c314eb69" providerId="AD" clId="Web-{AABAD392-C28F-48BD-5B0F-8EB42CBC4BFC}" dt="2022-11-14T17:53:19.357" v="44"/>
        <pc:sldMkLst>
          <pc:docMk/>
          <pc:sldMk cId="4016266344" sldId="264"/>
        </pc:sldMkLst>
        <pc:spChg chg="mod">
          <ac:chgData name="Kristina Elen" userId="S::kelen@herzing.ca::79a21bbd-83f7-4e16-a863-8531c314eb69" providerId="AD" clId="Web-{AABAD392-C28F-48BD-5B0F-8EB42CBC4BFC}" dt="2022-11-14T17:53:19.357" v="44"/>
          <ac:spMkLst>
            <pc:docMk/>
            <pc:sldMk cId="4016266344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3:19.357" v="44"/>
          <ac:spMkLst>
            <pc:docMk/>
            <pc:sldMk cId="4016266344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3:19.357" v="44"/>
          <ac:spMkLst>
            <pc:docMk/>
            <pc:sldMk cId="4016266344" sldId="264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AABAD392-C28F-48BD-5B0F-8EB42CBC4BFC}" dt="2022-11-14T17:53:19.357" v="44"/>
          <ac:spMkLst>
            <pc:docMk/>
            <pc:sldMk cId="4016266344" sldId="264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AABAD392-C28F-48BD-5B0F-8EB42CBC4BFC}" dt="2022-11-14T17:53:19.357" v="44"/>
          <ac:spMkLst>
            <pc:docMk/>
            <pc:sldMk cId="4016266344" sldId="264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AABAD392-C28F-48BD-5B0F-8EB42CBC4BFC}" dt="2022-11-14T17:53:19.357" v="44"/>
          <ac:spMkLst>
            <pc:docMk/>
            <pc:sldMk cId="4016266344" sldId="264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AABAD392-C28F-48BD-5B0F-8EB42CBC4BFC}" dt="2022-11-14T17:53:19.357" v="44"/>
          <ac:spMkLst>
            <pc:docMk/>
            <pc:sldMk cId="4016266344" sldId="264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AABAD392-C28F-48BD-5B0F-8EB42CBC4BFC}" dt="2022-11-14T17:53:16.373" v="43"/>
        <pc:sldMkLst>
          <pc:docMk/>
          <pc:sldMk cId="78055407" sldId="265"/>
        </pc:sldMkLst>
        <pc:spChg chg="mod">
          <ac:chgData name="Kristina Elen" userId="S::kelen@herzing.ca::79a21bbd-83f7-4e16-a863-8531c314eb69" providerId="AD" clId="Web-{AABAD392-C28F-48BD-5B0F-8EB42CBC4BFC}" dt="2022-11-14T17:53:16.373" v="43"/>
          <ac:spMkLst>
            <pc:docMk/>
            <pc:sldMk cId="78055407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3:16.373" v="43"/>
          <ac:spMkLst>
            <pc:docMk/>
            <pc:sldMk cId="78055407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3:16.373" v="43"/>
          <ac:spMkLst>
            <pc:docMk/>
            <pc:sldMk cId="78055407" sldId="265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AABAD392-C28F-48BD-5B0F-8EB42CBC4BFC}" dt="2022-11-14T17:53:16.373" v="43"/>
          <ac:grpSpMkLst>
            <pc:docMk/>
            <pc:sldMk cId="78055407" sldId="265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AABAD392-C28F-48BD-5B0F-8EB42CBC4BFC}" dt="2022-11-14T17:47:26.041" v="11"/>
        <pc:sldMkLst>
          <pc:docMk/>
          <pc:sldMk cId="3321171699" sldId="265"/>
        </pc:sldMkLst>
      </pc:sldChg>
      <pc:sldChg chg="addSp modSp add mod setBg">
        <pc:chgData name="Kristina Elen" userId="S::kelen@herzing.ca::79a21bbd-83f7-4e16-a863-8531c314eb69" providerId="AD" clId="Web-{AABAD392-C28F-48BD-5B0F-8EB42CBC4BFC}" dt="2022-11-14T17:53:12.326" v="42"/>
        <pc:sldMkLst>
          <pc:docMk/>
          <pc:sldMk cId="595094215" sldId="266"/>
        </pc:sldMkLst>
        <pc:spChg chg="mod">
          <ac:chgData name="Kristina Elen" userId="S::kelen@herzing.ca::79a21bbd-83f7-4e16-a863-8531c314eb69" providerId="AD" clId="Web-{AABAD392-C28F-48BD-5B0F-8EB42CBC4BFC}" dt="2022-11-14T17:53:12.326" v="42"/>
          <ac:spMkLst>
            <pc:docMk/>
            <pc:sldMk cId="595094215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3:12.326" v="42"/>
          <ac:spMkLst>
            <pc:docMk/>
            <pc:sldMk cId="595094215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3:12.326" v="42"/>
          <ac:spMkLst>
            <pc:docMk/>
            <pc:sldMk cId="595094215" sldId="266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AABAD392-C28F-48BD-5B0F-8EB42CBC4BFC}" dt="2022-11-14T17:53:12.326" v="42"/>
          <ac:grpSpMkLst>
            <pc:docMk/>
            <pc:sldMk cId="595094215" sldId="266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AABAD392-C28F-48BD-5B0F-8EB42CBC4BFC}" dt="2022-11-14T17:47:26.041" v="12"/>
        <pc:sldMkLst>
          <pc:docMk/>
          <pc:sldMk cId="1887785721" sldId="266"/>
        </pc:sldMkLst>
      </pc:sldChg>
      <pc:sldChg chg="del">
        <pc:chgData name="Kristina Elen" userId="S::kelen@herzing.ca::79a21bbd-83f7-4e16-a863-8531c314eb69" providerId="AD" clId="Web-{AABAD392-C28F-48BD-5B0F-8EB42CBC4BFC}" dt="2022-11-14T17:47:26.041" v="13"/>
        <pc:sldMkLst>
          <pc:docMk/>
          <pc:sldMk cId="38702498" sldId="267"/>
        </pc:sldMkLst>
      </pc:sldChg>
      <pc:sldChg chg="addSp modSp add mod setBg">
        <pc:chgData name="Kristina Elen" userId="S::kelen@herzing.ca::79a21bbd-83f7-4e16-a863-8531c314eb69" providerId="AD" clId="Web-{AABAD392-C28F-48BD-5B0F-8EB42CBC4BFC}" dt="2022-11-14T17:53:08.764" v="41"/>
        <pc:sldMkLst>
          <pc:docMk/>
          <pc:sldMk cId="2918962717" sldId="267"/>
        </pc:sldMkLst>
        <pc:spChg chg="mod">
          <ac:chgData name="Kristina Elen" userId="S::kelen@herzing.ca::79a21bbd-83f7-4e16-a863-8531c314eb69" providerId="AD" clId="Web-{AABAD392-C28F-48BD-5B0F-8EB42CBC4BFC}" dt="2022-11-14T17:53:08.764" v="41"/>
          <ac:spMkLst>
            <pc:docMk/>
            <pc:sldMk cId="2918962717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3:08.764" v="41"/>
          <ac:spMkLst>
            <pc:docMk/>
            <pc:sldMk cId="2918962717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3:08.764" v="41"/>
          <ac:spMkLst>
            <pc:docMk/>
            <pc:sldMk cId="2918962717" sldId="267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AABAD392-C28F-48BD-5B0F-8EB42CBC4BFC}" dt="2022-11-14T17:53:08.764" v="41"/>
          <ac:grpSpMkLst>
            <pc:docMk/>
            <pc:sldMk cId="2918962717" sldId="267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AABAD392-C28F-48BD-5B0F-8EB42CBC4BFC}" dt="2022-11-14T17:47:26.041" v="14"/>
        <pc:sldMkLst>
          <pc:docMk/>
          <pc:sldMk cId="1103898072" sldId="268"/>
        </pc:sldMkLst>
      </pc:sldChg>
      <pc:sldChg chg="addSp modSp add mod setBg">
        <pc:chgData name="Kristina Elen" userId="S::kelen@herzing.ca::79a21bbd-83f7-4e16-a863-8531c314eb69" providerId="AD" clId="Web-{AABAD392-C28F-48BD-5B0F-8EB42CBC4BFC}" dt="2022-11-14T17:50:36.996" v="40"/>
        <pc:sldMkLst>
          <pc:docMk/>
          <pc:sldMk cId="2775938611" sldId="268"/>
        </pc:sldMkLst>
        <pc:spChg chg="mod">
          <ac:chgData name="Kristina Elen" userId="S::kelen@herzing.ca::79a21bbd-83f7-4e16-a863-8531c314eb69" providerId="AD" clId="Web-{AABAD392-C28F-48BD-5B0F-8EB42CBC4BFC}" dt="2022-11-14T17:50:36.996" v="40"/>
          <ac:spMkLst>
            <pc:docMk/>
            <pc:sldMk cId="2775938611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0:36.996" v="40"/>
          <ac:spMkLst>
            <pc:docMk/>
            <pc:sldMk cId="2775938611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0:36.996" v="40"/>
          <ac:spMkLst>
            <pc:docMk/>
            <pc:sldMk cId="2775938611" sldId="268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AABAD392-C28F-48BD-5B0F-8EB42CBC4BFC}" dt="2022-11-14T17:50:36.996" v="40"/>
          <ac:spMkLst>
            <pc:docMk/>
            <pc:sldMk cId="2775938611" sldId="268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AABAD392-C28F-48BD-5B0F-8EB42CBC4BFC}" dt="2022-11-14T17:50:36.996" v="40"/>
          <ac:spMkLst>
            <pc:docMk/>
            <pc:sldMk cId="2775938611" sldId="268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AABAD392-C28F-48BD-5B0F-8EB42CBC4BFC}" dt="2022-11-14T17:47:26.041" v="15"/>
        <pc:sldMkLst>
          <pc:docMk/>
          <pc:sldMk cId="1627892628" sldId="269"/>
        </pc:sldMkLst>
      </pc:sldChg>
      <pc:sldChg chg="addSp modSp add mod setBg">
        <pc:chgData name="Kristina Elen" userId="S::kelen@herzing.ca::79a21bbd-83f7-4e16-a863-8531c314eb69" providerId="AD" clId="Web-{AABAD392-C28F-48BD-5B0F-8EB42CBC4BFC}" dt="2022-11-14T17:50:32.262" v="39"/>
        <pc:sldMkLst>
          <pc:docMk/>
          <pc:sldMk cId="2383223706" sldId="269"/>
        </pc:sldMkLst>
        <pc:spChg chg="mod">
          <ac:chgData name="Kristina Elen" userId="S::kelen@herzing.ca::79a21bbd-83f7-4e16-a863-8531c314eb69" providerId="AD" clId="Web-{AABAD392-C28F-48BD-5B0F-8EB42CBC4BFC}" dt="2022-11-14T17:50:32.262" v="39"/>
          <ac:spMkLst>
            <pc:docMk/>
            <pc:sldMk cId="2383223706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0:32.262" v="39"/>
          <ac:spMkLst>
            <pc:docMk/>
            <pc:sldMk cId="2383223706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0:32.262" v="39"/>
          <ac:spMkLst>
            <pc:docMk/>
            <pc:sldMk cId="2383223706" sldId="26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AABAD392-C28F-48BD-5B0F-8EB42CBC4BFC}" dt="2022-11-14T17:50:32.262" v="39"/>
          <ac:spMkLst>
            <pc:docMk/>
            <pc:sldMk cId="2383223706" sldId="26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AABAD392-C28F-48BD-5B0F-8EB42CBC4BFC}" dt="2022-11-14T17:50:32.262" v="39"/>
          <ac:spMkLst>
            <pc:docMk/>
            <pc:sldMk cId="2383223706" sldId="269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AABAD392-C28F-48BD-5B0F-8EB42CBC4BFC}" dt="2022-11-14T17:47:26.041" v="16"/>
        <pc:sldMkLst>
          <pc:docMk/>
          <pc:sldMk cId="2187333220" sldId="270"/>
        </pc:sldMkLst>
      </pc:sldChg>
      <pc:sldChg chg="addSp modSp add mod setBg">
        <pc:chgData name="Kristina Elen" userId="S::kelen@herzing.ca::79a21bbd-83f7-4e16-a863-8531c314eb69" providerId="AD" clId="Web-{AABAD392-C28F-48BD-5B0F-8EB42CBC4BFC}" dt="2022-11-14T17:50:29.199" v="38"/>
        <pc:sldMkLst>
          <pc:docMk/>
          <pc:sldMk cId="3401030584" sldId="270"/>
        </pc:sldMkLst>
        <pc:spChg chg="mod">
          <ac:chgData name="Kristina Elen" userId="S::kelen@herzing.ca::79a21bbd-83f7-4e16-a863-8531c314eb69" providerId="AD" clId="Web-{AABAD392-C28F-48BD-5B0F-8EB42CBC4BFC}" dt="2022-11-14T17:50:29.199" v="38"/>
          <ac:spMkLst>
            <pc:docMk/>
            <pc:sldMk cId="3401030584" sldId="27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0:29.199" v="38"/>
          <ac:spMkLst>
            <pc:docMk/>
            <pc:sldMk cId="3401030584" sldId="27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0:29.199" v="38"/>
          <ac:spMkLst>
            <pc:docMk/>
            <pc:sldMk cId="3401030584" sldId="27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AABAD392-C28F-48BD-5B0F-8EB42CBC4BFC}" dt="2022-11-14T17:50:29.199" v="38"/>
          <ac:spMkLst>
            <pc:docMk/>
            <pc:sldMk cId="3401030584" sldId="27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AABAD392-C28F-48BD-5B0F-8EB42CBC4BFC}" dt="2022-11-14T17:50:29.199" v="38"/>
          <ac:spMkLst>
            <pc:docMk/>
            <pc:sldMk cId="3401030584" sldId="270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AABAD392-C28F-48BD-5B0F-8EB42CBC4BFC}" dt="2022-11-14T17:47:26.041" v="17"/>
        <pc:sldMkLst>
          <pc:docMk/>
          <pc:sldMk cId="32866997" sldId="271"/>
        </pc:sldMkLst>
      </pc:sldChg>
      <pc:sldChg chg="addSp modSp add mod setBg">
        <pc:chgData name="Kristina Elen" userId="S::kelen@herzing.ca::79a21bbd-83f7-4e16-a863-8531c314eb69" providerId="AD" clId="Web-{AABAD392-C28F-48BD-5B0F-8EB42CBC4BFC}" dt="2022-11-14T17:50:26.043" v="37"/>
        <pc:sldMkLst>
          <pc:docMk/>
          <pc:sldMk cId="3093174661" sldId="271"/>
        </pc:sldMkLst>
        <pc:spChg chg="mod">
          <ac:chgData name="Kristina Elen" userId="S::kelen@herzing.ca::79a21bbd-83f7-4e16-a863-8531c314eb69" providerId="AD" clId="Web-{AABAD392-C28F-48BD-5B0F-8EB42CBC4BFC}" dt="2022-11-14T17:50:26.043" v="37"/>
          <ac:spMkLst>
            <pc:docMk/>
            <pc:sldMk cId="3093174661" sldId="27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0:26.043" v="37"/>
          <ac:spMkLst>
            <pc:docMk/>
            <pc:sldMk cId="3093174661" sldId="27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0:26.043" v="37"/>
          <ac:spMkLst>
            <pc:docMk/>
            <pc:sldMk cId="3093174661" sldId="27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AABAD392-C28F-48BD-5B0F-8EB42CBC4BFC}" dt="2022-11-14T17:50:26.043" v="37"/>
          <ac:spMkLst>
            <pc:docMk/>
            <pc:sldMk cId="3093174661" sldId="27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AABAD392-C28F-48BD-5B0F-8EB42CBC4BFC}" dt="2022-11-14T17:50:26.043" v="37"/>
          <ac:spMkLst>
            <pc:docMk/>
            <pc:sldMk cId="3093174661" sldId="271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AABAD392-C28F-48BD-5B0F-8EB42CBC4BFC}" dt="2022-11-14T17:50:20.731" v="36"/>
        <pc:sldMkLst>
          <pc:docMk/>
          <pc:sldMk cId="1636400804" sldId="272"/>
        </pc:sldMkLst>
        <pc:spChg chg="mod">
          <ac:chgData name="Kristina Elen" userId="S::kelen@herzing.ca::79a21bbd-83f7-4e16-a863-8531c314eb69" providerId="AD" clId="Web-{AABAD392-C28F-48BD-5B0F-8EB42CBC4BFC}" dt="2022-11-14T17:50:20.731" v="36"/>
          <ac:spMkLst>
            <pc:docMk/>
            <pc:sldMk cId="1636400804" sldId="27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0:20.731" v="36"/>
          <ac:spMkLst>
            <pc:docMk/>
            <pc:sldMk cId="1636400804" sldId="27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0:20.731" v="36"/>
          <ac:spMkLst>
            <pc:docMk/>
            <pc:sldMk cId="1636400804" sldId="27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AABAD392-C28F-48BD-5B0F-8EB42CBC4BFC}" dt="2022-11-14T17:50:20.731" v="36"/>
          <ac:spMkLst>
            <pc:docMk/>
            <pc:sldMk cId="1636400804" sldId="27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AABAD392-C28F-48BD-5B0F-8EB42CBC4BFC}" dt="2022-11-14T17:50:20.731" v="36"/>
          <ac:spMkLst>
            <pc:docMk/>
            <pc:sldMk cId="1636400804" sldId="272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AABAD392-C28F-48BD-5B0F-8EB42CBC4BFC}" dt="2022-11-14T17:50:17.465" v="35"/>
        <pc:sldMkLst>
          <pc:docMk/>
          <pc:sldMk cId="1547321552" sldId="273"/>
        </pc:sldMkLst>
        <pc:spChg chg="mod">
          <ac:chgData name="Kristina Elen" userId="S::kelen@herzing.ca::79a21bbd-83f7-4e16-a863-8531c314eb69" providerId="AD" clId="Web-{AABAD392-C28F-48BD-5B0F-8EB42CBC4BFC}" dt="2022-11-14T17:50:17.465" v="35"/>
          <ac:spMkLst>
            <pc:docMk/>
            <pc:sldMk cId="1547321552" sldId="27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0:17.465" v="35"/>
          <ac:spMkLst>
            <pc:docMk/>
            <pc:sldMk cId="1547321552" sldId="27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0:17.465" v="35"/>
          <ac:spMkLst>
            <pc:docMk/>
            <pc:sldMk cId="1547321552" sldId="27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AABAD392-C28F-48BD-5B0F-8EB42CBC4BFC}" dt="2022-11-14T17:50:17.465" v="35"/>
          <ac:spMkLst>
            <pc:docMk/>
            <pc:sldMk cId="1547321552" sldId="27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AABAD392-C28F-48BD-5B0F-8EB42CBC4BFC}" dt="2022-11-14T17:50:17.465" v="35"/>
          <ac:spMkLst>
            <pc:docMk/>
            <pc:sldMk cId="1547321552" sldId="273"/>
            <ac:spMk id="12" creationId="{1C091803-41C2-48E0-9228-5148460C7479}"/>
          </ac:spMkLst>
        </pc:spChg>
      </pc:sldChg>
      <pc:sldMasterChg chg="replId modSldLayout">
        <pc:chgData name="Kristina Elen" userId="S::kelen@herzing.ca::79a21bbd-83f7-4e16-a863-8531c314eb69" providerId="AD" clId="Web-{AABAD392-C28F-48BD-5B0F-8EB42CBC4BFC}" dt="2022-11-14T17:47:37.213" v="19"/>
        <pc:sldMasterMkLst>
          <pc:docMk/>
          <pc:sldMasterMk cId="1148050940" sldId="2147483708"/>
        </pc:sldMasterMkLst>
        <pc:sldLayoutChg chg="replI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1148050940" sldId="2147483708"/>
            <pc:sldLayoutMk cId="1028803256" sldId="2147483709"/>
          </pc:sldLayoutMkLst>
        </pc:sldLayoutChg>
        <pc:sldLayoutChg chg="replI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1148050940" sldId="2147483708"/>
            <pc:sldLayoutMk cId="253788622" sldId="2147483710"/>
          </pc:sldLayoutMkLst>
        </pc:sldLayoutChg>
        <pc:sldLayoutChg chg="replI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1148050940" sldId="2147483708"/>
            <pc:sldLayoutMk cId="424123968" sldId="2147483711"/>
          </pc:sldLayoutMkLst>
        </pc:sldLayoutChg>
        <pc:sldLayoutChg chg="replI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1148050940" sldId="2147483708"/>
            <pc:sldLayoutMk cId="4217572945" sldId="2147483712"/>
          </pc:sldLayoutMkLst>
        </pc:sldLayoutChg>
        <pc:sldLayoutChg chg="replI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1148050940" sldId="2147483708"/>
            <pc:sldLayoutMk cId="4109351567" sldId="2147483713"/>
          </pc:sldLayoutMkLst>
        </pc:sldLayoutChg>
        <pc:sldLayoutChg chg="replI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1148050940" sldId="2147483708"/>
            <pc:sldLayoutMk cId="829772631" sldId="2147483714"/>
          </pc:sldLayoutMkLst>
        </pc:sldLayoutChg>
        <pc:sldLayoutChg chg="replI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1148050940" sldId="2147483708"/>
            <pc:sldLayoutMk cId="986759774" sldId="2147483715"/>
          </pc:sldLayoutMkLst>
        </pc:sldLayoutChg>
        <pc:sldLayoutChg chg="replI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1148050940" sldId="2147483708"/>
            <pc:sldLayoutMk cId="3217247472" sldId="2147483716"/>
          </pc:sldLayoutMkLst>
        </pc:sldLayoutChg>
        <pc:sldLayoutChg chg="replI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1148050940" sldId="2147483708"/>
            <pc:sldLayoutMk cId="749736011" sldId="2147483717"/>
          </pc:sldLayoutMkLst>
        </pc:sldLayoutChg>
        <pc:sldLayoutChg chg="replI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1148050940" sldId="2147483708"/>
            <pc:sldLayoutMk cId="838500778" sldId="2147483718"/>
          </pc:sldLayoutMkLst>
        </pc:sldLayoutChg>
        <pc:sldLayoutChg chg="replI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1148050940" sldId="2147483708"/>
            <pc:sldLayoutMk cId="1791461543" sldId="2147483719"/>
          </pc:sldLayoutMkLst>
        </pc:sldLayoutChg>
      </pc:sldMasterChg>
      <pc:sldMasterChg chg="add addSldLayout">
        <pc:chgData name="Kristina Elen" userId="S::kelen@herzing.ca::79a21bbd-83f7-4e16-a863-8531c314eb69" providerId="AD" clId="Web-{AABAD392-C28F-48BD-5B0F-8EB42CBC4BFC}" dt="2022-11-14T17:47:37.213" v="19"/>
        <pc:sldMasterMkLst>
          <pc:docMk/>
          <pc:sldMasterMk cId="2488373784" sldId="2147483720"/>
        </pc:sldMasterMkLst>
        <pc:sldLayoutChg chg="ad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2488373784" sldId="2147483720"/>
            <pc:sldLayoutMk cId="2614012917" sldId="2147483721"/>
          </pc:sldLayoutMkLst>
        </pc:sldLayoutChg>
        <pc:sldLayoutChg chg="ad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2488373784" sldId="2147483720"/>
            <pc:sldLayoutMk cId="558693790" sldId="2147483722"/>
          </pc:sldLayoutMkLst>
        </pc:sldLayoutChg>
        <pc:sldLayoutChg chg="ad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2488373784" sldId="2147483720"/>
            <pc:sldLayoutMk cId="1983891694" sldId="2147483723"/>
          </pc:sldLayoutMkLst>
        </pc:sldLayoutChg>
        <pc:sldLayoutChg chg="ad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2488373784" sldId="2147483720"/>
            <pc:sldLayoutMk cId="2180375718" sldId="2147483724"/>
          </pc:sldLayoutMkLst>
        </pc:sldLayoutChg>
        <pc:sldLayoutChg chg="ad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2488373784" sldId="2147483720"/>
            <pc:sldLayoutMk cId="167481272" sldId="2147483725"/>
          </pc:sldLayoutMkLst>
        </pc:sldLayoutChg>
        <pc:sldLayoutChg chg="ad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2488373784" sldId="2147483720"/>
            <pc:sldLayoutMk cId="941432255" sldId="2147483726"/>
          </pc:sldLayoutMkLst>
        </pc:sldLayoutChg>
        <pc:sldLayoutChg chg="ad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2488373784" sldId="2147483720"/>
            <pc:sldLayoutMk cId="93298367" sldId="2147483727"/>
          </pc:sldLayoutMkLst>
        </pc:sldLayoutChg>
        <pc:sldLayoutChg chg="ad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2488373784" sldId="2147483720"/>
            <pc:sldLayoutMk cId="2335526766" sldId="2147483728"/>
          </pc:sldLayoutMkLst>
        </pc:sldLayoutChg>
        <pc:sldLayoutChg chg="ad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2488373784" sldId="2147483720"/>
            <pc:sldLayoutMk cId="1749026128" sldId="2147483729"/>
          </pc:sldLayoutMkLst>
        </pc:sldLayoutChg>
        <pc:sldLayoutChg chg="ad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2488373784" sldId="2147483720"/>
            <pc:sldLayoutMk cId="1639469068" sldId="2147483730"/>
          </pc:sldLayoutMkLst>
        </pc:sldLayoutChg>
        <pc:sldLayoutChg chg="ad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2488373784" sldId="2147483720"/>
            <pc:sldLayoutMk cId="781036668" sldId="2147483731"/>
          </pc:sldLayoutMkLst>
        </pc:sldLayoutChg>
      </pc:sldMasterChg>
    </pc:docChg>
  </pc:docChgLst>
  <pc:docChgLst>
    <pc:chgData name="Kristina Elen" userId="S::kelen@herzing.ca::79a21bbd-83f7-4e16-a863-8531c314eb69" providerId="AD" clId="Web-{F163EB21-F6FE-80FC-2334-374EEC819BCD}"/>
    <pc:docChg chg="addSld delSld modSld addMainMaster modMainMaster">
      <pc:chgData name="Kristina Elen" userId="S::kelen@herzing.ca::79a21bbd-83f7-4e16-a863-8531c314eb69" providerId="AD" clId="Web-{F163EB21-F6FE-80FC-2334-374EEC819BCD}" dt="2022-11-12T11:32:47.103" v="111"/>
      <pc:docMkLst>
        <pc:docMk/>
      </pc:docMkLst>
      <pc:sldChg chg="modSp">
        <pc:chgData name="Kristina Elen" userId="S::kelen@herzing.ca::79a21bbd-83f7-4e16-a863-8531c314eb69" providerId="AD" clId="Web-{F163EB21-F6FE-80FC-2334-374EEC819BCD}" dt="2022-11-12T10:45:21.332" v="4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F163EB21-F6FE-80FC-2334-374EEC819BCD}" dt="2022-11-12T10:45:21.332" v="4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modSp">
        <pc:chgData name="Kristina Elen" userId="S::kelen@herzing.ca::79a21bbd-83f7-4e16-a863-8531c314eb69" providerId="AD" clId="Web-{F163EB21-F6FE-80FC-2334-374EEC819BCD}" dt="2022-11-12T10:46:00.535" v="38" actId="1076"/>
        <pc:sldMkLst>
          <pc:docMk/>
          <pc:sldMk cId="2323017529" sldId="257"/>
        </pc:sldMkLst>
        <pc:spChg chg="mod">
          <ac:chgData name="Kristina Elen" userId="S::kelen@herzing.ca::79a21bbd-83f7-4e16-a863-8531c314eb69" providerId="AD" clId="Web-{F163EB21-F6FE-80FC-2334-374EEC819BCD}" dt="2022-11-12T10:46:00.535" v="38" actId="1076"/>
          <ac:spMkLst>
            <pc:docMk/>
            <pc:sldMk cId="2323017529" sldId="257"/>
            <ac:spMk id="8" creationId="{DC1ABB8A-951F-4EC2-5543-D0A410AF0024}"/>
          </ac:spMkLst>
        </pc:spChg>
      </pc:sldChg>
      <pc:sldChg chg="new del">
        <pc:chgData name="Kristina Elen" userId="S::kelen@herzing.ca::79a21bbd-83f7-4e16-a863-8531c314eb69" providerId="AD" clId="Web-{F163EB21-F6FE-80FC-2334-374EEC819BCD}" dt="2022-11-12T10:46:02.081" v="39"/>
        <pc:sldMkLst>
          <pc:docMk/>
          <pc:sldMk cId="3845740548" sldId="258"/>
        </pc:sldMkLst>
      </pc:sldChg>
      <pc:sldChg chg="addSp modSp add mod setBg addAnim">
        <pc:chgData name="Kristina Elen" userId="S::kelen@herzing.ca::79a21bbd-83f7-4e16-a863-8531c314eb69" providerId="AD" clId="Web-{F163EB21-F6FE-80FC-2334-374EEC819BCD}" dt="2022-11-12T10:58:43.747" v="106" actId="20577"/>
        <pc:sldMkLst>
          <pc:docMk/>
          <pc:sldMk cId="2994943172" sldId="259"/>
        </pc:sldMkLst>
        <pc:spChg chg="mod">
          <ac:chgData name="Kristina Elen" userId="S::kelen@herzing.ca::79a21bbd-83f7-4e16-a863-8531c314eb69" providerId="AD" clId="Web-{F163EB21-F6FE-80FC-2334-374EEC819BCD}" dt="2022-11-12T10:58:38.357" v="104"/>
          <ac:spMkLst>
            <pc:docMk/>
            <pc:sldMk cId="2994943172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8:43.747" v="106" actId="20577"/>
          <ac:spMkLst>
            <pc:docMk/>
            <pc:sldMk cId="2994943172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163EB21-F6FE-80FC-2334-374EEC819BCD}" dt="2022-11-12T10:58:38.357" v="104"/>
          <ac:spMkLst>
            <pc:docMk/>
            <pc:sldMk cId="2994943172" sldId="25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8:38.357" v="104"/>
          <ac:spMkLst>
            <pc:docMk/>
            <pc:sldMk cId="2994943172" sldId="25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8:38.357" v="104"/>
          <ac:spMkLst>
            <pc:docMk/>
            <pc:sldMk cId="2994943172" sldId="25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8:38.357" v="104"/>
          <ac:spMkLst>
            <pc:docMk/>
            <pc:sldMk cId="2994943172" sldId="25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8:38.357" v="104"/>
          <ac:spMkLst>
            <pc:docMk/>
            <pc:sldMk cId="2994943172" sldId="25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F163EB21-F6FE-80FC-2334-374EEC819BCD}" dt="2022-11-12T10:58:38.357" v="104"/>
          <ac:spMkLst>
            <pc:docMk/>
            <pc:sldMk cId="2994943172" sldId="259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F163EB21-F6FE-80FC-2334-374EEC819BCD}" dt="2022-11-12T10:45:33.269" v="17"/>
        <pc:sldMkLst>
          <pc:docMk/>
          <pc:sldMk cId="2030697219" sldId="260"/>
        </pc:sldMkLst>
      </pc:sldChg>
      <pc:sldChg chg="addSp modSp add mod setBg">
        <pc:chgData name="Kristina Elen" userId="S::kelen@herzing.ca::79a21bbd-83f7-4e16-a863-8531c314eb69" providerId="AD" clId="Web-{F163EB21-F6FE-80FC-2334-374EEC819BCD}" dt="2022-11-12T10:58:35.357" v="103"/>
        <pc:sldMkLst>
          <pc:docMk/>
          <pc:sldMk cId="3883223538" sldId="260"/>
        </pc:sldMkLst>
        <pc:spChg chg="mod">
          <ac:chgData name="Kristina Elen" userId="S::kelen@herzing.ca::79a21bbd-83f7-4e16-a863-8531c314eb69" providerId="AD" clId="Web-{F163EB21-F6FE-80FC-2334-374EEC819BCD}" dt="2022-11-12T10:58:35.357" v="103"/>
          <ac:spMkLst>
            <pc:docMk/>
            <pc:sldMk cId="3883223538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8:35.357" v="103"/>
          <ac:spMkLst>
            <pc:docMk/>
            <pc:sldMk cId="3883223538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163EB21-F6FE-80FC-2334-374EEC819BCD}" dt="2022-11-12T10:58:35.357" v="103"/>
          <ac:spMkLst>
            <pc:docMk/>
            <pc:sldMk cId="3883223538" sldId="26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8:35.357" v="103"/>
          <ac:spMkLst>
            <pc:docMk/>
            <pc:sldMk cId="3883223538" sldId="26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8:35.357" v="103"/>
          <ac:spMkLst>
            <pc:docMk/>
            <pc:sldMk cId="3883223538" sldId="26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8:35.357" v="103"/>
          <ac:spMkLst>
            <pc:docMk/>
            <pc:sldMk cId="3883223538" sldId="26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8:35.357" v="103"/>
          <ac:spMkLst>
            <pc:docMk/>
            <pc:sldMk cId="3883223538" sldId="26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F163EB21-F6FE-80FC-2334-374EEC819BCD}" dt="2022-11-12T10:58:35.357" v="103"/>
          <ac:spMkLst>
            <pc:docMk/>
            <pc:sldMk cId="3883223538" sldId="260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F163EB21-F6FE-80FC-2334-374EEC819BCD}" dt="2022-11-12T10:45:33.269" v="16"/>
        <pc:sldMkLst>
          <pc:docMk/>
          <pc:sldMk cId="700623149" sldId="261"/>
        </pc:sldMkLst>
      </pc:sldChg>
      <pc:sldChg chg="addSp modSp add mod setBg">
        <pc:chgData name="Kristina Elen" userId="S::kelen@herzing.ca::79a21bbd-83f7-4e16-a863-8531c314eb69" providerId="AD" clId="Web-{F163EB21-F6FE-80FC-2334-374EEC819BCD}" dt="2022-11-12T10:58:32.029" v="102"/>
        <pc:sldMkLst>
          <pc:docMk/>
          <pc:sldMk cId="3535763347" sldId="261"/>
        </pc:sldMkLst>
        <pc:spChg chg="mod">
          <ac:chgData name="Kristina Elen" userId="S::kelen@herzing.ca::79a21bbd-83f7-4e16-a863-8531c314eb69" providerId="AD" clId="Web-{F163EB21-F6FE-80FC-2334-374EEC819BCD}" dt="2022-11-12T10:58:32.029" v="102"/>
          <ac:spMkLst>
            <pc:docMk/>
            <pc:sldMk cId="3535763347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8:32.029" v="102"/>
          <ac:spMkLst>
            <pc:docMk/>
            <pc:sldMk cId="3535763347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163EB21-F6FE-80FC-2334-374EEC819BCD}" dt="2022-11-12T10:58:32.029" v="102"/>
          <ac:spMkLst>
            <pc:docMk/>
            <pc:sldMk cId="3535763347" sldId="26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8:32.029" v="102"/>
          <ac:spMkLst>
            <pc:docMk/>
            <pc:sldMk cId="3535763347" sldId="26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8:32.029" v="102"/>
          <ac:spMkLst>
            <pc:docMk/>
            <pc:sldMk cId="3535763347" sldId="26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8:32.029" v="102"/>
          <ac:spMkLst>
            <pc:docMk/>
            <pc:sldMk cId="3535763347" sldId="261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8:32.029" v="102"/>
          <ac:spMkLst>
            <pc:docMk/>
            <pc:sldMk cId="3535763347" sldId="261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F163EB21-F6FE-80FC-2334-374EEC819BCD}" dt="2022-11-12T10:58:32.029" v="102"/>
          <ac:spMkLst>
            <pc:docMk/>
            <pc:sldMk cId="3535763347" sldId="261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F163EB21-F6FE-80FC-2334-374EEC819BCD}" dt="2022-11-12T10:58:27.622" v="101"/>
        <pc:sldMkLst>
          <pc:docMk/>
          <pc:sldMk cId="71990180" sldId="262"/>
        </pc:sldMkLst>
        <pc:spChg chg="mod">
          <ac:chgData name="Kristina Elen" userId="S::kelen@herzing.ca::79a21bbd-83f7-4e16-a863-8531c314eb69" providerId="AD" clId="Web-{F163EB21-F6FE-80FC-2334-374EEC819BCD}" dt="2022-11-12T10:58:27.622" v="101"/>
          <ac:spMkLst>
            <pc:docMk/>
            <pc:sldMk cId="71990180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8:27.622" v="101"/>
          <ac:spMkLst>
            <pc:docMk/>
            <pc:sldMk cId="71990180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163EB21-F6FE-80FC-2334-374EEC819BCD}" dt="2022-11-12T10:58:27.622" v="101"/>
          <ac:spMkLst>
            <pc:docMk/>
            <pc:sldMk cId="71990180" sldId="26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8:27.622" v="101"/>
          <ac:spMkLst>
            <pc:docMk/>
            <pc:sldMk cId="71990180" sldId="26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8:27.622" v="101"/>
          <ac:spMkLst>
            <pc:docMk/>
            <pc:sldMk cId="71990180" sldId="26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8:27.622" v="101"/>
          <ac:spMkLst>
            <pc:docMk/>
            <pc:sldMk cId="71990180" sldId="26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8:27.622" v="101"/>
          <ac:spMkLst>
            <pc:docMk/>
            <pc:sldMk cId="71990180" sldId="26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F163EB21-F6FE-80FC-2334-374EEC819BCD}" dt="2022-11-12T10:58:27.622" v="101"/>
          <ac:spMkLst>
            <pc:docMk/>
            <pc:sldMk cId="71990180" sldId="262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F163EB21-F6FE-80FC-2334-374EEC819BCD}" dt="2022-11-12T10:58:22.576" v="100"/>
        <pc:sldMkLst>
          <pc:docMk/>
          <pc:sldMk cId="1426703039" sldId="263"/>
        </pc:sldMkLst>
        <pc:spChg chg="mod">
          <ac:chgData name="Kristina Elen" userId="S::kelen@herzing.ca::79a21bbd-83f7-4e16-a863-8531c314eb69" providerId="AD" clId="Web-{F163EB21-F6FE-80FC-2334-374EEC819BCD}" dt="2022-11-12T10:58:22.576" v="100"/>
          <ac:spMkLst>
            <pc:docMk/>
            <pc:sldMk cId="1426703039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8:22.576" v="100"/>
          <ac:spMkLst>
            <pc:docMk/>
            <pc:sldMk cId="1426703039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163EB21-F6FE-80FC-2334-374EEC819BCD}" dt="2022-11-12T10:58:22.576" v="100"/>
          <ac:spMkLst>
            <pc:docMk/>
            <pc:sldMk cId="1426703039" sldId="26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8:22.576" v="100"/>
          <ac:spMkLst>
            <pc:docMk/>
            <pc:sldMk cId="1426703039" sldId="26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8:22.576" v="100"/>
          <ac:spMkLst>
            <pc:docMk/>
            <pc:sldMk cId="1426703039" sldId="26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8:22.576" v="100"/>
          <ac:spMkLst>
            <pc:docMk/>
            <pc:sldMk cId="1426703039" sldId="26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8:22.576" v="100"/>
          <ac:spMkLst>
            <pc:docMk/>
            <pc:sldMk cId="1426703039" sldId="26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F163EB21-F6FE-80FC-2334-374EEC819BCD}" dt="2022-11-12T10:58:22.576" v="100"/>
          <ac:spMkLst>
            <pc:docMk/>
            <pc:sldMk cId="1426703039" sldId="263"/>
            <ac:spMk id="18" creationId="{14E91B64-9FCC-451E-AFB4-A827D6329367}"/>
          </ac:spMkLst>
        </pc:spChg>
      </pc:sldChg>
      <pc:sldChg chg="addSp modSp add mod setBg addAnim">
        <pc:chgData name="Kristina Elen" userId="S::kelen@herzing.ca::79a21bbd-83f7-4e16-a863-8531c314eb69" providerId="AD" clId="Web-{F163EB21-F6FE-80FC-2334-374EEC819BCD}" dt="2022-11-12T10:58:18.763" v="99"/>
        <pc:sldMkLst>
          <pc:docMk/>
          <pc:sldMk cId="736101966" sldId="264"/>
        </pc:sldMkLst>
        <pc:spChg chg="mod">
          <ac:chgData name="Kristina Elen" userId="S::kelen@herzing.ca::79a21bbd-83f7-4e16-a863-8531c314eb69" providerId="AD" clId="Web-{F163EB21-F6FE-80FC-2334-374EEC819BCD}" dt="2022-11-12T10:58:18.763" v="98"/>
          <ac:spMkLst>
            <pc:docMk/>
            <pc:sldMk cId="736101966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8:18.763" v="98"/>
          <ac:spMkLst>
            <pc:docMk/>
            <pc:sldMk cId="736101966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163EB21-F6FE-80FC-2334-374EEC819BCD}" dt="2022-11-12T10:58:18.763" v="98"/>
          <ac:spMkLst>
            <pc:docMk/>
            <pc:sldMk cId="736101966" sldId="264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8:18.763" v="98"/>
          <ac:spMkLst>
            <pc:docMk/>
            <pc:sldMk cId="736101966" sldId="264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8:18.763" v="98"/>
          <ac:spMkLst>
            <pc:docMk/>
            <pc:sldMk cId="736101966" sldId="264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8:18.763" v="98"/>
          <ac:spMkLst>
            <pc:docMk/>
            <pc:sldMk cId="736101966" sldId="264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8:18.763" v="98"/>
          <ac:spMkLst>
            <pc:docMk/>
            <pc:sldMk cId="736101966" sldId="264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F163EB21-F6FE-80FC-2334-374EEC819BCD}" dt="2022-11-12T10:58:18.763" v="98"/>
          <ac:spMkLst>
            <pc:docMk/>
            <pc:sldMk cId="736101966" sldId="264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F163EB21-F6FE-80FC-2334-374EEC819BCD}" dt="2022-11-12T10:58:15.529" v="97"/>
        <pc:sldMkLst>
          <pc:docMk/>
          <pc:sldMk cId="2273773785" sldId="265"/>
        </pc:sldMkLst>
        <pc:spChg chg="mod">
          <ac:chgData name="Kristina Elen" userId="S::kelen@herzing.ca::79a21bbd-83f7-4e16-a863-8531c314eb69" providerId="AD" clId="Web-{F163EB21-F6FE-80FC-2334-374EEC819BCD}" dt="2022-11-12T10:58:15.529" v="97"/>
          <ac:spMkLst>
            <pc:docMk/>
            <pc:sldMk cId="2273773785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8:15.529" v="97"/>
          <ac:spMkLst>
            <pc:docMk/>
            <pc:sldMk cId="2273773785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163EB21-F6FE-80FC-2334-374EEC819BCD}" dt="2022-11-12T10:58:15.529" v="97"/>
          <ac:spMkLst>
            <pc:docMk/>
            <pc:sldMk cId="2273773785" sldId="265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8:15.529" v="97"/>
          <ac:spMkLst>
            <pc:docMk/>
            <pc:sldMk cId="2273773785" sldId="265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8:15.529" v="97"/>
          <ac:spMkLst>
            <pc:docMk/>
            <pc:sldMk cId="2273773785" sldId="265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8:15.529" v="97"/>
          <ac:spMkLst>
            <pc:docMk/>
            <pc:sldMk cId="2273773785" sldId="265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8:15.529" v="97"/>
          <ac:spMkLst>
            <pc:docMk/>
            <pc:sldMk cId="2273773785" sldId="265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F163EB21-F6FE-80FC-2334-374EEC819BCD}" dt="2022-11-12T10:58:15.529" v="97"/>
          <ac:spMkLst>
            <pc:docMk/>
            <pc:sldMk cId="2273773785" sldId="265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F163EB21-F6FE-80FC-2334-374EEC819BCD}" dt="2022-11-12T10:58:12.466" v="96"/>
        <pc:sldMkLst>
          <pc:docMk/>
          <pc:sldMk cId="3407770664" sldId="266"/>
        </pc:sldMkLst>
        <pc:spChg chg="mod">
          <ac:chgData name="Kristina Elen" userId="S::kelen@herzing.ca::79a21bbd-83f7-4e16-a863-8531c314eb69" providerId="AD" clId="Web-{F163EB21-F6FE-80FC-2334-374EEC819BCD}" dt="2022-11-12T10:58:12.466" v="96"/>
          <ac:spMkLst>
            <pc:docMk/>
            <pc:sldMk cId="3407770664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8:12.466" v="96"/>
          <ac:spMkLst>
            <pc:docMk/>
            <pc:sldMk cId="3407770664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163EB21-F6FE-80FC-2334-374EEC819BCD}" dt="2022-11-12T10:58:12.466" v="96"/>
          <ac:spMkLst>
            <pc:docMk/>
            <pc:sldMk cId="3407770664" sldId="266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8:12.466" v="96"/>
          <ac:spMkLst>
            <pc:docMk/>
            <pc:sldMk cId="3407770664" sldId="266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8:12.466" v="96"/>
          <ac:spMkLst>
            <pc:docMk/>
            <pc:sldMk cId="3407770664" sldId="266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8:12.466" v="96"/>
          <ac:spMkLst>
            <pc:docMk/>
            <pc:sldMk cId="3407770664" sldId="266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8:12.466" v="96"/>
          <ac:spMkLst>
            <pc:docMk/>
            <pc:sldMk cId="3407770664" sldId="266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F163EB21-F6FE-80FC-2334-374EEC819BCD}" dt="2022-11-12T10:58:12.466" v="96"/>
          <ac:spMkLst>
            <pc:docMk/>
            <pc:sldMk cId="3407770664" sldId="266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F163EB21-F6FE-80FC-2334-374EEC819BCD}" dt="2022-11-12T10:58:09.201" v="95"/>
        <pc:sldMkLst>
          <pc:docMk/>
          <pc:sldMk cId="3436174296" sldId="267"/>
        </pc:sldMkLst>
        <pc:spChg chg="mod">
          <ac:chgData name="Kristina Elen" userId="S::kelen@herzing.ca::79a21bbd-83f7-4e16-a863-8531c314eb69" providerId="AD" clId="Web-{F163EB21-F6FE-80FC-2334-374EEC819BCD}" dt="2022-11-12T10:58:09.201" v="95"/>
          <ac:spMkLst>
            <pc:docMk/>
            <pc:sldMk cId="3436174296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8:09.201" v="95"/>
          <ac:spMkLst>
            <pc:docMk/>
            <pc:sldMk cId="3436174296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163EB21-F6FE-80FC-2334-374EEC819BCD}" dt="2022-11-12T10:58:09.201" v="95"/>
          <ac:spMkLst>
            <pc:docMk/>
            <pc:sldMk cId="3436174296" sldId="267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8:09.201" v="95"/>
          <ac:spMkLst>
            <pc:docMk/>
            <pc:sldMk cId="3436174296" sldId="267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8:09.201" v="95"/>
          <ac:spMkLst>
            <pc:docMk/>
            <pc:sldMk cId="3436174296" sldId="267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8:09.201" v="95"/>
          <ac:spMkLst>
            <pc:docMk/>
            <pc:sldMk cId="3436174296" sldId="267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8:09.201" v="95"/>
          <ac:spMkLst>
            <pc:docMk/>
            <pc:sldMk cId="3436174296" sldId="267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F163EB21-F6FE-80FC-2334-374EEC819BCD}" dt="2022-11-12T10:58:09.201" v="95"/>
          <ac:spMkLst>
            <pc:docMk/>
            <pc:sldMk cId="3436174296" sldId="267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F163EB21-F6FE-80FC-2334-374EEC819BCD}" dt="2022-11-12T10:58:03.435" v="94"/>
        <pc:sldMkLst>
          <pc:docMk/>
          <pc:sldMk cId="1925486859" sldId="268"/>
        </pc:sldMkLst>
        <pc:spChg chg="mod">
          <ac:chgData name="Kristina Elen" userId="S::kelen@herzing.ca::79a21bbd-83f7-4e16-a863-8531c314eb69" providerId="AD" clId="Web-{F163EB21-F6FE-80FC-2334-374EEC819BCD}" dt="2022-11-12T10:58:03.435" v="94"/>
          <ac:spMkLst>
            <pc:docMk/>
            <pc:sldMk cId="1925486859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8:03.435" v="94"/>
          <ac:spMkLst>
            <pc:docMk/>
            <pc:sldMk cId="1925486859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163EB21-F6FE-80FC-2334-374EEC819BCD}" dt="2022-11-12T10:58:03.435" v="94"/>
          <ac:spMkLst>
            <pc:docMk/>
            <pc:sldMk cId="1925486859" sldId="268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8:03.435" v="94"/>
          <ac:spMkLst>
            <pc:docMk/>
            <pc:sldMk cId="1925486859" sldId="268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8:03.435" v="94"/>
          <ac:spMkLst>
            <pc:docMk/>
            <pc:sldMk cId="1925486859" sldId="268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8:03.435" v="94"/>
          <ac:spMkLst>
            <pc:docMk/>
            <pc:sldMk cId="1925486859" sldId="268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8:03.435" v="94"/>
          <ac:spMkLst>
            <pc:docMk/>
            <pc:sldMk cId="1925486859" sldId="268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F163EB21-F6FE-80FC-2334-374EEC819BCD}" dt="2022-11-12T10:58:03.435" v="94"/>
          <ac:spMkLst>
            <pc:docMk/>
            <pc:sldMk cId="1925486859" sldId="268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F163EB21-F6FE-80FC-2334-374EEC819BCD}" dt="2022-11-12T10:57:59.201" v="93"/>
        <pc:sldMkLst>
          <pc:docMk/>
          <pc:sldMk cId="66031154" sldId="269"/>
        </pc:sldMkLst>
        <pc:spChg chg="mod">
          <ac:chgData name="Kristina Elen" userId="S::kelen@herzing.ca::79a21bbd-83f7-4e16-a863-8531c314eb69" providerId="AD" clId="Web-{F163EB21-F6FE-80FC-2334-374EEC819BCD}" dt="2022-11-12T10:57:59.201" v="93"/>
          <ac:spMkLst>
            <pc:docMk/>
            <pc:sldMk cId="66031154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7:59.201" v="93"/>
          <ac:spMkLst>
            <pc:docMk/>
            <pc:sldMk cId="66031154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163EB21-F6FE-80FC-2334-374EEC819BCD}" dt="2022-11-12T10:57:59.201" v="93"/>
          <ac:spMkLst>
            <pc:docMk/>
            <pc:sldMk cId="66031154" sldId="26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7:59.201" v="93"/>
          <ac:spMkLst>
            <pc:docMk/>
            <pc:sldMk cId="66031154" sldId="26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7:59.201" v="93"/>
          <ac:spMkLst>
            <pc:docMk/>
            <pc:sldMk cId="66031154" sldId="26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7:59.201" v="93"/>
          <ac:spMkLst>
            <pc:docMk/>
            <pc:sldMk cId="66031154" sldId="26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7:59.201" v="93"/>
          <ac:spMkLst>
            <pc:docMk/>
            <pc:sldMk cId="66031154" sldId="26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F163EB21-F6FE-80FC-2334-374EEC819BCD}" dt="2022-11-12T10:57:59.201" v="93"/>
          <ac:spMkLst>
            <pc:docMk/>
            <pc:sldMk cId="66031154" sldId="269"/>
            <ac:spMk id="18" creationId="{14E91B64-9FCC-451E-AFB4-A827D6329367}"/>
          </ac:spMkLst>
        </pc:spChg>
      </pc:sldChg>
      <pc:sldChg chg="addSp delSp modSp add mod setBg">
        <pc:chgData name="Kristina Elen" userId="S::kelen@herzing.ca::79a21bbd-83f7-4e16-a863-8531c314eb69" providerId="AD" clId="Web-{F163EB21-F6FE-80FC-2334-374EEC819BCD}" dt="2022-11-12T10:57:38.108" v="91"/>
        <pc:sldMkLst>
          <pc:docMk/>
          <pc:sldMk cId="2885015225" sldId="270"/>
        </pc:sldMkLst>
        <pc:spChg chg="mod">
          <ac:chgData name="Kristina Elen" userId="S::kelen@herzing.ca::79a21bbd-83f7-4e16-a863-8531c314eb69" providerId="AD" clId="Web-{F163EB21-F6FE-80FC-2334-374EEC819BCD}" dt="2022-11-12T10:57:38.108" v="91"/>
          <ac:spMkLst>
            <pc:docMk/>
            <pc:sldMk cId="2885015225" sldId="27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7:38.108" v="91"/>
          <ac:spMkLst>
            <pc:docMk/>
            <pc:sldMk cId="2885015225" sldId="270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F163EB21-F6FE-80FC-2334-374EEC819BCD}" dt="2022-11-12T10:57:38.092" v="90"/>
          <ac:spMkLst>
            <pc:docMk/>
            <pc:sldMk cId="2885015225" sldId="270"/>
            <ac:spMk id="8" creationId="{76EFD3D9-44F0-4267-BCC1-1613E79D8274}"/>
          </ac:spMkLst>
        </pc:spChg>
        <pc:spChg chg="add del">
          <ac:chgData name="Kristina Elen" userId="S::kelen@herzing.ca::79a21bbd-83f7-4e16-a863-8531c314eb69" providerId="AD" clId="Web-{F163EB21-F6FE-80FC-2334-374EEC819BCD}" dt="2022-11-12T10:57:38.092" v="90"/>
          <ac:spMkLst>
            <pc:docMk/>
            <pc:sldMk cId="2885015225" sldId="270"/>
            <ac:spMk id="10" creationId="{A779A851-95D6-41AF-937A-B0E4B7F6FA8D}"/>
          </ac:spMkLst>
        </pc:spChg>
        <pc:spChg chg="add del">
          <ac:chgData name="Kristina Elen" userId="S::kelen@herzing.ca::79a21bbd-83f7-4e16-a863-8531c314eb69" providerId="AD" clId="Web-{F163EB21-F6FE-80FC-2334-374EEC819BCD}" dt="2022-11-12T10:57:38.092" v="90"/>
          <ac:spMkLst>
            <pc:docMk/>
            <pc:sldMk cId="2885015225" sldId="270"/>
            <ac:spMk id="12" creationId="{953FB2E7-B6CB-429C-81EB-D9516D6D5C8D}"/>
          </ac:spMkLst>
        </pc:spChg>
        <pc:spChg chg="add del">
          <ac:chgData name="Kristina Elen" userId="S::kelen@herzing.ca::79a21bbd-83f7-4e16-a863-8531c314eb69" providerId="AD" clId="Web-{F163EB21-F6FE-80FC-2334-374EEC819BCD}" dt="2022-11-12T10:57:38.092" v="90"/>
          <ac:spMkLst>
            <pc:docMk/>
            <pc:sldMk cId="2885015225" sldId="270"/>
            <ac:spMk id="14" creationId="{2EC40DB1-B719-4A13-9A4D-0966B4B27866}"/>
          </ac:spMkLst>
        </pc:spChg>
        <pc:spChg chg="add del">
          <ac:chgData name="Kristina Elen" userId="S::kelen@herzing.ca::79a21bbd-83f7-4e16-a863-8531c314eb69" providerId="AD" clId="Web-{F163EB21-F6FE-80FC-2334-374EEC819BCD}" dt="2022-11-12T10:57:38.092" v="90"/>
          <ac:spMkLst>
            <pc:docMk/>
            <pc:sldMk cId="2885015225" sldId="270"/>
            <ac:spMk id="16" creationId="{82211336-CFF3-412D-868A-6679C1004C45}"/>
          </ac:spMkLst>
        </pc:spChg>
        <pc:spChg chg="add">
          <ac:chgData name="Kristina Elen" userId="S::kelen@herzing.ca::79a21bbd-83f7-4e16-a863-8531c314eb69" providerId="AD" clId="Web-{F163EB21-F6FE-80FC-2334-374EEC819BCD}" dt="2022-11-12T10:57:38.108" v="91"/>
          <ac:spMkLst>
            <pc:docMk/>
            <pc:sldMk cId="2885015225" sldId="270"/>
            <ac:spMk id="18" creationId="{14E91B64-9FCC-451E-AFB4-A827D6329367}"/>
          </ac:spMkLst>
        </pc:spChg>
        <pc:spChg chg="add">
          <ac:chgData name="Kristina Elen" userId="S::kelen@herzing.ca::79a21bbd-83f7-4e16-a863-8531c314eb69" providerId="AD" clId="Web-{F163EB21-F6FE-80FC-2334-374EEC819BCD}" dt="2022-11-12T10:57:38.108" v="91"/>
          <ac:spMkLst>
            <pc:docMk/>
            <pc:sldMk cId="2885015225" sldId="270"/>
            <ac:spMk id="19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7:38.108" v="91"/>
          <ac:spMkLst>
            <pc:docMk/>
            <pc:sldMk cId="2885015225" sldId="270"/>
            <ac:spMk id="2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7:38.108" v="91"/>
          <ac:spMkLst>
            <pc:docMk/>
            <pc:sldMk cId="2885015225" sldId="270"/>
            <ac:spMk id="21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7:38.108" v="91"/>
          <ac:spMkLst>
            <pc:docMk/>
            <pc:sldMk cId="2885015225" sldId="270"/>
            <ac:spMk id="22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7:38.108" v="91"/>
          <ac:spMkLst>
            <pc:docMk/>
            <pc:sldMk cId="2885015225" sldId="270"/>
            <ac:spMk id="23" creationId="{7A62E32F-BB65-43A8-8EB5-92346890E549}"/>
          </ac:spMkLst>
        </pc:spChg>
      </pc:sldChg>
      <pc:sldChg chg="addSp delSp modSp add mod setBg modClrScheme delDesignElem chgLayout">
        <pc:chgData name="Kristina Elen" userId="S::kelen@herzing.ca::79a21bbd-83f7-4e16-a863-8531c314eb69" providerId="AD" clId="Web-{F163EB21-F6FE-80FC-2334-374EEC819BCD}" dt="2022-11-12T10:57:44.514" v="92"/>
        <pc:sldMkLst>
          <pc:docMk/>
          <pc:sldMk cId="2680441654" sldId="271"/>
        </pc:sldMkLst>
        <pc:spChg chg="mod ord">
          <ac:chgData name="Kristina Elen" userId="S::kelen@herzing.ca::79a21bbd-83f7-4e16-a863-8531c314eb69" providerId="AD" clId="Web-{F163EB21-F6FE-80FC-2334-374EEC819BCD}" dt="2022-11-12T10:54:03.793" v="41"/>
          <ac:spMkLst>
            <pc:docMk/>
            <pc:sldMk cId="2680441654" sldId="271"/>
            <ac:spMk id="2" creationId="{00000000-0000-0000-0000-000000000000}"/>
          </ac:spMkLst>
        </pc:spChg>
        <pc:spChg chg="del mod ord">
          <ac:chgData name="Kristina Elen" userId="S::kelen@herzing.ca::79a21bbd-83f7-4e16-a863-8531c314eb69" providerId="AD" clId="Web-{F163EB21-F6FE-80FC-2334-374EEC819BCD}" dt="2022-11-12T10:57:44.514" v="92"/>
          <ac:spMkLst>
            <pc:docMk/>
            <pc:sldMk cId="2680441654" sldId="271"/>
            <ac:spMk id="3" creationId="{00000000-0000-0000-0000-000000000000}"/>
          </ac:spMkLst>
        </pc:spChg>
        <pc:spChg chg="add mod ord">
          <ac:chgData name="Kristina Elen" userId="S::kelen@herzing.ca::79a21bbd-83f7-4e16-a863-8531c314eb69" providerId="AD" clId="Web-{F163EB21-F6FE-80FC-2334-374EEC819BCD}" dt="2022-11-12T10:56:04.468" v="74" actId="20577"/>
          <ac:spMkLst>
            <pc:docMk/>
            <pc:sldMk cId="2680441654" sldId="271"/>
            <ac:spMk id="4" creationId="{FB48B388-D3F5-84BE-79EA-23C6449E49B6}"/>
          </ac:spMkLst>
        </pc:spChg>
        <pc:spChg chg="add mod">
          <ac:chgData name="Kristina Elen" userId="S::kelen@herzing.ca::79a21bbd-83f7-4e16-a863-8531c314eb69" providerId="AD" clId="Web-{F163EB21-F6FE-80FC-2334-374EEC819BCD}" dt="2022-11-12T10:56:50.546" v="88" actId="1076"/>
          <ac:spMkLst>
            <pc:docMk/>
            <pc:sldMk cId="2680441654" sldId="271"/>
            <ac:spMk id="5" creationId="{9A0101AD-C959-0E10-D569-17F7A821D2AC}"/>
          </ac:spMkLst>
        </pc:spChg>
        <pc:spChg chg="add del">
          <ac:chgData name="Kristina Elen" userId="S::kelen@herzing.ca::79a21bbd-83f7-4e16-a863-8531c314eb69" providerId="AD" clId="Web-{F163EB21-F6FE-80FC-2334-374EEC819BCD}" dt="2022-11-12T10:54:03.793" v="41"/>
          <ac:spMkLst>
            <pc:docMk/>
            <pc:sldMk cId="2680441654" sldId="271"/>
            <ac:spMk id="8" creationId="{827B839B-9ADE-406B-8590-F1CAEDED45A1}"/>
          </ac:spMkLst>
        </pc:spChg>
        <pc:spChg chg="add del">
          <ac:chgData name="Kristina Elen" userId="S::kelen@herzing.ca::79a21bbd-83f7-4e16-a863-8531c314eb69" providerId="AD" clId="Web-{F163EB21-F6FE-80FC-2334-374EEC819BCD}" dt="2022-11-12T10:54:03.793" v="41"/>
          <ac:spMkLst>
            <pc:docMk/>
            <pc:sldMk cId="2680441654" sldId="271"/>
            <ac:spMk id="10" creationId="{CFE45BF0-46DB-408C-B5F7-7B11716805D4}"/>
          </ac:spMkLst>
        </pc:spChg>
        <pc:spChg chg="add del">
          <ac:chgData name="Kristina Elen" userId="S::kelen@herzing.ca::79a21bbd-83f7-4e16-a863-8531c314eb69" providerId="AD" clId="Web-{F163EB21-F6FE-80FC-2334-374EEC819BCD}" dt="2022-11-12T10:54:03.793" v="41"/>
          <ac:spMkLst>
            <pc:docMk/>
            <pc:sldMk cId="2680441654" sldId="271"/>
            <ac:spMk id="12" creationId="{2AEBC8F2-97B1-41B4-93F1-2D289E197FBA}"/>
          </ac:spMkLst>
        </pc:spChg>
        <pc:spChg chg="add del">
          <ac:chgData name="Kristina Elen" userId="S::kelen@herzing.ca::79a21bbd-83f7-4e16-a863-8531c314eb69" providerId="AD" clId="Web-{F163EB21-F6FE-80FC-2334-374EEC819BCD}" dt="2022-11-12T10:54:03.793" v="41"/>
          <ac:spMkLst>
            <pc:docMk/>
            <pc:sldMk cId="2680441654" sldId="271"/>
            <ac:spMk id="14" creationId="{472E3A19-F5D5-48FC-BB9C-48C2F68F598B}"/>
          </ac:spMkLst>
        </pc:spChg>
        <pc:spChg chg="add del">
          <ac:chgData name="Kristina Elen" userId="S::kelen@herzing.ca::79a21bbd-83f7-4e16-a863-8531c314eb69" providerId="AD" clId="Web-{F163EB21-F6FE-80FC-2334-374EEC819BCD}" dt="2022-11-12T10:54:03.793" v="41"/>
          <ac:spMkLst>
            <pc:docMk/>
            <pc:sldMk cId="2680441654" sldId="271"/>
            <ac:spMk id="16" creationId="{7A62E32F-BB65-43A8-8EB5-92346890E549}"/>
          </ac:spMkLst>
        </pc:spChg>
        <pc:spChg chg="add del">
          <ac:chgData name="Kristina Elen" userId="S::kelen@herzing.ca::79a21bbd-83f7-4e16-a863-8531c314eb69" providerId="AD" clId="Web-{F163EB21-F6FE-80FC-2334-374EEC819BCD}" dt="2022-11-12T10:54:03.793" v="41"/>
          <ac:spMkLst>
            <pc:docMk/>
            <pc:sldMk cId="2680441654" sldId="271"/>
            <ac:spMk id="18" creationId="{14E91B64-9FCC-451E-AFB4-A827D6329367}"/>
          </ac:spMkLst>
        </pc:spChg>
        <pc:graphicFrameChg chg="add">
          <ac:chgData name="Kristina Elen" userId="S::kelen@herzing.ca::79a21bbd-83f7-4e16-a863-8531c314eb69" providerId="AD" clId="Web-{F163EB21-F6FE-80FC-2334-374EEC819BCD}" dt="2022-11-12T10:57:44.514" v="92"/>
          <ac:graphicFrameMkLst>
            <pc:docMk/>
            <pc:sldMk cId="2680441654" sldId="271"/>
            <ac:graphicFrameMk id="7" creationId="{26CFF146-3499-5749-BFEE-1F5A8AC90CCC}"/>
          </ac:graphicFrameMkLst>
        </pc:graphicFrameChg>
      </pc:sldChg>
      <pc:sldChg chg="new del">
        <pc:chgData name="Kristina Elen" userId="S::kelen@herzing.ca::79a21bbd-83f7-4e16-a863-8531c314eb69" providerId="AD" clId="Web-{F163EB21-F6FE-80FC-2334-374EEC819BCD}" dt="2022-11-12T11:32:47.103" v="111"/>
        <pc:sldMkLst>
          <pc:docMk/>
          <pc:sldMk cId="3500110162" sldId="272"/>
        </pc:sldMkLst>
      </pc:sldChg>
      <pc:sldChg chg="add">
        <pc:chgData name="Kristina Elen" userId="S::kelen@herzing.ca::79a21bbd-83f7-4e16-a863-8531c314eb69" providerId="AD" clId="Web-{F163EB21-F6FE-80FC-2334-374EEC819BCD}" dt="2022-11-12T11:32:34.993" v="108"/>
        <pc:sldMkLst>
          <pc:docMk/>
          <pc:sldMk cId="3683459741" sldId="273"/>
        </pc:sldMkLst>
      </pc:sldChg>
      <pc:sldChg chg="add">
        <pc:chgData name="Kristina Elen" userId="S::kelen@herzing.ca::79a21bbd-83f7-4e16-a863-8531c314eb69" providerId="AD" clId="Web-{F163EB21-F6FE-80FC-2334-374EEC819BCD}" dt="2022-11-12T11:32:35.024" v="109"/>
        <pc:sldMkLst>
          <pc:docMk/>
          <pc:sldMk cId="1829872347" sldId="274"/>
        </pc:sldMkLst>
      </pc:sldChg>
      <pc:sldChg chg="add">
        <pc:chgData name="Kristina Elen" userId="S::kelen@herzing.ca::79a21bbd-83f7-4e16-a863-8531c314eb69" providerId="AD" clId="Web-{F163EB21-F6FE-80FC-2334-374EEC819BCD}" dt="2022-11-12T11:32:35.087" v="110"/>
        <pc:sldMkLst>
          <pc:docMk/>
          <pc:sldMk cId="2837912474" sldId="275"/>
        </pc:sldMkLst>
      </pc:sldChg>
      <pc:sldChg chg="del">
        <pc:chgData name="Kristina Elen" userId="S::kelen@herzing.ca::79a21bbd-83f7-4e16-a863-8531c314eb69" providerId="AD" clId="Web-{F163EB21-F6FE-80FC-2334-374EEC819BCD}" dt="2022-11-12T10:45:33.285" v="20"/>
        <pc:sldMkLst>
          <pc:docMk/>
          <pc:sldMk cId="3105798233" sldId="292"/>
        </pc:sldMkLst>
      </pc:sldChg>
      <pc:sldChg chg="del">
        <pc:chgData name="Kristina Elen" userId="S::kelen@herzing.ca::79a21bbd-83f7-4e16-a863-8531c314eb69" providerId="AD" clId="Web-{F163EB21-F6FE-80FC-2334-374EEC819BCD}" dt="2022-11-12T10:45:33.285" v="19"/>
        <pc:sldMkLst>
          <pc:docMk/>
          <pc:sldMk cId="1695100078" sldId="293"/>
        </pc:sldMkLst>
      </pc:sldChg>
      <pc:sldChg chg="del">
        <pc:chgData name="Kristina Elen" userId="S::kelen@herzing.ca::79a21bbd-83f7-4e16-a863-8531c314eb69" providerId="AD" clId="Web-{F163EB21-F6FE-80FC-2334-374EEC819BCD}" dt="2022-11-12T10:45:33.285" v="18"/>
        <pc:sldMkLst>
          <pc:docMk/>
          <pc:sldMk cId="312902299" sldId="294"/>
        </pc:sldMkLst>
      </pc:sldChg>
      <pc:sldChg chg="del">
        <pc:chgData name="Kristina Elen" userId="S::kelen@herzing.ca::79a21bbd-83f7-4e16-a863-8531c314eb69" providerId="AD" clId="Web-{F163EB21-F6FE-80FC-2334-374EEC819BCD}" dt="2022-11-12T10:45:33.269" v="15"/>
        <pc:sldMkLst>
          <pc:docMk/>
          <pc:sldMk cId="3612320335" sldId="295"/>
        </pc:sldMkLst>
      </pc:sldChg>
      <pc:sldChg chg="del">
        <pc:chgData name="Kristina Elen" userId="S::kelen@herzing.ca::79a21bbd-83f7-4e16-a863-8531c314eb69" providerId="AD" clId="Web-{F163EB21-F6FE-80FC-2334-374EEC819BCD}" dt="2022-11-12T10:45:33.269" v="14"/>
        <pc:sldMkLst>
          <pc:docMk/>
          <pc:sldMk cId="1710970880" sldId="296"/>
        </pc:sldMkLst>
      </pc:sldChg>
      <pc:sldChg chg="del">
        <pc:chgData name="Kristina Elen" userId="S::kelen@herzing.ca::79a21bbd-83f7-4e16-a863-8531c314eb69" providerId="AD" clId="Web-{F163EB21-F6FE-80FC-2334-374EEC819BCD}" dt="2022-11-12T10:45:33.269" v="13"/>
        <pc:sldMkLst>
          <pc:docMk/>
          <pc:sldMk cId="1278513996" sldId="297"/>
        </pc:sldMkLst>
      </pc:sldChg>
      <pc:sldChg chg="del">
        <pc:chgData name="Kristina Elen" userId="S::kelen@herzing.ca::79a21bbd-83f7-4e16-a863-8531c314eb69" providerId="AD" clId="Web-{F163EB21-F6FE-80FC-2334-374EEC819BCD}" dt="2022-11-12T10:45:33.269" v="12"/>
        <pc:sldMkLst>
          <pc:docMk/>
          <pc:sldMk cId="1341426763" sldId="298"/>
        </pc:sldMkLst>
      </pc:sldChg>
      <pc:sldChg chg="del">
        <pc:chgData name="Kristina Elen" userId="S::kelen@herzing.ca::79a21bbd-83f7-4e16-a863-8531c314eb69" providerId="AD" clId="Web-{F163EB21-F6FE-80FC-2334-374EEC819BCD}" dt="2022-11-12T10:45:33.269" v="11"/>
        <pc:sldMkLst>
          <pc:docMk/>
          <pc:sldMk cId="2153013249" sldId="299"/>
        </pc:sldMkLst>
      </pc:sldChg>
      <pc:sldChg chg="del">
        <pc:chgData name="Kristina Elen" userId="S::kelen@herzing.ca::79a21bbd-83f7-4e16-a863-8531c314eb69" providerId="AD" clId="Web-{F163EB21-F6FE-80FC-2334-374EEC819BCD}" dt="2022-11-12T10:45:33.269" v="10"/>
        <pc:sldMkLst>
          <pc:docMk/>
          <pc:sldMk cId="2740789180" sldId="300"/>
        </pc:sldMkLst>
      </pc:sldChg>
      <pc:sldChg chg="del">
        <pc:chgData name="Kristina Elen" userId="S::kelen@herzing.ca::79a21bbd-83f7-4e16-a863-8531c314eb69" providerId="AD" clId="Web-{F163EB21-F6FE-80FC-2334-374EEC819BCD}" dt="2022-11-12T10:45:33.269" v="9"/>
        <pc:sldMkLst>
          <pc:docMk/>
          <pc:sldMk cId="1438324112" sldId="301"/>
        </pc:sldMkLst>
      </pc:sldChg>
      <pc:sldChg chg="del">
        <pc:chgData name="Kristina Elen" userId="S::kelen@herzing.ca::79a21bbd-83f7-4e16-a863-8531c314eb69" providerId="AD" clId="Web-{F163EB21-F6FE-80FC-2334-374EEC819BCD}" dt="2022-11-12T10:45:33.254" v="8"/>
        <pc:sldMkLst>
          <pc:docMk/>
          <pc:sldMk cId="1261708974" sldId="302"/>
        </pc:sldMkLst>
      </pc:sldChg>
      <pc:sldChg chg="del">
        <pc:chgData name="Kristina Elen" userId="S::kelen@herzing.ca::79a21bbd-83f7-4e16-a863-8531c314eb69" providerId="AD" clId="Web-{F163EB21-F6FE-80FC-2334-374EEC819BCD}" dt="2022-11-12T10:45:33.254" v="7"/>
        <pc:sldMkLst>
          <pc:docMk/>
          <pc:sldMk cId="435698155" sldId="303"/>
        </pc:sldMkLst>
      </pc:sldChg>
      <pc:sldChg chg="del">
        <pc:chgData name="Kristina Elen" userId="S::kelen@herzing.ca::79a21bbd-83f7-4e16-a863-8531c314eb69" providerId="AD" clId="Web-{F163EB21-F6FE-80FC-2334-374EEC819BCD}" dt="2022-11-12T10:45:33.254" v="6"/>
        <pc:sldMkLst>
          <pc:docMk/>
          <pc:sldMk cId="2333069250" sldId="304"/>
        </pc:sldMkLst>
      </pc:sldChg>
      <pc:sldChg chg="del">
        <pc:chgData name="Kristina Elen" userId="S::kelen@herzing.ca::79a21bbd-83f7-4e16-a863-8531c314eb69" providerId="AD" clId="Web-{F163EB21-F6FE-80FC-2334-374EEC819BCD}" dt="2022-11-12T10:45:33.254" v="5"/>
        <pc:sldMkLst>
          <pc:docMk/>
          <pc:sldMk cId="3667113129" sldId="305"/>
        </pc:sldMkLst>
      </pc:sldChg>
      <pc:sldMasterChg chg="replId modSldLayout">
        <pc:chgData name="Kristina Elen" userId="S::kelen@herzing.ca::79a21bbd-83f7-4e16-a863-8531c314eb69" providerId="AD" clId="Web-{F163EB21-F6FE-80FC-2334-374EEC819BCD}" dt="2022-11-12T10:45:47.566" v="22"/>
        <pc:sldMasterMkLst>
          <pc:docMk/>
          <pc:sldMasterMk cId="3239897241" sldId="2147483660"/>
        </pc:sldMasterMkLst>
        <pc:sldLayoutChg chg="replId">
          <pc:chgData name="Kristina Elen" userId="S::kelen@herzing.ca::79a21bbd-83f7-4e16-a863-8531c314eb69" providerId="AD" clId="Web-{F163EB21-F6FE-80FC-2334-374EEC819BCD}" dt="2022-11-12T10:45:47.566" v="22"/>
          <pc:sldLayoutMkLst>
            <pc:docMk/>
            <pc:sldMasterMk cId="3239897241" sldId="2147483660"/>
            <pc:sldLayoutMk cId="144673551" sldId="2147483661"/>
          </pc:sldLayoutMkLst>
        </pc:sldLayoutChg>
        <pc:sldLayoutChg chg="replId">
          <pc:chgData name="Kristina Elen" userId="S::kelen@herzing.ca::79a21bbd-83f7-4e16-a863-8531c314eb69" providerId="AD" clId="Web-{F163EB21-F6FE-80FC-2334-374EEC819BCD}" dt="2022-11-12T10:45:47.566" v="22"/>
          <pc:sldLayoutMkLst>
            <pc:docMk/>
            <pc:sldMasterMk cId="3239897241" sldId="2147483660"/>
            <pc:sldLayoutMk cId="2392652045" sldId="2147483662"/>
          </pc:sldLayoutMkLst>
        </pc:sldLayoutChg>
        <pc:sldLayoutChg chg="replId">
          <pc:chgData name="Kristina Elen" userId="S::kelen@herzing.ca::79a21bbd-83f7-4e16-a863-8531c314eb69" providerId="AD" clId="Web-{F163EB21-F6FE-80FC-2334-374EEC819BCD}" dt="2022-11-12T10:45:47.566" v="22"/>
          <pc:sldLayoutMkLst>
            <pc:docMk/>
            <pc:sldMasterMk cId="3239897241" sldId="2147483660"/>
            <pc:sldLayoutMk cId="3400597810" sldId="2147483663"/>
          </pc:sldLayoutMkLst>
        </pc:sldLayoutChg>
        <pc:sldLayoutChg chg="replId">
          <pc:chgData name="Kristina Elen" userId="S::kelen@herzing.ca::79a21bbd-83f7-4e16-a863-8531c314eb69" providerId="AD" clId="Web-{F163EB21-F6FE-80FC-2334-374EEC819BCD}" dt="2022-11-12T10:45:47.566" v="22"/>
          <pc:sldLayoutMkLst>
            <pc:docMk/>
            <pc:sldMasterMk cId="3239897241" sldId="2147483660"/>
            <pc:sldLayoutMk cId="4226047943" sldId="2147483664"/>
          </pc:sldLayoutMkLst>
        </pc:sldLayoutChg>
        <pc:sldLayoutChg chg="replId">
          <pc:chgData name="Kristina Elen" userId="S::kelen@herzing.ca::79a21bbd-83f7-4e16-a863-8531c314eb69" providerId="AD" clId="Web-{F163EB21-F6FE-80FC-2334-374EEC819BCD}" dt="2022-11-12T10:45:47.566" v="22"/>
          <pc:sldLayoutMkLst>
            <pc:docMk/>
            <pc:sldMasterMk cId="3239897241" sldId="2147483660"/>
            <pc:sldLayoutMk cId="3959782295" sldId="2147483665"/>
          </pc:sldLayoutMkLst>
        </pc:sldLayoutChg>
        <pc:sldLayoutChg chg="replId">
          <pc:chgData name="Kristina Elen" userId="S::kelen@herzing.ca::79a21bbd-83f7-4e16-a863-8531c314eb69" providerId="AD" clId="Web-{F163EB21-F6FE-80FC-2334-374EEC819BCD}" dt="2022-11-12T10:45:47.566" v="22"/>
          <pc:sldLayoutMkLst>
            <pc:docMk/>
            <pc:sldMasterMk cId="3239897241" sldId="2147483660"/>
            <pc:sldLayoutMk cId="3183231746" sldId="2147483666"/>
          </pc:sldLayoutMkLst>
        </pc:sldLayoutChg>
        <pc:sldLayoutChg chg="replId">
          <pc:chgData name="Kristina Elen" userId="S::kelen@herzing.ca::79a21bbd-83f7-4e16-a863-8531c314eb69" providerId="AD" clId="Web-{F163EB21-F6FE-80FC-2334-374EEC819BCD}" dt="2022-11-12T10:45:47.566" v="22"/>
          <pc:sldLayoutMkLst>
            <pc:docMk/>
            <pc:sldMasterMk cId="3239897241" sldId="2147483660"/>
            <pc:sldLayoutMk cId="1089723825" sldId="2147483667"/>
          </pc:sldLayoutMkLst>
        </pc:sldLayoutChg>
        <pc:sldLayoutChg chg="replId">
          <pc:chgData name="Kristina Elen" userId="S::kelen@herzing.ca::79a21bbd-83f7-4e16-a863-8531c314eb69" providerId="AD" clId="Web-{F163EB21-F6FE-80FC-2334-374EEC819BCD}" dt="2022-11-12T10:45:47.566" v="22"/>
          <pc:sldLayoutMkLst>
            <pc:docMk/>
            <pc:sldMasterMk cId="3239897241" sldId="2147483660"/>
            <pc:sldLayoutMk cId="2568255520" sldId="2147483668"/>
          </pc:sldLayoutMkLst>
        </pc:sldLayoutChg>
        <pc:sldLayoutChg chg="replId">
          <pc:chgData name="Kristina Elen" userId="S::kelen@herzing.ca::79a21bbd-83f7-4e16-a863-8531c314eb69" providerId="AD" clId="Web-{F163EB21-F6FE-80FC-2334-374EEC819BCD}" dt="2022-11-12T10:45:47.566" v="22"/>
          <pc:sldLayoutMkLst>
            <pc:docMk/>
            <pc:sldMasterMk cId="3239897241" sldId="2147483660"/>
            <pc:sldLayoutMk cId="2804538972" sldId="2147483669"/>
          </pc:sldLayoutMkLst>
        </pc:sldLayoutChg>
        <pc:sldLayoutChg chg="replId">
          <pc:chgData name="Kristina Elen" userId="S::kelen@herzing.ca::79a21bbd-83f7-4e16-a863-8531c314eb69" providerId="AD" clId="Web-{F163EB21-F6FE-80FC-2334-374EEC819BCD}" dt="2022-11-12T10:45:47.566" v="22"/>
          <pc:sldLayoutMkLst>
            <pc:docMk/>
            <pc:sldMasterMk cId="3239897241" sldId="2147483660"/>
            <pc:sldLayoutMk cId="2677102934" sldId="2147483670"/>
          </pc:sldLayoutMkLst>
        </pc:sldLayoutChg>
        <pc:sldLayoutChg chg="replId">
          <pc:chgData name="Kristina Elen" userId="S::kelen@herzing.ca::79a21bbd-83f7-4e16-a863-8531c314eb69" providerId="AD" clId="Web-{F163EB21-F6FE-80FC-2334-374EEC819BCD}" dt="2022-11-12T10:45:47.566" v="22"/>
          <pc:sldLayoutMkLst>
            <pc:docMk/>
            <pc:sldMasterMk cId="3239897241" sldId="2147483660"/>
            <pc:sldLayoutMk cId="1026154277" sldId="2147483671"/>
          </pc:sldLayoutMkLst>
        </pc:sldLayoutChg>
      </pc:sldMasterChg>
      <pc:sldMasterChg chg="add replId addSldLayout modSldLayout">
        <pc:chgData name="Kristina Elen" userId="S::kelen@herzing.ca::79a21bbd-83f7-4e16-a863-8531c314eb69" providerId="AD" clId="Web-{F163EB21-F6FE-80FC-2334-374EEC819BCD}" dt="2022-11-12T11:32:34.993" v="108"/>
        <pc:sldMasterMkLst>
          <pc:docMk/>
          <pc:sldMasterMk cId="1379434490" sldId="2147483672"/>
        </pc:sldMasterMkLst>
        <pc:sldLayoutChg chg="add replI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1379434490" sldId="2147483672"/>
            <pc:sldLayoutMk cId="643207969" sldId="2147483673"/>
          </pc:sldLayoutMkLst>
        </pc:sldLayoutChg>
        <pc:sldLayoutChg chg="add replI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1379434490" sldId="2147483672"/>
            <pc:sldLayoutMk cId="2303280008" sldId="2147483674"/>
          </pc:sldLayoutMkLst>
        </pc:sldLayoutChg>
        <pc:sldLayoutChg chg="add replI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1379434490" sldId="2147483672"/>
            <pc:sldLayoutMk cId="3976807274" sldId="2147483675"/>
          </pc:sldLayoutMkLst>
        </pc:sldLayoutChg>
        <pc:sldLayoutChg chg="add replI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1379434490" sldId="2147483672"/>
            <pc:sldLayoutMk cId="1158358381" sldId="2147483676"/>
          </pc:sldLayoutMkLst>
        </pc:sldLayoutChg>
        <pc:sldLayoutChg chg="add replI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1379434490" sldId="2147483672"/>
            <pc:sldLayoutMk cId="353368875" sldId="2147483677"/>
          </pc:sldLayoutMkLst>
        </pc:sldLayoutChg>
        <pc:sldLayoutChg chg="add replI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1379434490" sldId="2147483672"/>
            <pc:sldLayoutMk cId="254234452" sldId="2147483678"/>
          </pc:sldLayoutMkLst>
        </pc:sldLayoutChg>
        <pc:sldLayoutChg chg="add replI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1379434490" sldId="2147483672"/>
            <pc:sldLayoutMk cId="2924016241" sldId="2147483679"/>
          </pc:sldLayoutMkLst>
        </pc:sldLayoutChg>
        <pc:sldLayoutChg chg="add replI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1379434490" sldId="2147483672"/>
            <pc:sldLayoutMk cId="800171274" sldId="2147483680"/>
          </pc:sldLayoutMkLst>
        </pc:sldLayoutChg>
        <pc:sldLayoutChg chg="add replI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1379434490" sldId="2147483672"/>
            <pc:sldLayoutMk cId="718794877" sldId="2147483681"/>
          </pc:sldLayoutMkLst>
        </pc:sldLayoutChg>
        <pc:sldLayoutChg chg="add replI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1379434490" sldId="2147483672"/>
            <pc:sldLayoutMk cId="2366989171" sldId="2147483682"/>
          </pc:sldLayoutMkLst>
        </pc:sldLayoutChg>
        <pc:sldLayoutChg chg="add replI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1379434490" sldId="2147483672"/>
            <pc:sldLayoutMk cId="3899490690" sldId="2147483683"/>
          </pc:sldLayoutMkLst>
        </pc:sldLayoutChg>
      </pc:sldMasterChg>
      <pc:sldMasterChg chg="add addSldLayout">
        <pc:chgData name="Kristina Elen" userId="S::kelen@herzing.ca::79a21bbd-83f7-4e16-a863-8531c314eb69" providerId="AD" clId="Web-{F163EB21-F6FE-80FC-2334-374EEC819BCD}" dt="2022-11-12T11:32:34.993" v="108"/>
        <pc:sldMasterMkLst>
          <pc:docMk/>
          <pc:sldMasterMk cId="3719132278" sldId="2147483684"/>
        </pc:sldMasterMkLst>
        <pc:sldLayoutChg chg="ad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3719132278" sldId="2147483684"/>
            <pc:sldLayoutMk cId="3614976806" sldId="2147483685"/>
          </pc:sldLayoutMkLst>
        </pc:sldLayoutChg>
        <pc:sldLayoutChg chg="ad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3719132278" sldId="2147483684"/>
            <pc:sldLayoutMk cId="804591836" sldId="2147483686"/>
          </pc:sldLayoutMkLst>
        </pc:sldLayoutChg>
        <pc:sldLayoutChg chg="ad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3719132278" sldId="2147483684"/>
            <pc:sldLayoutMk cId="202699199" sldId="2147483687"/>
          </pc:sldLayoutMkLst>
        </pc:sldLayoutChg>
        <pc:sldLayoutChg chg="ad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3719132278" sldId="2147483684"/>
            <pc:sldLayoutMk cId="2904473616" sldId="2147483688"/>
          </pc:sldLayoutMkLst>
        </pc:sldLayoutChg>
        <pc:sldLayoutChg chg="ad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3719132278" sldId="2147483684"/>
            <pc:sldLayoutMk cId="3381221425" sldId="2147483689"/>
          </pc:sldLayoutMkLst>
        </pc:sldLayoutChg>
        <pc:sldLayoutChg chg="ad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3719132278" sldId="2147483684"/>
            <pc:sldLayoutMk cId="4032178520" sldId="2147483690"/>
          </pc:sldLayoutMkLst>
        </pc:sldLayoutChg>
        <pc:sldLayoutChg chg="ad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3719132278" sldId="2147483684"/>
            <pc:sldLayoutMk cId="2629548631" sldId="2147483691"/>
          </pc:sldLayoutMkLst>
        </pc:sldLayoutChg>
        <pc:sldLayoutChg chg="ad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3719132278" sldId="2147483684"/>
            <pc:sldLayoutMk cId="4218627429" sldId="2147483692"/>
          </pc:sldLayoutMkLst>
        </pc:sldLayoutChg>
        <pc:sldLayoutChg chg="ad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3719132278" sldId="2147483684"/>
            <pc:sldLayoutMk cId="2571538055" sldId="2147483693"/>
          </pc:sldLayoutMkLst>
        </pc:sldLayoutChg>
        <pc:sldLayoutChg chg="ad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3719132278" sldId="2147483684"/>
            <pc:sldLayoutMk cId="2729652401" sldId="2147483694"/>
          </pc:sldLayoutMkLst>
        </pc:sldLayoutChg>
        <pc:sldLayoutChg chg="ad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3719132278" sldId="2147483684"/>
            <pc:sldLayoutMk cId="1910751917" sldId="2147483695"/>
          </pc:sldLayoutMkLst>
        </pc:sldLayoutChg>
      </pc:sldMasterChg>
    </pc:docChg>
  </pc:docChgLst>
  <pc:docChgLst>
    <pc:chgData name="Kristina Elen" userId="S::kelen@herzing.ca::79a21bbd-83f7-4e16-a863-8531c314eb69" providerId="AD" clId="Web-{F87557CC-F7C5-BAE8-1018-93EFA32985AF}"/>
    <pc:docChg chg="addSld delSld modSld addMainMaster modMainMaster">
      <pc:chgData name="Kristina Elen" userId="S::kelen@herzing.ca::79a21bbd-83f7-4e16-a863-8531c314eb69" providerId="AD" clId="Web-{F87557CC-F7C5-BAE8-1018-93EFA32985AF}" dt="2022-11-15T03:32:48.599" v="43"/>
      <pc:docMkLst>
        <pc:docMk/>
      </pc:docMkLst>
      <pc:sldChg chg="modSp">
        <pc:chgData name="Kristina Elen" userId="S::kelen@herzing.ca::79a21bbd-83f7-4e16-a863-8531c314eb69" providerId="AD" clId="Web-{F87557CC-F7C5-BAE8-1018-93EFA32985AF}" dt="2022-11-15T03:30:06.565" v="2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F87557CC-F7C5-BAE8-1018-93EFA32985AF}" dt="2022-11-15T03:30:06.565" v="2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new del">
        <pc:chgData name="Kristina Elen" userId="S::kelen@herzing.ca::79a21bbd-83f7-4e16-a863-8531c314eb69" providerId="AD" clId="Web-{F87557CC-F7C5-BAE8-1018-93EFA32985AF}" dt="2022-11-15T03:30:30.612" v="26"/>
        <pc:sldMkLst>
          <pc:docMk/>
          <pc:sldMk cId="3054042713" sldId="258"/>
        </pc:sldMkLst>
      </pc:sldChg>
      <pc:sldChg chg="addSp modSp add mod setBg">
        <pc:chgData name="Kristina Elen" userId="S::kelen@herzing.ca::79a21bbd-83f7-4e16-a863-8531c314eb69" providerId="AD" clId="Web-{F87557CC-F7C5-BAE8-1018-93EFA32985AF}" dt="2022-11-15T03:32:48.599" v="43"/>
        <pc:sldMkLst>
          <pc:docMk/>
          <pc:sldMk cId="202718600" sldId="259"/>
        </pc:sldMkLst>
        <pc:spChg chg="mod">
          <ac:chgData name="Kristina Elen" userId="S::kelen@herzing.ca::79a21bbd-83f7-4e16-a863-8531c314eb69" providerId="AD" clId="Web-{F87557CC-F7C5-BAE8-1018-93EFA32985AF}" dt="2022-11-15T03:32:48.599" v="43"/>
          <ac:spMkLst>
            <pc:docMk/>
            <pc:sldMk cId="202718600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7557CC-F7C5-BAE8-1018-93EFA32985AF}" dt="2022-11-15T03:32:48.599" v="43"/>
          <ac:spMkLst>
            <pc:docMk/>
            <pc:sldMk cId="202718600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7557CC-F7C5-BAE8-1018-93EFA32985AF}" dt="2022-11-15T03:32:48.599" v="43"/>
          <ac:spMkLst>
            <pc:docMk/>
            <pc:sldMk cId="202718600" sldId="25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7557CC-F7C5-BAE8-1018-93EFA32985AF}" dt="2022-11-15T03:32:48.599" v="43"/>
          <ac:grpSpMkLst>
            <pc:docMk/>
            <pc:sldMk cId="202718600" sldId="259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7557CC-F7C5-BAE8-1018-93EFA32985AF}" dt="2022-11-15T03:30:12.799" v="3"/>
        <pc:sldMkLst>
          <pc:docMk/>
          <pc:sldMk cId="838326606" sldId="259"/>
        </pc:sldMkLst>
      </pc:sldChg>
      <pc:sldChg chg="del">
        <pc:chgData name="Kristina Elen" userId="S::kelen@herzing.ca::79a21bbd-83f7-4e16-a863-8531c314eb69" providerId="AD" clId="Web-{F87557CC-F7C5-BAE8-1018-93EFA32985AF}" dt="2022-11-15T03:30:12.799" v="4"/>
        <pc:sldMkLst>
          <pc:docMk/>
          <pc:sldMk cId="2532786607" sldId="260"/>
        </pc:sldMkLst>
      </pc:sldChg>
      <pc:sldChg chg="addSp modSp add mod setBg">
        <pc:chgData name="Kristina Elen" userId="S::kelen@herzing.ca::79a21bbd-83f7-4e16-a863-8531c314eb69" providerId="AD" clId="Web-{F87557CC-F7C5-BAE8-1018-93EFA32985AF}" dt="2022-11-15T03:32:45.739" v="42"/>
        <pc:sldMkLst>
          <pc:docMk/>
          <pc:sldMk cId="3329335314" sldId="260"/>
        </pc:sldMkLst>
        <pc:spChg chg="mod">
          <ac:chgData name="Kristina Elen" userId="S::kelen@herzing.ca::79a21bbd-83f7-4e16-a863-8531c314eb69" providerId="AD" clId="Web-{F87557CC-F7C5-BAE8-1018-93EFA32985AF}" dt="2022-11-15T03:32:45.739" v="42"/>
          <ac:spMkLst>
            <pc:docMk/>
            <pc:sldMk cId="3329335314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7557CC-F7C5-BAE8-1018-93EFA32985AF}" dt="2022-11-15T03:32:45.739" v="42"/>
          <ac:spMkLst>
            <pc:docMk/>
            <pc:sldMk cId="3329335314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7557CC-F7C5-BAE8-1018-93EFA32985AF}" dt="2022-11-15T03:32:45.739" v="42"/>
          <ac:spMkLst>
            <pc:docMk/>
            <pc:sldMk cId="3329335314" sldId="260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7557CC-F7C5-BAE8-1018-93EFA32985AF}" dt="2022-11-15T03:32:45.739" v="42"/>
          <ac:grpSpMkLst>
            <pc:docMk/>
            <pc:sldMk cId="3329335314" sldId="260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F87557CC-F7C5-BAE8-1018-93EFA32985AF}" dt="2022-11-15T03:32:42.630" v="41"/>
        <pc:sldMkLst>
          <pc:docMk/>
          <pc:sldMk cId="3400593004" sldId="261"/>
        </pc:sldMkLst>
        <pc:spChg chg="mod">
          <ac:chgData name="Kristina Elen" userId="S::kelen@herzing.ca::79a21bbd-83f7-4e16-a863-8531c314eb69" providerId="AD" clId="Web-{F87557CC-F7C5-BAE8-1018-93EFA32985AF}" dt="2022-11-15T03:32:42.630" v="41"/>
          <ac:spMkLst>
            <pc:docMk/>
            <pc:sldMk cId="3400593004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7557CC-F7C5-BAE8-1018-93EFA32985AF}" dt="2022-11-15T03:32:42.630" v="41"/>
          <ac:spMkLst>
            <pc:docMk/>
            <pc:sldMk cId="3400593004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7557CC-F7C5-BAE8-1018-93EFA32985AF}" dt="2022-11-15T03:32:42.630" v="41"/>
          <ac:spMkLst>
            <pc:docMk/>
            <pc:sldMk cId="3400593004" sldId="261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7557CC-F7C5-BAE8-1018-93EFA32985AF}" dt="2022-11-15T03:32:42.630" v="41"/>
          <ac:grpSpMkLst>
            <pc:docMk/>
            <pc:sldMk cId="3400593004" sldId="261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7557CC-F7C5-BAE8-1018-93EFA32985AF}" dt="2022-11-15T03:30:12.799" v="5"/>
        <pc:sldMkLst>
          <pc:docMk/>
          <pc:sldMk cId="3958626878" sldId="261"/>
        </pc:sldMkLst>
      </pc:sldChg>
      <pc:sldChg chg="del">
        <pc:chgData name="Kristina Elen" userId="S::kelen@herzing.ca::79a21bbd-83f7-4e16-a863-8531c314eb69" providerId="AD" clId="Web-{F87557CC-F7C5-BAE8-1018-93EFA32985AF}" dt="2022-11-15T03:30:12.799" v="6"/>
        <pc:sldMkLst>
          <pc:docMk/>
          <pc:sldMk cId="2419544218" sldId="262"/>
        </pc:sldMkLst>
      </pc:sldChg>
      <pc:sldChg chg="addSp modSp add mod setBg">
        <pc:chgData name="Kristina Elen" userId="S::kelen@herzing.ca::79a21bbd-83f7-4e16-a863-8531c314eb69" providerId="AD" clId="Web-{F87557CC-F7C5-BAE8-1018-93EFA32985AF}" dt="2022-11-15T03:32:39.895" v="40"/>
        <pc:sldMkLst>
          <pc:docMk/>
          <pc:sldMk cId="3675058963" sldId="262"/>
        </pc:sldMkLst>
        <pc:spChg chg="mod">
          <ac:chgData name="Kristina Elen" userId="S::kelen@herzing.ca::79a21bbd-83f7-4e16-a863-8531c314eb69" providerId="AD" clId="Web-{F87557CC-F7C5-BAE8-1018-93EFA32985AF}" dt="2022-11-15T03:32:39.895" v="40"/>
          <ac:spMkLst>
            <pc:docMk/>
            <pc:sldMk cId="3675058963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7557CC-F7C5-BAE8-1018-93EFA32985AF}" dt="2022-11-15T03:32:39.895" v="40"/>
          <ac:spMkLst>
            <pc:docMk/>
            <pc:sldMk cId="3675058963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7557CC-F7C5-BAE8-1018-93EFA32985AF}" dt="2022-11-15T03:32:39.895" v="40"/>
          <ac:spMkLst>
            <pc:docMk/>
            <pc:sldMk cId="3675058963" sldId="262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7557CC-F7C5-BAE8-1018-93EFA32985AF}" dt="2022-11-15T03:32:39.895" v="40"/>
          <ac:grpSpMkLst>
            <pc:docMk/>
            <pc:sldMk cId="3675058963" sldId="262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7557CC-F7C5-BAE8-1018-93EFA32985AF}" dt="2022-11-15T03:30:12.799" v="7"/>
        <pc:sldMkLst>
          <pc:docMk/>
          <pc:sldMk cId="2216612223" sldId="263"/>
        </pc:sldMkLst>
      </pc:sldChg>
      <pc:sldChg chg="addSp modSp add mod setBg">
        <pc:chgData name="Kristina Elen" userId="S::kelen@herzing.ca::79a21bbd-83f7-4e16-a863-8531c314eb69" providerId="AD" clId="Web-{F87557CC-F7C5-BAE8-1018-93EFA32985AF}" dt="2022-11-15T03:32:36.020" v="39"/>
        <pc:sldMkLst>
          <pc:docMk/>
          <pc:sldMk cId="3805100753" sldId="263"/>
        </pc:sldMkLst>
        <pc:spChg chg="mod">
          <ac:chgData name="Kristina Elen" userId="S::kelen@herzing.ca::79a21bbd-83f7-4e16-a863-8531c314eb69" providerId="AD" clId="Web-{F87557CC-F7C5-BAE8-1018-93EFA32985AF}" dt="2022-11-15T03:32:36.020" v="39"/>
          <ac:spMkLst>
            <pc:docMk/>
            <pc:sldMk cId="3805100753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7557CC-F7C5-BAE8-1018-93EFA32985AF}" dt="2022-11-15T03:32:36.020" v="39"/>
          <ac:spMkLst>
            <pc:docMk/>
            <pc:sldMk cId="3805100753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7557CC-F7C5-BAE8-1018-93EFA32985AF}" dt="2022-11-15T03:32:36.020" v="39"/>
          <ac:spMkLst>
            <pc:docMk/>
            <pc:sldMk cId="3805100753" sldId="263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7557CC-F7C5-BAE8-1018-93EFA32985AF}" dt="2022-11-15T03:32:36.020" v="39"/>
          <ac:grpSpMkLst>
            <pc:docMk/>
            <pc:sldMk cId="3805100753" sldId="263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F87557CC-F7C5-BAE8-1018-93EFA32985AF}" dt="2022-11-15T03:32:32.567" v="38"/>
        <pc:sldMkLst>
          <pc:docMk/>
          <pc:sldMk cId="948585811" sldId="264"/>
        </pc:sldMkLst>
        <pc:spChg chg="mod">
          <ac:chgData name="Kristina Elen" userId="S::kelen@herzing.ca::79a21bbd-83f7-4e16-a863-8531c314eb69" providerId="AD" clId="Web-{F87557CC-F7C5-BAE8-1018-93EFA32985AF}" dt="2022-11-15T03:32:32.567" v="38"/>
          <ac:spMkLst>
            <pc:docMk/>
            <pc:sldMk cId="948585811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7557CC-F7C5-BAE8-1018-93EFA32985AF}" dt="2022-11-15T03:32:32.567" v="38"/>
          <ac:spMkLst>
            <pc:docMk/>
            <pc:sldMk cId="948585811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7557CC-F7C5-BAE8-1018-93EFA32985AF}" dt="2022-11-15T03:32:32.567" v="38"/>
          <ac:spMkLst>
            <pc:docMk/>
            <pc:sldMk cId="948585811" sldId="264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7557CC-F7C5-BAE8-1018-93EFA32985AF}" dt="2022-11-15T03:32:32.567" v="38"/>
          <ac:grpSpMkLst>
            <pc:docMk/>
            <pc:sldMk cId="948585811" sldId="264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7557CC-F7C5-BAE8-1018-93EFA32985AF}" dt="2022-11-15T03:30:12.815" v="8"/>
        <pc:sldMkLst>
          <pc:docMk/>
          <pc:sldMk cId="3025750610" sldId="264"/>
        </pc:sldMkLst>
      </pc:sldChg>
      <pc:sldChg chg="del">
        <pc:chgData name="Kristina Elen" userId="S::kelen@herzing.ca::79a21bbd-83f7-4e16-a863-8531c314eb69" providerId="AD" clId="Web-{F87557CC-F7C5-BAE8-1018-93EFA32985AF}" dt="2022-11-15T03:30:12.815" v="9"/>
        <pc:sldMkLst>
          <pc:docMk/>
          <pc:sldMk cId="2943831132" sldId="265"/>
        </pc:sldMkLst>
      </pc:sldChg>
      <pc:sldChg chg="addSp modSp add mod setBg">
        <pc:chgData name="Kristina Elen" userId="S::kelen@herzing.ca::79a21bbd-83f7-4e16-a863-8531c314eb69" providerId="AD" clId="Web-{F87557CC-F7C5-BAE8-1018-93EFA32985AF}" dt="2022-11-15T03:32:27.177" v="37"/>
        <pc:sldMkLst>
          <pc:docMk/>
          <pc:sldMk cId="3678794379" sldId="265"/>
        </pc:sldMkLst>
        <pc:spChg chg="mod">
          <ac:chgData name="Kristina Elen" userId="S::kelen@herzing.ca::79a21bbd-83f7-4e16-a863-8531c314eb69" providerId="AD" clId="Web-{F87557CC-F7C5-BAE8-1018-93EFA32985AF}" dt="2022-11-15T03:32:27.177" v="37"/>
          <ac:spMkLst>
            <pc:docMk/>
            <pc:sldMk cId="3678794379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7557CC-F7C5-BAE8-1018-93EFA32985AF}" dt="2022-11-15T03:32:27.177" v="37"/>
          <ac:spMkLst>
            <pc:docMk/>
            <pc:sldMk cId="3678794379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7557CC-F7C5-BAE8-1018-93EFA32985AF}" dt="2022-11-15T03:32:27.177" v="37"/>
          <ac:spMkLst>
            <pc:docMk/>
            <pc:sldMk cId="3678794379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F87557CC-F7C5-BAE8-1018-93EFA32985AF}" dt="2022-11-15T03:32:27.177" v="37"/>
          <ac:spMkLst>
            <pc:docMk/>
            <pc:sldMk cId="3678794379" sldId="26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F87557CC-F7C5-BAE8-1018-93EFA32985AF}" dt="2022-11-15T03:32:27.177" v="37"/>
          <ac:spMkLst>
            <pc:docMk/>
            <pc:sldMk cId="3678794379" sldId="265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F87557CC-F7C5-BAE8-1018-93EFA32985AF}" dt="2022-11-15T03:30:12.815" v="10"/>
        <pc:sldMkLst>
          <pc:docMk/>
          <pc:sldMk cId="1852469256" sldId="266"/>
        </pc:sldMkLst>
      </pc:sldChg>
      <pc:sldChg chg="addSp delSp modSp add mod setBg">
        <pc:chgData name="Kristina Elen" userId="S::kelen@herzing.ca::79a21bbd-83f7-4e16-a863-8531c314eb69" providerId="AD" clId="Web-{F87557CC-F7C5-BAE8-1018-93EFA32985AF}" dt="2022-11-15T03:32:22.176" v="36"/>
        <pc:sldMkLst>
          <pc:docMk/>
          <pc:sldMk cId="3068290208" sldId="266"/>
        </pc:sldMkLst>
        <pc:spChg chg="mod">
          <ac:chgData name="Kristina Elen" userId="S::kelen@herzing.ca::79a21bbd-83f7-4e16-a863-8531c314eb69" providerId="AD" clId="Web-{F87557CC-F7C5-BAE8-1018-93EFA32985AF}" dt="2022-11-15T03:32:22.176" v="36"/>
          <ac:spMkLst>
            <pc:docMk/>
            <pc:sldMk cId="3068290208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7557CC-F7C5-BAE8-1018-93EFA32985AF}" dt="2022-11-15T03:32:22.176" v="36"/>
          <ac:spMkLst>
            <pc:docMk/>
            <pc:sldMk cId="3068290208" sldId="266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F87557CC-F7C5-BAE8-1018-93EFA32985AF}" dt="2022-11-15T03:32:07.239" v="33"/>
          <ac:spMkLst>
            <pc:docMk/>
            <pc:sldMk cId="3068290208" sldId="266"/>
            <ac:spMk id="9" creationId="{F2AC420E-F79A-4FB7-8013-94B1E8B6320D}"/>
          </ac:spMkLst>
        </pc:spChg>
        <pc:spChg chg="add del">
          <ac:chgData name="Kristina Elen" userId="S::kelen@herzing.ca::79a21bbd-83f7-4e16-a863-8531c314eb69" providerId="AD" clId="Web-{F87557CC-F7C5-BAE8-1018-93EFA32985AF}" dt="2022-11-15T03:32:07.239" v="33"/>
          <ac:spMkLst>
            <pc:docMk/>
            <pc:sldMk cId="3068290208" sldId="266"/>
            <ac:spMk id="11" creationId="{3CD1EA40-7116-4FCB-9369-70F29FAA91EC}"/>
          </ac:spMkLst>
        </pc:spChg>
        <pc:spChg chg="add del">
          <ac:chgData name="Kristina Elen" userId="S::kelen@herzing.ca::79a21bbd-83f7-4e16-a863-8531c314eb69" providerId="AD" clId="Web-{F87557CC-F7C5-BAE8-1018-93EFA32985AF}" dt="2022-11-15T03:32:07.239" v="33"/>
          <ac:spMkLst>
            <pc:docMk/>
            <pc:sldMk cId="3068290208" sldId="266"/>
            <ac:spMk id="13" creationId="{BF647E38-F93D-4661-8D77-CE13EEB65B5A}"/>
          </ac:spMkLst>
        </pc:spChg>
        <pc:spChg chg="add del">
          <ac:chgData name="Kristina Elen" userId="S::kelen@herzing.ca::79a21bbd-83f7-4e16-a863-8531c314eb69" providerId="AD" clId="Web-{F87557CC-F7C5-BAE8-1018-93EFA32985AF}" dt="2022-11-15T03:32:22.161" v="35"/>
          <ac:spMkLst>
            <pc:docMk/>
            <pc:sldMk cId="3068290208" sldId="266"/>
            <ac:spMk id="17" creationId="{7A5F0580-5EE9-419F-96EE-B6529EF6E7D0}"/>
          </ac:spMkLst>
        </pc:spChg>
        <pc:spChg chg="add del">
          <ac:chgData name="Kristina Elen" userId="S::kelen@herzing.ca::79a21bbd-83f7-4e16-a863-8531c314eb69" providerId="AD" clId="Web-{F87557CC-F7C5-BAE8-1018-93EFA32985AF}" dt="2022-11-15T03:32:07.239" v="33"/>
          <ac:spMkLst>
            <pc:docMk/>
            <pc:sldMk cId="3068290208" sldId="266"/>
            <ac:spMk id="37" creationId="{D6C80E47-971C-437F-B030-191115B01D68}"/>
          </ac:spMkLst>
        </pc:spChg>
        <pc:spChg chg="add del">
          <ac:chgData name="Kristina Elen" userId="S::kelen@herzing.ca::79a21bbd-83f7-4e16-a863-8531c314eb69" providerId="AD" clId="Web-{F87557CC-F7C5-BAE8-1018-93EFA32985AF}" dt="2022-11-15T03:32:22.161" v="35"/>
          <ac:spMkLst>
            <pc:docMk/>
            <pc:sldMk cId="3068290208" sldId="266"/>
            <ac:spMk id="39" creationId="{0288C6B4-AFC3-407F-A595-EFFD38D4CCAF}"/>
          </ac:spMkLst>
        </pc:spChg>
        <pc:spChg chg="add del">
          <ac:chgData name="Kristina Elen" userId="S::kelen@herzing.ca::79a21bbd-83f7-4e16-a863-8531c314eb69" providerId="AD" clId="Web-{F87557CC-F7C5-BAE8-1018-93EFA32985AF}" dt="2022-11-15T03:32:22.161" v="35"/>
          <ac:spMkLst>
            <pc:docMk/>
            <pc:sldMk cId="3068290208" sldId="266"/>
            <ac:spMk id="40" creationId="{CF236821-17FE-429B-8D2C-08E13A64EA40}"/>
          </ac:spMkLst>
        </pc:spChg>
        <pc:spChg chg="add del">
          <ac:chgData name="Kristina Elen" userId="S::kelen@herzing.ca::79a21bbd-83f7-4e16-a863-8531c314eb69" providerId="AD" clId="Web-{F87557CC-F7C5-BAE8-1018-93EFA32985AF}" dt="2022-11-15T03:32:22.161" v="35"/>
          <ac:spMkLst>
            <pc:docMk/>
            <pc:sldMk cId="3068290208" sldId="266"/>
            <ac:spMk id="41" creationId="{C0BDBCD2-E081-43AB-9119-C55465E59757}"/>
          </ac:spMkLst>
        </pc:spChg>
        <pc:spChg chg="add del">
          <ac:chgData name="Kristina Elen" userId="S::kelen@herzing.ca::79a21bbd-83f7-4e16-a863-8531c314eb69" providerId="AD" clId="Web-{F87557CC-F7C5-BAE8-1018-93EFA32985AF}" dt="2022-11-15T03:32:22.161" v="35"/>
          <ac:spMkLst>
            <pc:docMk/>
            <pc:sldMk cId="3068290208" sldId="266"/>
            <ac:spMk id="42" creationId="{98E79BE4-34FE-485A-98A5-92CE8F7C4743}"/>
          </ac:spMkLst>
        </pc:spChg>
        <pc:spChg chg="add">
          <ac:chgData name="Kristina Elen" userId="S::kelen@herzing.ca::79a21bbd-83f7-4e16-a863-8531c314eb69" providerId="AD" clId="Web-{F87557CC-F7C5-BAE8-1018-93EFA32985AF}" dt="2022-11-15T03:32:22.176" v="36"/>
          <ac:spMkLst>
            <pc:docMk/>
            <pc:sldMk cId="3068290208" sldId="266"/>
            <ac:spMk id="44" creationId="{1A95671B-3CC6-4792-9114-B74FAEA224E6}"/>
          </ac:spMkLst>
        </pc:spChg>
        <pc:grpChg chg="add del">
          <ac:chgData name="Kristina Elen" userId="S::kelen@herzing.ca::79a21bbd-83f7-4e16-a863-8531c314eb69" providerId="AD" clId="Web-{F87557CC-F7C5-BAE8-1018-93EFA32985AF}" dt="2022-11-15T03:32:07.239" v="33"/>
          <ac:grpSpMkLst>
            <pc:docMk/>
            <pc:sldMk cId="3068290208" sldId="266"/>
            <ac:grpSpMk id="15" creationId="{8E8872B6-836E-4281-A971-D133C61875CB}"/>
          </ac:grpSpMkLst>
        </pc:grpChg>
        <pc:picChg chg="mod ord">
          <ac:chgData name="Kristina Elen" userId="S::kelen@herzing.ca::79a21bbd-83f7-4e16-a863-8531c314eb69" providerId="AD" clId="Web-{F87557CC-F7C5-BAE8-1018-93EFA32985AF}" dt="2022-11-15T03:32:22.176" v="36"/>
          <ac:picMkLst>
            <pc:docMk/>
            <pc:sldMk cId="3068290208" sldId="266"/>
            <ac:picMk id="4" creationId="{00000000-0000-0000-0000-000000000000}"/>
          </ac:picMkLst>
        </pc:picChg>
      </pc:sldChg>
      <pc:sldChg chg="addSp modSp add mod setBg">
        <pc:chgData name="Kristina Elen" userId="S::kelen@herzing.ca::79a21bbd-83f7-4e16-a863-8531c314eb69" providerId="AD" clId="Web-{F87557CC-F7C5-BAE8-1018-93EFA32985AF}" dt="2022-11-15T03:31:37.238" v="31"/>
        <pc:sldMkLst>
          <pc:docMk/>
          <pc:sldMk cId="2487673429" sldId="267"/>
        </pc:sldMkLst>
        <pc:spChg chg="mod">
          <ac:chgData name="Kristina Elen" userId="S::kelen@herzing.ca::79a21bbd-83f7-4e16-a863-8531c314eb69" providerId="AD" clId="Web-{F87557CC-F7C5-BAE8-1018-93EFA32985AF}" dt="2022-11-15T03:31:37.238" v="31"/>
          <ac:spMkLst>
            <pc:docMk/>
            <pc:sldMk cId="2487673429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7557CC-F7C5-BAE8-1018-93EFA32985AF}" dt="2022-11-15T03:31:37.238" v="31"/>
          <ac:spMkLst>
            <pc:docMk/>
            <pc:sldMk cId="2487673429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7557CC-F7C5-BAE8-1018-93EFA32985AF}" dt="2022-11-15T03:31:37.238" v="31"/>
          <ac:spMkLst>
            <pc:docMk/>
            <pc:sldMk cId="2487673429" sldId="267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F87557CC-F7C5-BAE8-1018-93EFA32985AF}" dt="2022-11-15T03:31:37.238" v="31"/>
          <ac:spMkLst>
            <pc:docMk/>
            <pc:sldMk cId="2487673429" sldId="267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F87557CC-F7C5-BAE8-1018-93EFA32985AF}" dt="2022-11-15T03:31:37.238" v="31"/>
          <ac:spMkLst>
            <pc:docMk/>
            <pc:sldMk cId="2487673429" sldId="267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F87557CC-F7C5-BAE8-1018-93EFA32985AF}" dt="2022-11-15T03:30:12.815" v="11"/>
        <pc:sldMkLst>
          <pc:docMk/>
          <pc:sldMk cId="4142739358" sldId="267"/>
        </pc:sldMkLst>
      </pc:sldChg>
      <pc:sldChg chg="addSp modSp add mod setBg">
        <pc:chgData name="Kristina Elen" userId="S::kelen@herzing.ca::79a21bbd-83f7-4e16-a863-8531c314eb69" providerId="AD" clId="Web-{F87557CC-F7C5-BAE8-1018-93EFA32985AF}" dt="2022-11-15T03:31:34.738" v="30"/>
        <pc:sldMkLst>
          <pc:docMk/>
          <pc:sldMk cId="2544222720" sldId="268"/>
        </pc:sldMkLst>
        <pc:spChg chg="mod">
          <ac:chgData name="Kristina Elen" userId="S::kelen@herzing.ca::79a21bbd-83f7-4e16-a863-8531c314eb69" providerId="AD" clId="Web-{F87557CC-F7C5-BAE8-1018-93EFA32985AF}" dt="2022-11-15T03:31:34.738" v="30"/>
          <ac:spMkLst>
            <pc:docMk/>
            <pc:sldMk cId="2544222720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7557CC-F7C5-BAE8-1018-93EFA32985AF}" dt="2022-11-15T03:31:34.738" v="30"/>
          <ac:spMkLst>
            <pc:docMk/>
            <pc:sldMk cId="2544222720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7557CC-F7C5-BAE8-1018-93EFA32985AF}" dt="2022-11-15T03:31:34.738" v="30"/>
          <ac:spMkLst>
            <pc:docMk/>
            <pc:sldMk cId="2544222720" sldId="268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F87557CC-F7C5-BAE8-1018-93EFA32985AF}" dt="2022-11-15T03:31:34.738" v="30"/>
          <ac:spMkLst>
            <pc:docMk/>
            <pc:sldMk cId="2544222720" sldId="268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F87557CC-F7C5-BAE8-1018-93EFA32985AF}" dt="2022-11-15T03:31:34.738" v="30"/>
          <ac:spMkLst>
            <pc:docMk/>
            <pc:sldMk cId="2544222720" sldId="268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F87557CC-F7C5-BAE8-1018-93EFA32985AF}" dt="2022-11-15T03:31:32.285" v="29"/>
        <pc:sldMkLst>
          <pc:docMk/>
          <pc:sldMk cId="1689273925" sldId="269"/>
        </pc:sldMkLst>
        <pc:spChg chg="mod">
          <ac:chgData name="Kristina Elen" userId="S::kelen@herzing.ca::79a21bbd-83f7-4e16-a863-8531c314eb69" providerId="AD" clId="Web-{F87557CC-F7C5-BAE8-1018-93EFA32985AF}" dt="2022-11-15T03:31:32.285" v="29"/>
          <ac:spMkLst>
            <pc:docMk/>
            <pc:sldMk cId="1689273925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7557CC-F7C5-BAE8-1018-93EFA32985AF}" dt="2022-11-15T03:31:32.285" v="29"/>
          <ac:spMkLst>
            <pc:docMk/>
            <pc:sldMk cId="1689273925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7557CC-F7C5-BAE8-1018-93EFA32985AF}" dt="2022-11-15T03:31:32.285" v="29"/>
          <ac:spMkLst>
            <pc:docMk/>
            <pc:sldMk cId="1689273925" sldId="26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F87557CC-F7C5-BAE8-1018-93EFA32985AF}" dt="2022-11-15T03:31:32.285" v="29"/>
          <ac:spMkLst>
            <pc:docMk/>
            <pc:sldMk cId="1689273925" sldId="26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F87557CC-F7C5-BAE8-1018-93EFA32985AF}" dt="2022-11-15T03:31:32.285" v="29"/>
          <ac:spMkLst>
            <pc:docMk/>
            <pc:sldMk cId="1689273925" sldId="269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F87557CC-F7C5-BAE8-1018-93EFA32985AF}" dt="2022-11-15T03:31:27.910" v="28"/>
        <pc:sldMkLst>
          <pc:docMk/>
          <pc:sldMk cId="2364468229" sldId="270"/>
        </pc:sldMkLst>
        <pc:spChg chg="mod">
          <ac:chgData name="Kristina Elen" userId="S::kelen@herzing.ca::79a21bbd-83f7-4e16-a863-8531c314eb69" providerId="AD" clId="Web-{F87557CC-F7C5-BAE8-1018-93EFA32985AF}" dt="2022-11-15T03:31:27.910" v="28"/>
          <ac:spMkLst>
            <pc:docMk/>
            <pc:sldMk cId="2364468229" sldId="27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7557CC-F7C5-BAE8-1018-93EFA32985AF}" dt="2022-11-15T03:31:27.910" v="28"/>
          <ac:spMkLst>
            <pc:docMk/>
            <pc:sldMk cId="2364468229" sldId="27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7557CC-F7C5-BAE8-1018-93EFA32985AF}" dt="2022-11-15T03:31:27.910" v="28"/>
          <ac:spMkLst>
            <pc:docMk/>
            <pc:sldMk cId="2364468229" sldId="27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F87557CC-F7C5-BAE8-1018-93EFA32985AF}" dt="2022-11-15T03:31:27.910" v="28"/>
          <ac:spMkLst>
            <pc:docMk/>
            <pc:sldMk cId="2364468229" sldId="27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F87557CC-F7C5-BAE8-1018-93EFA32985AF}" dt="2022-11-15T03:31:27.910" v="28"/>
          <ac:spMkLst>
            <pc:docMk/>
            <pc:sldMk cId="2364468229" sldId="270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F87557CC-F7C5-BAE8-1018-93EFA32985AF}" dt="2022-11-15T03:31:24.847" v="27"/>
        <pc:sldMkLst>
          <pc:docMk/>
          <pc:sldMk cId="137833156" sldId="271"/>
        </pc:sldMkLst>
        <pc:spChg chg="mod">
          <ac:chgData name="Kristina Elen" userId="S::kelen@herzing.ca::79a21bbd-83f7-4e16-a863-8531c314eb69" providerId="AD" clId="Web-{F87557CC-F7C5-BAE8-1018-93EFA32985AF}" dt="2022-11-15T03:31:24.847" v="27"/>
          <ac:spMkLst>
            <pc:docMk/>
            <pc:sldMk cId="137833156" sldId="27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7557CC-F7C5-BAE8-1018-93EFA32985AF}" dt="2022-11-15T03:31:24.847" v="27"/>
          <ac:spMkLst>
            <pc:docMk/>
            <pc:sldMk cId="137833156" sldId="27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7557CC-F7C5-BAE8-1018-93EFA32985AF}" dt="2022-11-15T03:31:24.847" v="27"/>
          <ac:spMkLst>
            <pc:docMk/>
            <pc:sldMk cId="137833156" sldId="27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F87557CC-F7C5-BAE8-1018-93EFA32985AF}" dt="2022-11-15T03:31:24.847" v="27"/>
          <ac:spMkLst>
            <pc:docMk/>
            <pc:sldMk cId="137833156" sldId="27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F87557CC-F7C5-BAE8-1018-93EFA32985AF}" dt="2022-11-15T03:31:24.847" v="27"/>
          <ac:spMkLst>
            <pc:docMk/>
            <pc:sldMk cId="137833156" sldId="271"/>
            <ac:spMk id="12" creationId="{1C091803-41C2-48E0-9228-5148460C7479}"/>
          </ac:spMkLst>
        </pc:spChg>
      </pc:sldChg>
      <pc:sldMasterChg chg="replId modSldLayout">
        <pc:chgData name="Kristina Elen" userId="S::kelen@herzing.ca::79a21bbd-83f7-4e16-a863-8531c314eb69" providerId="AD" clId="Web-{F87557CC-F7C5-BAE8-1018-93EFA32985AF}" dt="2022-11-15T03:30:27.815" v="13"/>
        <pc:sldMasterMkLst>
          <pc:docMk/>
          <pc:sldMasterMk cId="4219947310" sldId="2147483732"/>
        </pc:sldMasterMkLst>
        <pc:sldLayoutChg chg="replId">
          <pc:chgData name="Kristina Elen" userId="S::kelen@herzing.ca::79a21bbd-83f7-4e16-a863-8531c314eb69" providerId="AD" clId="Web-{F87557CC-F7C5-BAE8-1018-93EFA32985AF}" dt="2022-11-15T03:30:27.815" v="13"/>
          <pc:sldLayoutMkLst>
            <pc:docMk/>
            <pc:sldMasterMk cId="4219947310" sldId="2147483732"/>
            <pc:sldLayoutMk cId="1686528940" sldId="2147483733"/>
          </pc:sldLayoutMkLst>
        </pc:sldLayoutChg>
        <pc:sldLayoutChg chg="replId">
          <pc:chgData name="Kristina Elen" userId="S::kelen@herzing.ca::79a21bbd-83f7-4e16-a863-8531c314eb69" providerId="AD" clId="Web-{F87557CC-F7C5-BAE8-1018-93EFA32985AF}" dt="2022-11-15T03:30:27.815" v="13"/>
          <pc:sldLayoutMkLst>
            <pc:docMk/>
            <pc:sldMasterMk cId="4219947310" sldId="2147483732"/>
            <pc:sldLayoutMk cId="1625647666" sldId="2147483734"/>
          </pc:sldLayoutMkLst>
        </pc:sldLayoutChg>
        <pc:sldLayoutChg chg="replId">
          <pc:chgData name="Kristina Elen" userId="S::kelen@herzing.ca::79a21bbd-83f7-4e16-a863-8531c314eb69" providerId="AD" clId="Web-{F87557CC-F7C5-BAE8-1018-93EFA32985AF}" dt="2022-11-15T03:30:27.815" v="13"/>
          <pc:sldLayoutMkLst>
            <pc:docMk/>
            <pc:sldMasterMk cId="4219947310" sldId="2147483732"/>
            <pc:sldLayoutMk cId="643947712" sldId="2147483735"/>
          </pc:sldLayoutMkLst>
        </pc:sldLayoutChg>
        <pc:sldLayoutChg chg="replId">
          <pc:chgData name="Kristina Elen" userId="S::kelen@herzing.ca::79a21bbd-83f7-4e16-a863-8531c314eb69" providerId="AD" clId="Web-{F87557CC-F7C5-BAE8-1018-93EFA32985AF}" dt="2022-11-15T03:30:27.815" v="13"/>
          <pc:sldLayoutMkLst>
            <pc:docMk/>
            <pc:sldMasterMk cId="4219947310" sldId="2147483732"/>
            <pc:sldLayoutMk cId="2399083196" sldId="2147483736"/>
          </pc:sldLayoutMkLst>
        </pc:sldLayoutChg>
        <pc:sldLayoutChg chg="replId">
          <pc:chgData name="Kristina Elen" userId="S::kelen@herzing.ca::79a21bbd-83f7-4e16-a863-8531c314eb69" providerId="AD" clId="Web-{F87557CC-F7C5-BAE8-1018-93EFA32985AF}" dt="2022-11-15T03:30:27.815" v="13"/>
          <pc:sldLayoutMkLst>
            <pc:docMk/>
            <pc:sldMasterMk cId="4219947310" sldId="2147483732"/>
            <pc:sldLayoutMk cId="4287130994" sldId="2147483737"/>
          </pc:sldLayoutMkLst>
        </pc:sldLayoutChg>
        <pc:sldLayoutChg chg="replId">
          <pc:chgData name="Kristina Elen" userId="S::kelen@herzing.ca::79a21bbd-83f7-4e16-a863-8531c314eb69" providerId="AD" clId="Web-{F87557CC-F7C5-BAE8-1018-93EFA32985AF}" dt="2022-11-15T03:30:27.815" v="13"/>
          <pc:sldLayoutMkLst>
            <pc:docMk/>
            <pc:sldMasterMk cId="4219947310" sldId="2147483732"/>
            <pc:sldLayoutMk cId="2208323934" sldId="2147483738"/>
          </pc:sldLayoutMkLst>
        </pc:sldLayoutChg>
        <pc:sldLayoutChg chg="replId">
          <pc:chgData name="Kristina Elen" userId="S::kelen@herzing.ca::79a21bbd-83f7-4e16-a863-8531c314eb69" providerId="AD" clId="Web-{F87557CC-F7C5-BAE8-1018-93EFA32985AF}" dt="2022-11-15T03:30:27.815" v="13"/>
          <pc:sldLayoutMkLst>
            <pc:docMk/>
            <pc:sldMasterMk cId="4219947310" sldId="2147483732"/>
            <pc:sldLayoutMk cId="3729029475" sldId="2147483739"/>
          </pc:sldLayoutMkLst>
        </pc:sldLayoutChg>
        <pc:sldLayoutChg chg="replId">
          <pc:chgData name="Kristina Elen" userId="S::kelen@herzing.ca::79a21bbd-83f7-4e16-a863-8531c314eb69" providerId="AD" clId="Web-{F87557CC-F7C5-BAE8-1018-93EFA32985AF}" dt="2022-11-15T03:30:27.815" v="13"/>
          <pc:sldLayoutMkLst>
            <pc:docMk/>
            <pc:sldMasterMk cId="4219947310" sldId="2147483732"/>
            <pc:sldLayoutMk cId="810330079" sldId="2147483740"/>
          </pc:sldLayoutMkLst>
        </pc:sldLayoutChg>
        <pc:sldLayoutChg chg="replId">
          <pc:chgData name="Kristina Elen" userId="S::kelen@herzing.ca::79a21bbd-83f7-4e16-a863-8531c314eb69" providerId="AD" clId="Web-{F87557CC-F7C5-BAE8-1018-93EFA32985AF}" dt="2022-11-15T03:30:27.815" v="13"/>
          <pc:sldLayoutMkLst>
            <pc:docMk/>
            <pc:sldMasterMk cId="4219947310" sldId="2147483732"/>
            <pc:sldLayoutMk cId="903408947" sldId="2147483741"/>
          </pc:sldLayoutMkLst>
        </pc:sldLayoutChg>
        <pc:sldLayoutChg chg="replId">
          <pc:chgData name="Kristina Elen" userId="S::kelen@herzing.ca::79a21bbd-83f7-4e16-a863-8531c314eb69" providerId="AD" clId="Web-{F87557CC-F7C5-BAE8-1018-93EFA32985AF}" dt="2022-11-15T03:30:27.815" v="13"/>
          <pc:sldLayoutMkLst>
            <pc:docMk/>
            <pc:sldMasterMk cId="4219947310" sldId="2147483732"/>
            <pc:sldLayoutMk cId="3730490381" sldId="2147483742"/>
          </pc:sldLayoutMkLst>
        </pc:sldLayoutChg>
        <pc:sldLayoutChg chg="replId">
          <pc:chgData name="Kristina Elen" userId="S::kelen@herzing.ca::79a21bbd-83f7-4e16-a863-8531c314eb69" providerId="AD" clId="Web-{F87557CC-F7C5-BAE8-1018-93EFA32985AF}" dt="2022-11-15T03:30:27.815" v="13"/>
          <pc:sldLayoutMkLst>
            <pc:docMk/>
            <pc:sldMasterMk cId="4219947310" sldId="2147483732"/>
            <pc:sldLayoutMk cId="1247113039" sldId="2147483743"/>
          </pc:sldLayoutMkLst>
        </pc:sldLayoutChg>
      </pc:sldMasterChg>
      <pc:sldMasterChg chg="add addSldLayout">
        <pc:chgData name="Kristina Elen" userId="S::kelen@herzing.ca::79a21bbd-83f7-4e16-a863-8531c314eb69" providerId="AD" clId="Web-{F87557CC-F7C5-BAE8-1018-93EFA32985AF}" dt="2022-11-15T03:30:27.815" v="13"/>
        <pc:sldMasterMkLst>
          <pc:docMk/>
          <pc:sldMasterMk cId="2662219382" sldId="2147483744"/>
        </pc:sldMasterMkLst>
        <pc:sldLayoutChg chg="add">
          <pc:chgData name="Kristina Elen" userId="S::kelen@herzing.ca::79a21bbd-83f7-4e16-a863-8531c314eb69" providerId="AD" clId="Web-{F87557CC-F7C5-BAE8-1018-93EFA32985AF}" dt="2022-11-15T03:30:27.815" v="13"/>
          <pc:sldLayoutMkLst>
            <pc:docMk/>
            <pc:sldMasterMk cId="2662219382" sldId="2147483744"/>
            <pc:sldLayoutMk cId="2188123248" sldId="2147483745"/>
          </pc:sldLayoutMkLst>
        </pc:sldLayoutChg>
        <pc:sldLayoutChg chg="add">
          <pc:chgData name="Kristina Elen" userId="S::kelen@herzing.ca::79a21bbd-83f7-4e16-a863-8531c314eb69" providerId="AD" clId="Web-{F87557CC-F7C5-BAE8-1018-93EFA32985AF}" dt="2022-11-15T03:30:27.815" v="13"/>
          <pc:sldLayoutMkLst>
            <pc:docMk/>
            <pc:sldMasterMk cId="2662219382" sldId="2147483744"/>
            <pc:sldLayoutMk cId="1174755413" sldId="2147483746"/>
          </pc:sldLayoutMkLst>
        </pc:sldLayoutChg>
        <pc:sldLayoutChg chg="add">
          <pc:chgData name="Kristina Elen" userId="S::kelen@herzing.ca::79a21bbd-83f7-4e16-a863-8531c314eb69" providerId="AD" clId="Web-{F87557CC-F7C5-BAE8-1018-93EFA32985AF}" dt="2022-11-15T03:30:27.815" v="13"/>
          <pc:sldLayoutMkLst>
            <pc:docMk/>
            <pc:sldMasterMk cId="2662219382" sldId="2147483744"/>
            <pc:sldLayoutMk cId="1718447933" sldId="2147483747"/>
          </pc:sldLayoutMkLst>
        </pc:sldLayoutChg>
        <pc:sldLayoutChg chg="add">
          <pc:chgData name="Kristina Elen" userId="S::kelen@herzing.ca::79a21bbd-83f7-4e16-a863-8531c314eb69" providerId="AD" clId="Web-{F87557CC-F7C5-BAE8-1018-93EFA32985AF}" dt="2022-11-15T03:30:27.815" v="13"/>
          <pc:sldLayoutMkLst>
            <pc:docMk/>
            <pc:sldMasterMk cId="2662219382" sldId="2147483744"/>
            <pc:sldLayoutMk cId="4167667597" sldId="2147483748"/>
          </pc:sldLayoutMkLst>
        </pc:sldLayoutChg>
        <pc:sldLayoutChg chg="add">
          <pc:chgData name="Kristina Elen" userId="S::kelen@herzing.ca::79a21bbd-83f7-4e16-a863-8531c314eb69" providerId="AD" clId="Web-{F87557CC-F7C5-BAE8-1018-93EFA32985AF}" dt="2022-11-15T03:30:27.815" v="13"/>
          <pc:sldLayoutMkLst>
            <pc:docMk/>
            <pc:sldMasterMk cId="2662219382" sldId="2147483744"/>
            <pc:sldLayoutMk cId="4269403117" sldId="2147483749"/>
          </pc:sldLayoutMkLst>
        </pc:sldLayoutChg>
        <pc:sldLayoutChg chg="add">
          <pc:chgData name="Kristina Elen" userId="S::kelen@herzing.ca::79a21bbd-83f7-4e16-a863-8531c314eb69" providerId="AD" clId="Web-{F87557CC-F7C5-BAE8-1018-93EFA32985AF}" dt="2022-11-15T03:30:27.815" v="13"/>
          <pc:sldLayoutMkLst>
            <pc:docMk/>
            <pc:sldMasterMk cId="2662219382" sldId="2147483744"/>
            <pc:sldLayoutMk cId="1054446895" sldId="2147483750"/>
          </pc:sldLayoutMkLst>
        </pc:sldLayoutChg>
        <pc:sldLayoutChg chg="add">
          <pc:chgData name="Kristina Elen" userId="S::kelen@herzing.ca::79a21bbd-83f7-4e16-a863-8531c314eb69" providerId="AD" clId="Web-{F87557CC-F7C5-BAE8-1018-93EFA32985AF}" dt="2022-11-15T03:30:27.815" v="13"/>
          <pc:sldLayoutMkLst>
            <pc:docMk/>
            <pc:sldMasterMk cId="2662219382" sldId="2147483744"/>
            <pc:sldLayoutMk cId="463436449" sldId="2147483751"/>
          </pc:sldLayoutMkLst>
        </pc:sldLayoutChg>
        <pc:sldLayoutChg chg="add">
          <pc:chgData name="Kristina Elen" userId="S::kelen@herzing.ca::79a21bbd-83f7-4e16-a863-8531c314eb69" providerId="AD" clId="Web-{F87557CC-F7C5-BAE8-1018-93EFA32985AF}" dt="2022-11-15T03:30:27.815" v="13"/>
          <pc:sldLayoutMkLst>
            <pc:docMk/>
            <pc:sldMasterMk cId="2662219382" sldId="2147483744"/>
            <pc:sldLayoutMk cId="4195092144" sldId="2147483752"/>
          </pc:sldLayoutMkLst>
        </pc:sldLayoutChg>
        <pc:sldLayoutChg chg="add">
          <pc:chgData name="Kristina Elen" userId="S::kelen@herzing.ca::79a21bbd-83f7-4e16-a863-8531c314eb69" providerId="AD" clId="Web-{F87557CC-F7C5-BAE8-1018-93EFA32985AF}" dt="2022-11-15T03:30:27.815" v="13"/>
          <pc:sldLayoutMkLst>
            <pc:docMk/>
            <pc:sldMasterMk cId="2662219382" sldId="2147483744"/>
            <pc:sldLayoutMk cId="3935482313" sldId="2147483753"/>
          </pc:sldLayoutMkLst>
        </pc:sldLayoutChg>
        <pc:sldLayoutChg chg="add">
          <pc:chgData name="Kristina Elen" userId="S::kelen@herzing.ca::79a21bbd-83f7-4e16-a863-8531c314eb69" providerId="AD" clId="Web-{F87557CC-F7C5-BAE8-1018-93EFA32985AF}" dt="2022-11-15T03:30:27.815" v="13"/>
          <pc:sldLayoutMkLst>
            <pc:docMk/>
            <pc:sldMasterMk cId="2662219382" sldId="2147483744"/>
            <pc:sldLayoutMk cId="559450134" sldId="2147483754"/>
          </pc:sldLayoutMkLst>
        </pc:sldLayoutChg>
        <pc:sldLayoutChg chg="add">
          <pc:chgData name="Kristina Elen" userId="S::kelen@herzing.ca::79a21bbd-83f7-4e16-a863-8531c314eb69" providerId="AD" clId="Web-{F87557CC-F7C5-BAE8-1018-93EFA32985AF}" dt="2022-11-15T03:30:27.815" v="13"/>
          <pc:sldLayoutMkLst>
            <pc:docMk/>
            <pc:sldMasterMk cId="2662219382" sldId="2147483744"/>
            <pc:sldLayoutMk cId="3755708868" sldId="214748375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19A1-DE9A-774F-A404-40C57A091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11FA3-A327-3344-AE2A-35F23ADA3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5C34-47C3-884E-9C0C-DA7B2F3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21F94-4CE8-B141-B0AE-78B01F1C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8E7F-1999-634E-A53A-5DCD8FCC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6F31-CD9B-2B4B-BBAE-F41314A8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30E99-F83E-A340-A7AF-20D36F55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F939-874D-9948-AD99-3F6AF1ED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4BC4-C543-3F46-9C0A-DB647B85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8FBB-5523-5F44-BF4B-4D4AA074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300C9-55BB-BB41-8C5A-92DD4835D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7CC13-FAF9-494A-B857-1DC448711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F7E1-9627-C747-B5C0-23891071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53B1-F36C-4D4E-B298-5EF4822E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5F9C-6D02-AD45-A92F-E0966B2A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5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07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80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07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58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8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16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7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5081-6493-2D46-A3D0-9B2D1FB2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71B7-DA50-CC4C-8F11-E8CD83F3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C12A-88B2-1E41-BCE4-FE83446C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EDC71-A96B-9344-AE82-E88E4C99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975C-931B-4B46-A635-E8D2A6C0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52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94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891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906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76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91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91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736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214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785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4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D308-28EF-4140-A561-1C9B8864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4DE80-DC87-BF40-B94A-D6CD42401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ECB3-55ED-AA42-A0B3-DEA96FC9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C802B-225E-5E47-8F47-1ABF6D76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5E78-83C7-614C-AEDB-C94EB69C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978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274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380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524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519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619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811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573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932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042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0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0838-9D6B-6047-A24E-5C53E6CD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CE51-15CF-CE4A-B9E6-3220A11D2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58098-AC99-9349-9F7F-69FD790EB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3D2D8-6CF2-134F-AF43-EBBC277C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A8671-823F-4140-A469-8825BAED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88436-7D39-F541-B039-A35C32F1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479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088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53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777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882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F139-8CE3-45A0-94D2-DB4E528EAA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BDDD-66C3-4755-BEFA-8A1D57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032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F139-8CE3-45A0-94D2-DB4E528EAA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BDDD-66C3-4755-BEFA-8A1D57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86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F139-8CE3-45A0-94D2-DB4E528EAA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BDDD-66C3-4755-BEFA-8A1D57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39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F139-8CE3-45A0-94D2-DB4E528EAA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BDDD-66C3-4755-BEFA-8A1D57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729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F139-8CE3-45A0-94D2-DB4E528EAA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BDDD-66C3-4755-BEFA-8A1D57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5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0621-FA57-1C49-BF49-8CD2EF01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B114F-4E42-6345-A4AA-15E6619EE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6E5AF-F980-9F44-8F1F-8E69F5446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8D939-6CAC-764A-AA3C-CC98C25B7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8CCDD-8FC7-8F4A-81CD-7F14978C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118F0-BAB6-7E43-B7A1-E2192C2E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80560-45C4-4A44-8E6D-505D4EB3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97A86-EE84-144A-948C-51B0D1DA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22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F139-8CE3-45A0-94D2-DB4E528EAA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BDDD-66C3-4755-BEFA-8A1D57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726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F139-8CE3-45A0-94D2-DB4E528EAA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BDDD-66C3-4755-BEFA-8A1D57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977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F139-8CE3-45A0-94D2-DB4E528EAA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BDDD-66C3-4755-BEFA-8A1D57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74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F139-8CE3-45A0-94D2-DB4E528EAA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BDDD-66C3-4755-BEFA-8A1D57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360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F139-8CE3-45A0-94D2-DB4E528EAA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BDDD-66C3-4755-BEFA-8A1D57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0077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F139-8CE3-45A0-94D2-DB4E528EAA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BDDD-66C3-4755-BEFA-8A1D57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6154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4664-C120-4111-8094-4ED7CD2940D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FCA-6E68-4974-8DA0-4A73DECC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129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4664-C120-4111-8094-4ED7CD2940D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FCA-6E68-4974-8DA0-4A73DECC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937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4664-C120-4111-8094-4ED7CD2940D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FCA-6E68-4974-8DA0-4A73DECC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916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4664-C120-4111-8094-4ED7CD2940D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FCA-6E68-4974-8DA0-4A73DECC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7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AEFF-74F2-9945-9564-667824F0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A82DC-B7FA-8F41-BB66-2E83ED87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BA11C-6963-994E-9CC1-CD9E8E7E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B9D1F-D5DC-334E-9784-45E0DA91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317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4664-C120-4111-8094-4ED7CD2940D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FCA-6E68-4974-8DA0-4A73DECC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127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4664-C120-4111-8094-4ED7CD2940D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FCA-6E68-4974-8DA0-4A73DECC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3225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4664-C120-4111-8094-4ED7CD2940D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FCA-6E68-4974-8DA0-4A73DECC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836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4664-C120-4111-8094-4ED7CD2940D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FCA-6E68-4974-8DA0-4A73DECC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2676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4664-C120-4111-8094-4ED7CD2940D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FCA-6E68-4974-8DA0-4A73DECC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2612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4664-C120-4111-8094-4ED7CD2940D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FCA-6E68-4974-8DA0-4A73DECC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6906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4664-C120-4111-8094-4ED7CD2940D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FCA-6E68-4974-8DA0-4A73DECC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3666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1433-322E-43D7-92DB-D7631D60086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DB61-995F-4BF7-AE24-131C9D166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2894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1433-322E-43D7-92DB-D7631D60086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DB61-995F-4BF7-AE24-131C9D166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4766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1433-322E-43D7-92DB-D7631D60086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DB61-995F-4BF7-AE24-131C9D166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4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CE84E-8E83-9C46-92D2-14C93385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4141D-BD9E-EE47-8C8A-620BF3FA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A83F4-CDCB-F14F-A43B-C03C7BCF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382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1433-322E-43D7-92DB-D7631D60086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DB61-995F-4BF7-AE24-131C9D166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8319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1433-322E-43D7-92DB-D7631D60086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DB61-995F-4BF7-AE24-131C9D166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3099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1433-322E-43D7-92DB-D7631D60086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DB61-995F-4BF7-AE24-131C9D166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2393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1433-322E-43D7-92DB-D7631D60086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DB61-995F-4BF7-AE24-131C9D166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2947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1433-322E-43D7-92DB-D7631D60086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DB61-995F-4BF7-AE24-131C9D166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3007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1433-322E-43D7-92DB-D7631D60086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DB61-995F-4BF7-AE24-131C9D166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0894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1433-322E-43D7-92DB-D7631D60086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DB61-995F-4BF7-AE24-131C9D166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9038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1433-322E-43D7-92DB-D7631D60086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DB61-995F-4BF7-AE24-131C9D166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1303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E135-3B1E-4BDE-9DDC-853ECB42A1B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A87-CF7B-412B-AAF3-252EE3BB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2324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E135-3B1E-4BDE-9DDC-853ECB42A1B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A87-CF7B-412B-AAF3-252EE3BB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5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CCDD-3E99-9543-97F1-3A288098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C650-C78E-4B42-B48B-A44C2B53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A2ECB-65FF-7B49-B181-38026480A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90EA7-067F-6748-A6C2-3915851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F2B21-79D3-7745-AD8E-74D2B023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64925-9A89-394F-A881-4243DAC0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5552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E135-3B1E-4BDE-9DDC-853ECB42A1B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A87-CF7B-412B-AAF3-252EE3BB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4793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E135-3B1E-4BDE-9DDC-853ECB42A1B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A87-CF7B-412B-AAF3-252EE3BB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6759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E135-3B1E-4BDE-9DDC-853ECB42A1B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A87-CF7B-412B-AAF3-252EE3BB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0311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E135-3B1E-4BDE-9DDC-853ECB42A1B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A87-CF7B-412B-AAF3-252EE3BB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4689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E135-3B1E-4BDE-9DDC-853ECB42A1B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A87-CF7B-412B-AAF3-252EE3BB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3644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E135-3B1E-4BDE-9DDC-853ECB42A1B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A87-CF7B-412B-AAF3-252EE3BB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9214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E135-3B1E-4BDE-9DDC-853ECB42A1B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A87-CF7B-412B-AAF3-252EE3BB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8231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E135-3B1E-4BDE-9DDC-853ECB42A1B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A87-CF7B-412B-AAF3-252EE3BB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5013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E135-3B1E-4BDE-9DDC-853ECB42A1B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A87-CF7B-412B-AAF3-252EE3BB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0886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22B1-46DA-4127-9B62-45CDA74EC2F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5856-37D6-4800-BF57-8F56A987A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5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011-DDF4-1240-90A5-F3D6D94E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41DB1-037C-EB47-8065-5F3EE2AC7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60EE1-7ABD-7E40-96EE-D060684A2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D70A6-E487-694E-BE7A-EDE7B942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F369F-FBF8-FC45-9745-CA2C698F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9F7B3-6A66-FD40-8E34-ED3BF016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3897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22B1-46DA-4127-9B62-45CDA74EC2F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5856-37D6-4800-BF57-8F56A987A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7570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22B1-46DA-4127-9B62-45CDA74EC2F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5856-37D6-4800-BF57-8F56A987A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0639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22B1-46DA-4127-9B62-45CDA74EC2F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5856-37D6-4800-BF57-8F56A987A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2255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22B1-46DA-4127-9B62-45CDA74EC2F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5856-37D6-4800-BF57-8F56A987A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3293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22B1-46DA-4127-9B62-45CDA74EC2F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5856-37D6-4800-BF57-8F56A987A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8995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22B1-46DA-4127-9B62-45CDA74EC2F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5856-37D6-4800-BF57-8F56A987A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6214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22B1-46DA-4127-9B62-45CDA74EC2F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5856-37D6-4800-BF57-8F56A987A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0526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22B1-46DA-4127-9B62-45CDA74EC2F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5856-37D6-4800-BF57-8F56A987A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4634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22B1-46DA-4127-9B62-45CDA74EC2F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5856-37D6-4800-BF57-8F56A987A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9810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22B1-46DA-4127-9B62-45CDA74EC2F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5856-37D6-4800-BF57-8F56A987A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9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86145-2E48-A24D-AF91-06E9C4F1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CB0E-A435-2846-85B7-68680703D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09585-715D-A041-8FC7-F03D1E2AB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6A49-EA82-F04D-83B9-C9B1B43DE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1F39-D11E-E148-889F-63BBC51A8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9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3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3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2F139-8CE3-45A0-94D2-DB4E528EAA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4BDDD-66C3-4755-BEFA-8A1D57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5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4664-C120-4111-8094-4ED7CD2940D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E3FCA-6E68-4974-8DA0-4A73DECC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7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01433-322E-43D7-92DB-D7631D60086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0DB61-995F-4BF7-AE24-131C9D166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4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1E135-3B1E-4BDE-9DDC-853ECB42A1B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5A87-CF7B-412B-AAF3-252EE3BB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1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122B1-46DA-4127-9B62-45CDA74EC2F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35856-37D6-4800-BF57-8F56A987A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2910" y="2029968"/>
            <a:ext cx="10016244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/>
                <a:cs typeface="Arial"/>
              </a:rPr>
              <a:t>Server </a:t>
            </a:r>
            <a:r>
              <a:rPr lang="en-CA" sz="4400" b="1" dirty="0">
                <a:solidFill>
                  <a:schemeClr val="bg1"/>
                </a:solidFill>
                <a:latin typeface="Arial"/>
                <a:cs typeface="Arial"/>
              </a:rPr>
              <a:t>Side Programming</a:t>
            </a:r>
          </a:p>
          <a:p>
            <a:r>
              <a:rPr lang="en-CA" sz="4400" b="1" dirty="0">
                <a:solidFill>
                  <a:schemeClr val="bg1"/>
                </a:solidFill>
                <a:latin typeface="Arial"/>
                <a:cs typeface="Arial"/>
              </a:rPr>
              <a:t>Day Eight</a:t>
            </a:r>
          </a:p>
          <a:p>
            <a:endParaRPr lang="en-CA" sz="4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965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C4DD-B694-8847-A9F0-C0261474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658" y="1690688"/>
            <a:ext cx="11427123" cy="50901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A1244-CDCC-4E8E-00D3-3A6262FA608C}"/>
              </a:ext>
            </a:extLst>
          </p:cNvPr>
          <p:cNvSpPr txBox="1"/>
          <p:nvPr/>
        </p:nvSpPr>
        <p:spPr>
          <a:xfrm>
            <a:off x="4638136" y="325790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ACF0D-1B9E-8DC1-9F98-D6481EA7A7DA}"/>
              </a:ext>
            </a:extLst>
          </p:cNvPr>
          <p:cNvSpPr txBox="1"/>
          <p:nvPr/>
        </p:nvSpPr>
        <p:spPr>
          <a:xfrm>
            <a:off x="4724400" y="320040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DEBA0-1020-3352-DEEA-5F9034381E84}"/>
              </a:ext>
            </a:extLst>
          </p:cNvPr>
          <p:cNvSpPr txBox="1"/>
          <p:nvPr/>
        </p:nvSpPr>
        <p:spPr>
          <a:xfrm>
            <a:off x="573657" y="1504720"/>
            <a:ext cx="1142712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12529"/>
              </a:solidFill>
              <a:cs typeface="Poppins"/>
            </a:endParaRPr>
          </a:p>
          <a:p>
            <a:endParaRPr lang="en-US">
              <a:solidFill>
                <a:srgbClr val="212529"/>
              </a:solidFill>
              <a:cs typeface="Poppins"/>
            </a:endParaRPr>
          </a:p>
          <a:p>
            <a:endParaRPr lang="en-US">
              <a:solidFill>
                <a:srgbClr val="212529"/>
              </a:solidFill>
              <a:cs typeface="Poppin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C1ABB8A-951F-4EC2-5543-D0A410AF0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58" y="2593616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tx2">
                    <a:lumMod val="75000"/>
                  </a:schemeClr>
                </a:solidFill>
                <a:latin typeface="+mn-lt"/>
                <a:cs typeface="Arial"/>
              </a:rPr>
              <a:t>Welcome!</a:t>
            </a:r>
            <a:endParaRPr lang="en-US" b="1">
              <a:solidFill>
                <a:schemeClr val="tx2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01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INSERT , DELETE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INSERT statements are used for putting new data into the database.</a:t>
            </a:r>
          </a:p>
          <a:p>
            <a:r>
              <a:rPr lang="en-CA" sz="2400"/>
              <a:t>INSERT INTO table_name (column1,column2,column3,...) </a:t>
            </a:r>
            <a:br>
              <a:rPr lang="en-CA" sz="2400"/>
            </a:br>
            <a:r>
              <a:rPr lang="en-CA" sz="2400"/>
              <a:t>VALUES (value1,value2,value3,...)</a:t>
            </a:r>
          </a:p>
          <a:p>
            <a:r>
              <a:rPr lang="en-CA" sz="2400"/>
              <a:t>The column names do not have to match the order of the columns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0288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INSERT , DELETE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DELETE statements are used to remove data from the database.</a:t>
            </a:r>
          </a:p>
          <a:p>
            <a:r>
              <a:rPr lang="en-US" sz="2400"/>
              <a:t>DELETE FROM TABLENAME WHERE id = 1</a:t>
            </a:r>
          </a:p>
          <a:p>
            <a:r>
              <a:rPr lang="en-US" sz="2400"/>
              <a:t>The delete statement has a WHERE clause, this helps us choose a specific record. </a:t>
            </a:r>
          </a:p>
          <a:p>
            <a:r>
              <a:rPr lang="en-US" sz="2400"/>
              <a:t>If we leave out the WHERE clause, we will delete all records from a table, so BE CAREFUL.</a:t>
            </a:r>
          </a:p>
        </p:txBody>
      </p:sp>
    </p:spTree>
    <p:extLst>
      <p:ext uri="{BB962C8B-B14F-4D97-AF65-F5344CB8AC3E}">
        <p14:creationId xmlns:p14="http://schemas.microsoft.com/office/powerpoint/2010/main" val="210421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INSERT , DELETE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In some situations when data shouldn’t be deleted at all (for record keeping, such as financial transactions), you can set a column to represent if a row is deleted, rather than actually deleting a file. </a:t>
            </a:r>
          </a:p>
          <a:p>
            <a:r>
              <a:rPr lang="en-US" sz="2400"/>
              <a:t>This means you don’t use the delete statement, and don’t lost any data.</a:t>
            </a:r>
          </a:p>
          <a:p>
            <a:r>
              <a:rPr lang="en-US" sz="2400"/>
              <a:t>The downside to this is that your database size will increase. </a:t>
            </a:r>
          </a:p>
          <a:p>
            <a:r>
              <a:rPr lang="en-US" sz="2400"/>
              <a:t>For now we will practice with the DELETE statement, but be aware and careful of the DELETE statement.</a:t>
            </a:r>
          </a:p>
        </p:txBody>
      </p:sp>
    </p:spTree>
    <p:extLst>
      <p:ext uri="{BB962C8B-B14F-4D97-AF65-F5344CB8AC3E}">
        <p14:creationId xmlns:p14="http://schemas.microsoft.com/office/powerpoint/2010/main" val="429321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INSERT , DELETE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INSERT and DELETE demo</a:t>
            </a:r>
          </a:p>
          <a:p>
            <a:r>
              <a:rPr lang="en-US" sz="2400"/>
              <a:t>Insertanddelete.sql</a:t>
            </a:r>
          </a:p>
        </p:txBody>
      </p:sp>
    </p:spTree>
    <p:extLst>
      <p:ext uri="{BB962C8B-B14F-4D97-AF65-F5344CB8AC3E}">
        <p14:creationId xmlns:p14="http://schemas.microsoft.com/office/powerpoint/2010/main" val="291634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CREATE, ALTER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CREATE statements are used to create basic objects in the database, such as tables. </a:t>
            </a:r>
          </a:p>
          <a:p>
            <a:r>
              <a:rPr lang="en-US" sz="2600"/>
              <a:t>We have relied on the GUI of phpMyAdmin for this task. </a:t>
            </a:r>
          </a:p>
          <a:p>
            <a:r>
              <a:rPr lang="en-US" sz="2600"/>
              <a:t>We can perform some of these actions in phpMyAdmin and see the resulting query that is generated.</a:t>
            </a:r>
          </a:p>
        </p:txBody>
      </p:sp>
    </p:spTree>
    <p:extLst>
      <p:ext uri="{BB962C8B-B14F-4D97-AF65-F5344CB8AC3E}">
        <p14:creationId xmlns:p14="http://schemas.microsoft.com/office/powerpoint/2010/main" val="4173711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CREATE, ALTER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Demo CREATE and ALTER generated statements from phpMyAdmin </a:t>
            </a:r>
          </a:p>
        </p:txBody>
      </p:sp>
    </p:spTree>
    <p:extLst>
      <p:ext uri="{BB962C8B-B14F-4D97-AF65-F5344CB8AC3E}">
        <p14:creationId xmlns:p14="http://schemas.microsoft.com/office/powerpoint/2010/main" val="373848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11FE9FE3302341B5D9E541B22803B7" ma:contentTypeVersion="17" ma:contentTypeDescription="Create a new document." ma:contentTypeScope="" ma:versionID="92c29bf1007245e6d31966d191854525">
  <xsd:schema xmlns:xsd="http://www.w3.org/2001/XMLSchema" xmlns:xs="http://www.w3.org/2001/XMLSchema" xmlns:p="http://schemas.microsoft.com/office/2006/metadata/properties" xmlns:ns1="http://schemas.microsoft.com/sharepoint/v3" xmlns:ns2="ff97bcdf-ccab-446e-94f0-d2f64f8242e5" xmlns:ns3="f2794c99-6a5a-4026-8dc7-7427ff4a0c85" targetNamespace="http://schemas.microsoft.com/office/2006/metadata/properties" ma:root="true" ma:fieldsID="67bb7671eb101e1706cc227e82bcf743" ns1:_="" ns2:_="" ns3:_="">
    <xsd:import namespace="http://schemas.microsoft.com/sharepoint/v3"/>
    <xsd:import namespace="ff97bcdf-ccab-446e-94f0-d2f64f8242e5"/>
    <xsd:import namespace="f2794c99-6a5a-4026-8dc7-7427ff4a0c8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7bcdf-ccab-446e-94f0-d2f64f8242e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94c99-6a5a-4026-8dc7-7427ff4a0c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D8C6BDE-1D56-4B71-BD22-1ECB2AE9A8AD}">
  <ds:schemaRefs>
    <ds:schemaRef ds:uri="f2794c99-6a5a-4026-8dc7-7427ff4a0c85"/>
    <ds:schemaRef ds:uri="ff97bcdf-ccab-446e-94f0-d2f64f8242e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0311B30-59EA-46AA-B960-F4B1F7843A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59A5CA-0710-4D85-9E69-A830CAE95C5C}">
  <ds:schemaRefs>
    <ds:schemaRef ds:uri="f2794c99-6a5a-4026-8dc7-7427ff4a0c85"/>
    <ds:schemaRef ds:uri="ff97bcdf-ccab-446e-94f0-d2f64f8242e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Welcome!</vt:lpstr>
      <vt:lpstr>INSERT , DELETE </vt:lpstr>
      <vt:lpstr>INSERT , DELETE </vt:lpstr>
      <vt:lpstr>INSERT , DELETE </vt:lpstr>
      <vt:lpstr>INSERT , DELETE </vt:lpstr>
      <vt:lpstr>CREATE, ALTER </vt:lpstr>
      <vt:lpstr>CREATE, ALTER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Dizon</dc:creator>
  <cp:revision>47</cp:revision>
  <dcterms:created xsi:type="dcterms:W3CDTF">2021-03-04T05:19:41Z</dcterms:created>
  <dcterms:modified xsi:type="dcterms:W3CDTF">2022-11-15T03:40:18Z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0x010100E711FE9FE3302341B5D9E541B22803B7</vt:lpwstr>
  </property>
</Properties>
</file>