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648" r:id="rId9"/>
  </p:sldMasterIdLst>
  <p:sldIdLst>
    <p:sldId id="256" r:id="rId10"/>
    <p:sldId id="257" r:id="rId11"/>
    <p:sldId id="273" r:id="rId12"/>
    <p:sldId id="272" r:id="rId13"/>
    <p:sldId id="271" r:id="rId14"/>
    <p:sldId id="270" r:id="rId15"/>
    <p:sldId id="269" r:id="rId16"/>
    <p:sldId id="268" r:id="rId17"/>
    <p:sldId id="267" r:id="rId18"/>
    <p:sldId id="266" r:id="rId19"/>
    <p:sldId id="265" r:id="rId20"/>
    <p:sldId id="264" r:id="rId21"/>
    <p:sldId id="263" r:id="rId22"/>
    <p:sldId id="262" r:id="rId23"/>
    <p:sldId id="261" r:id="rId24"/>
    <p:sldId id="260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52701-145A-71C8-347D-6A2FF451FFD2}" v="24" dt="2022-11-14T17:39:23.739"/>
    <p1510:client id="{343E0988-2F49-4C33-8EF2-5D335EFFF0FB}" v="5" dt="2022-11-14T17:42:32.521"/>
    <p1510:client id="{8F308411-E408-5DE2-677C-3FEF1B599B51}" v="43" dt="2022-11-14T17:29:55.348"/>
    <p1510:client id="{AABAD392-C28F-48BD-5B0F-8EB42CBC4BFC}" v="41" dt="2022-11-14T17:49:25.543"/>
    <p1510:client id="{C22AC2DC-7149-344D-0628-B39534A6E866}" v="4" dt="2022-11-14T17:41:26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79a21bbd-83f7-4e16-a863-8531c314eb69" providerId="ADAL" clId="{343E0988-2F49-4C33-8EF2-5D335EFFF0FB}"/>
    <pc:docChg chg="modSld">
      <pc:chgData name="Kristina Elen" userId="79a21bbd-83f7-4e16-a863-8531c314eb69" providerId="ADAL" clId="{343E0988-2F49-4C33-8EF2-5D335EFFF0FB}" dt="2022-11-14T17:42:32.521" v="4" actId="20577"/>
      <pc:docMkLst>
        <pc:docMk/>
      </pc:docMkLst>
      <pc:sldChg chg="modSp mod">
        <pc:chgData name="Kristina Elen" userId="79a21bbd-83f7-4e16-a863-8531c314eb69" providerId="ADAL" clId="{343E0988-2F49-4C33-8EF2-5D335EFFF0FB}" dt="2022-11-14T17:42:32.521" v="4" actId="20577"/>
        <pc:sldMkLst>
          <pc:docMk/>
          <pc:sldMk cId="2529654894" sldId="256"/>
        </pc:sldMkLst>
        <pc:spChg chg="mod">
          <ac:chgData name="Kristina Elen" userId="79a21bbd-83f7-4e16-a863-8531c314eb69" providerId="ADAL" clId="{343E0988-2F49-4C33-8EF2-5D335EFFF0FB}" dt="2022-11-14T17:42:32.521" v="4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C22AC2DC-7149-344D-0628-B39534A6E866}"/>
    <pc:docChg chg="modSld">
      <pc:chgData name="Kristina Elen" userId="S::kelen@herzing.ca::79a21bbd-83f7-4e16-a863-8531c314eb69" providerId="AD" clId="Web-{C22AC2DC-7149-344D-0628-B39534A6E866}" dt="2022-11-14T17:41:26.978" v="15"/>
      <pc:docMkLst>
        <pc:docMk/>
      </pc:docMkLst>
      <pc:sldChg chg="addSp modSp mod setBg addAnim">
        <pc:chgData name="Kristina Elen" userId="S::kelen@herzing.ca::79a21bbd-83f7-4e16-a863-8531c314eb69" providerId="AD" clId="Web-{C22AC2DC-7149-344D-0628-B39534A6E866}" dt="2022-11-14T17:41:26.978" v="15"/>
        <pc:sldMkLst>
          <pc:docMk/>
          <pc:sldMk cId="1094456100" sldId="259"/>
        </pc:sldMkLst>
        <pc:spChg chg="mod">
          <ac:chgData name="Kristina Elen" userId="S::kelen@herzing.ca::79a21bbd-83f7-4e16-a863-8531c314eb69" providerId="AD" clId="Web-{C22AC2DC-7149-344D-0628-B39534A6E866}" dt="2022-11-14T17:41:26.978" v="14"/>
          <ac:spMkLst>
            <pc:docMk/>
            <pc:sldMk cId="109445610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26.978" v="14"/>
          <ac:spMkLst>
            <pc:docMk/>
            <pc:sldMk cId="109445610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26.978" v="14"/>
          <ac:spMkLst>
            <pc:docMk/>
            <pc:sldMk cId="1094456100" sldId="25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26.978" v="14"/>
          <ac:cxnSpMkLst>
            <pc:docMk/>
            <pc:sldMk cId="1094456100" sldId="259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22.243" v="13"/>
        <pc:sldMkLst>
          <pc:docMk/>
          <pc:sldMk cId="3614628377" sldId="260"/>
        </pc:sldMkLst>
        <pc:spChg chg="mod">
          <ac:chgData name="Kristina Elen" userId="S::kelen@herzing.ca::79a21bbd-83f7-4e16-a863-8531c314eb69" providerId="AD" clId="Web-{C22AC2DC-7149-344D-0628-B39534A6E866}" dt="2022-11-14T17:41:22.243" v="13"/>
          <ac:spMkLst>
            <pc:docMk/>
            <pc:sldMk cId="3614628377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22.243" v="13"/>
          <ac:spMkLst>
            <pc:docMk/>
            <pc:sldMk cId="3614628377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22.243" v="13"/>
          <ac:spMkLst>
            <pc:docMk/>
            <pc:sldMk cId="3614628377" sldId="26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22.243" v="13"/>
          <ac:cxnSpMkLst>
            <pc:docMk/>
            <pc:sldMk cId="3614628377" sldId="260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18.806" v="12"/>
        <pc:sldMkLst>
          <pc:docMk/>
          <pc:sldMk cId="2172712992" sldId="261"/>
        </pc:sldMkLst>
        <pc:spChg chg="mod">
          <ac:chgData name="Kristina Elen" userId="S::kelen@herzing.ca::79a21bbd-83f7-4e16-a863-8531c314eb69" providerId="AD" clId="Web-{C22AC2DC-7149-344D-0628-B39534A6E866}" dt="2022-11-14T17:41:18.806" v="12"/>
          <ac:spMkLst>
            <pc:docMk/>
            <pc:sldMk cId="2172712992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18.806" v="12"/>
          <ac:spMkLst>
            <pc:docMk/>
            <pc:sldMk cId="2172712992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18.806" v="12"/>
          <ac:spMkLst>
            <pc:docMk/>
            <pc:sldMk cId="2172712992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18.806" v="12"/>
          <ac:cxnSpMkLst>
            <pc:docMk/>
            <pc:sldMk cId="2172712992" sldId="261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16.322" v="11"/>
        <pc:sldMkLst>
          <pc:docMk/>
          <pc:sldMk cId="1756304113" sldId="262"/>
        </pc:sldMkLst>
        <pc:spChg chg="mod">
          <ac:chgData name="Kristina Elen" userId="S::kelen@herzing.ca::79a21bbd-83f7-4e16-a863-8531c314eb69" providerId="AD" clId="Web-{C22AC2DC-7149-344D-0628-B39534A6E866}" dt="2022-11-14T17:41:16.322" v="11"/>
          <ac:spMkLst>
            <pc:docMk/>
            <pc:sldMk cId="175630411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16.322" v="11"/>
          <ac:spMkLst>
            <pc:docMk/>
            <pc:sldMk cId="175630411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16.322" v="11"/>
          <ac:spMkLst>
            <pc:docMk/>
            <pc:sldMk cId="1756304113" sldId="262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16.322" v="11"/>
          <ac:cxnSpMkLst>
            <pc:docMk/>
            <pc:sldMk cId="1756304113" sldId="262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10.697" v="10"/>
        <pc:sldMkLst>
          <pc:docMk/>
          <pc:sldMk cId="170075540" sldId="263"/>
        </pc:sldMkLst>
        <pc:spChg chg="mod">
          <ac:chgData name="Kristina Elen" userId="S::kelen@herzing.ca::79a21bbd-83f7-4e16-a863-8531c314eb69" providerId="AD" clId="Web-{C22AC2DC-7149-344D-0628-B39534A6E866}" dt="2022-11-14T17:41:10.697" v="10"/>
          <ac:spMkLst>
            <pc:docMk/>
            <pc:sldMk cId="170075540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10.697" v="10"/>
          <ac:spMkLst>
            <pc:docMk/>
            <pc:sldMk cId="170075540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10.697" v="10"/>
          <ac:spMkLst>
            <pc:docMk/>
            <pc:sldMk cId="170075540" sldId="263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10.697" v="10"/>
          <ac:cxnSpMkLst>
            <pc:docMk/>
            <pc:sldMk cId="170075540" sldId="263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1:07.134" v="9"/>
        <pc:sldMkLst>
          <pc:docMk/>
          <pc:sldMk cId="3707607403" sldId="264"/>
        </pc:sldMkLst>
        <pc:spChg chg="mod">
          <ac:chgData name="Kristina Elen" userId="S::kelen@herzing.ca::79a21bbd-83f7-4e16-a863-8531c314eb69" providerId="AD" clId="Web-{C22AC2DC-7149-344D-0628-B39534A6E866}" dt="2022-11-14T17:41:07.134" v="9"/>
          <ac:spMkLst>
            <pc:docMk/>
            <pc:sldMk cId="370760740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07.134" v="9"/>
          <ac:spMkLst>
            <pc:docMk/>
            <pc:sldMk cId="370760740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07.134" v="9"/>
          <ac:spMkLst>
            <pc:docMk/>
            <pc:sldMk cId="3707607403" sldId="264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1:07.134" v="9"/>
          <ac:cxnSpMkLst>
            <pc:docMk/>
            <pc:sldMk cId="3707607403" sldId="264"/>
            <ac:cxnSpMk id="10" creationId="{2D72A2C9-F3CA-4216-8BAD-FA4C970C3C4E}"/>
          </ac:cxnSpMkLst>
        </pc:cxnChg>
      </pc:sldChg>
      <pc:sldChg chg="addSp modSp mod setBg addAnim">
        <pc:chgData name="Kristina Elen" userId="S::kelen@herzing.ca::79a21bbd-83f7-4e16-a863-8531c314eb69" providerId="AD" clId="Web-{C22AC2DC-7149-344D-0628-B39534A6E866}" dt="2022-11-14T17:41:03.400" v="8"/>
        <pc:sldMkLst>
          <pc:docMk/>
          <pc:sldMk cId="3321171699" sldId="265"/>
        </pc:sldMkLst>
        <pc:spChg chg="mo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22AC2DC-7149-344D-0628-B39534A6E866}" dt="2022-11-14T17:41:03.400" v="7"/>
          <ac:spMkLst>
            <pc:docMk/>
            <pc:sldMk cId="3321171699" sldId="265"/>
            <ac:spMk id="12" creationId="{1C091803-41C2-48E0-9228-5148460C7479}"/>
          </ac:spMkLst>
        </pc:spChg>
      </pc:sldChg>
      <pc:sldChg chg="addSp modSp mod setBg addAnim">
        <pc:chgData name="Kristina Elen" userId="S::kelen@herzing.ca::79a21bbd-83f7-4e16-a863-8531c314eb69" providerId="AD" clId="Web-{C22AC2DC-7149-344D-0628-B39534A6E866}" dt="2022-11-14T17:40:56.728" v="6"/>
        <pc:sldMkLst>
          <pc:docMk/>
          <pc:sldMk cId="1887785721" sldId="266"/>
        </pc:sldMkLst>
        <pc:spChg chg="mo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22AC2DC-7149-344D-0628-B39534A6E866}" dt="2022-11-14T17:40:56.728" v="5"/>
          <ac:spMkLst>
            <pc:docMk/>
            <pc:sldMk cId="1887785721" sldId="266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C22AC2DC-7149-344D-0628-B39534A6E866}" dt="2022-11-14T17:40:53.587" v="4"/>
        <pc:sldMkLst>
          <pc:docMk/>
          <pc:sldMk cId="38702498" sldId="267"/>
        </pc:sldMkLst>
        <pc:spChg chg="mo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C22AC2DC-7149-344D-0628-B39534A6E866}" dt="2022-11-14T17:40:53.587" v="4"/>
          <ac:spMkLst>
            <pc:docMk/>
            <pc:sldMk cId="38702498" sldId="267"/>
            <ac:spMk id="12" creationId="{1C091803-41C2-48E0-9228-5148460C7479}"/>
          </ac:spMkLst>
        </pc:spChg>
      </pc:sldChg>
      <pc:sldChg chg="addSp modSp mod setBg addAnim">
        <pc:chgData name="Kristina Elen" userId="S::kelen@herzing.ca::79a21bbd-83f7-4e16-a863-8531c314eb69" providerId="AD" clId="Web-{C22AC2DC-7149-344D-0628-B39534A6E866}" dt="2022-11-14T17:40:37.869" v="3"/>
        <pc:sldMkLst>
          <pc:docMk/>
          <pc:sldMk cId="1103898072" sldId="268"/>
        </pc:sldMkLst>
        <pc:spChg chg="mod">
          <ac:chgData name="Kristina Elen" userId="S::kelen@herzing.ca::79a21bbd-83f7-4e16-a863-8531c314eb69" providerId="AD" clId="Web-{C22AC2DC-7149-344D-0628-B39534A6E866}" dt="2022-11-14T17:40:37.869" v="2"/>
          <ac:spMkLst>
            <pc:docMk/>
            <pc:sldMk cId="1103898072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37.869" v="2"/>
          <ac:spMkLst>
            <pc:docMk/>
            <pc:sldMk cId="1103898072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37.869" v="2"/>
          <ac:spMkLst>
            <pc:docMk/>
            <pc:sldMk cId="1103898072" sldId="268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0:37.869" v="2"/>
          <ac:cxnSpMkLst>
            <pc:docMk/>
            <pc:sldMk cId="1103898072" sldId="268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0:32.510" v="1"/>
        <pc:sldMkLst>
          <pc:docMk/>
          <pc:sldMk cId="1627892628" sldId="269"/>
        </pc:sldMkLst>
        <pc:spChg chg="mod">
          <ac:chgData name="Kristina Elen" userId="S::kelen@herzing.ca::79a21bbd-83f7-4e16-a863-8531c314eb69" providerId="AD" clId="Web-{C22AC2DC-7149-344D-0628-B39534A6E866}" dt="2022-11-14T17:40:32.510" v="1"/>
          <ac:spMkLst>
            <pc:docMk/>
            <pc:sldMk cId="162789262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32.510" v="1"/>
          <ac:spMkLst>
            <pc:docMk/>
            <pc:sldMk cId="1627892628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32.510" v="1"/>
          <ac:spMkLst>
            <pc:docMk/>
            <pc:sldMk cId="1627892628" sldId="26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0:32.510" v="1"/>
          <ac:cxnSpMkLst>
            <pc:docMk/>
            <pc:sldMk cId="1627892628" sldId="269"/>
            <ac:cxnSpMk id="10" creationId="{2D72A2C9-F3CA-4216-8BAD-FA4C970C3C4E}"/>
          </ac:cxnSpMkLst>
        </pc:cxnChg>
      </pc:sldChg>
      <pc:sldChg chg="addSp modSp mod setBg">
        <pc:chgData name="Kristina Elen" userId="S::kelen@herzing.ca::79a21bbd-83f7-4e16-a863-8531c314eb69" providerId="AD" clId="Web-{C22AC2DC-7149-344D-0628-B39534A6E866}" dt="2022-11-14T17:40:26.635" v="0"/>
        <pc:sldMkLst>
          <pc:docMk/>
          <pc:sldMk cId="2187333220" sldId="270"/>
        </pc:sldMkLst>
        <pc:spChg chg="mod">
          <ac:chgData name="Kristina Elen" userId="S::kelen@herzing.ca::79a21bbd-83f7-4e16-a863-8531c314eb69" providerId="AD" clId="Web-{C22AC2DC-7149-344D-0628-B39534A6E866}" dt="2022-11-14T17:40:26.635" v="0"/>
          <ac:spMkLst>
            <pc:docMk/>
            <pc:sldMk cId="2187333220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22AC2DC-7149-344D-0628-B39534A6E866}" dt="2022-11-14T17:40:26.635" v="0"/>
          <ac:spMkLst>
            <pc:docMk/>
            <pc:sldMk cId="2187333220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22AC2DC-7149-344D-0628-B39534A6E866}" dt="2022-11-14T17:40:26.635" v="0"/>
          <ac:spMkLst>
            <pc:docMk/>
            <pc:sldMk cId="2187333220" sldId="27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C22AC2DC-7149-344D-0628-B39534A6E866}" dt="2022-11-14T17:40:26.635" v="0"/>
          <ac:cxnSpMkLst>
            <pc:docMk/>
            <pc:sldMk cId="2187333220" sldId="270"/>
            <ac:cxnSpMk id="10" creationId="{2D72A2C9-F3CA-4216-8BAD-FA4C970C3C4E}"/>
          </ac:cxnSpMkLst>
        </pc:cxnChg>
      </pc:sldChg>
    </pc:docChg>
  </pc:docChgLst>
  <pc:docChgLst>
    <pc:chgData name="Kristina Elen" userId="S::kelen@herzing.ca::79a21bbd-83f7-4e16-a863-8531c314eb69" providerId="AD" clId="Web-{04052701-145A-71C8-347D-6A2FF451FFD2}"/>
    <pc:docChg chg="addSld delSld modSld addMainMaster modMainMaster">
      <pc:chgData name="Kristina Elen" userId="S::kelen@herzing.ca::79a21bbd-83f7-4e16-a863-8531c314eb69" providerId="AD" clId="Web-{04052701-145A-71C8-347D-6A2FF451FFD2}" dt="2022-11-14T17:39:29.786" v="24"/>
      <pc:docMkLst>
        <pc:docMk/>
      </pc:docMkLst>
      <pc:sldChg chg="new del">
        <pc:chgData name="Kristina Elen" userId="S::kelen@herzing.ca::79a21bbd-83f7-4e16-a863-8531c314eb69" providerId="AD" clId="Web-{04052701-145A-71C8-347D-6A2FF451FFD2}" dt="2022-11-14T17:39:23.739" v="23"/>
        <pc:sldMkLst>
          <pc:docMk/>
          <pc:sldMk cId="1179712511" sldId="258"/>
        </pc:sldMkLst>
      </pc:sldChg>
      <pc:sldChg chg="del">
        <pc:chgData name="Kristina Elen" userId="S::kelen@herzing.ca::79a21bbd-83f7-4e16-a863-8531c314eb69" providerId="AD" clId="Web-{04052701-145A-71C8-347D-6A2FF451FFD2}" dt="2022-11-14T17:39:10.082" v="8"/>
        <pc:sldMkLst>
          <pc:docMk/>
          <pc:sldMk cId="748346148" sldId="259"/>
        </pc:sldMkLst>
      </pc:sldChg>
      <pc:sldChg chg="add">
        <pc:chgData name="Kristina Elen" userId="S::kelen@herzing.ca::79a21bbd-83f7-4e16-a863-8531c314eb69" providerId="AD" clId="Web-{04052701-145A-71C8-347D-6A2FF451FFD2}" dt="2022-11-14T17:39:19.957" v="10"/>
        <pc:sldMkLst>
          <pc:docMk/>
          <pc:sldMk cId="1094456100" sldId="259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0"/>
        <pc:sldMkLst>
          <pc:docMk/>
          <pc:sldMk cId="2734227748" sldId="260"/>
        </pc:sldMkLst>
      </pc:sldChg>
      <pc:sldChg chg="add">
        <pc:chgData name="Kristina Elen" userId="S::kelen@herzing.ca::79a21bbd-83f7-4e16-a863-8531c314eb69" providerId="AD" clId="Web-{04052701-145A-71C8-347D-6A2FF451FFD2}" dt="2022-11-14T17:39:19.989" v="11"/>
        <pc:sldMkLst>
          <pc:docMk/>
          <pc:sldMk cId="3614628377" sldId="260"/>
        </pc:sldMkLst>
      </pc:sldChg>
      <pc:sldChg chg="add">
        <pc:chgData name="Kristina Elen" userId="S::kelen@herzing.ca::79a21bbd-83f7-4e16-a863-8531c314eb69" providerId="AD" clId="Web-{04052701-145A-71C8-347D-6A2FF451FFD2}" dt="2022-11-14T17:39:20.004" v="12"/>
        <pc:sldMkLst>
          <pc:docMk/>
          <pc:sldMk cId="2172712992" sldId="261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1"/>
        <pc:sldMkLst>
          <pc:docMk/>
          <pc:sldMk cId="3177926190" sldId="261"/>
        </pc:sldMkLst>
      </pc:sldChg>
      <pc:sldChg chg="add">
        <pc:chgData name="Kristina Elen" userId="S::kelen@herzing.ca::79a21bbd-83f7-4e16-a863-8531c314eb69" providerId="AD" clId="Web-{04052701-145A-71C8-347D-6A2FF451FFD2}" dt="2022-11-14T17:39:20.020" v="13"/>
        <pc:sldMkLst>
          <pc:docMk/>
          <pc:sldMk cId="1756304113" sldId="262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2"/>
        <pc:sldMkLst>
          <pc:docMk/>
          <pc:sldMk cId="2193120543" sldId="262"/>
        </pc:sldMkLst>
      </pc:sldChg>
      <pc:sldChg chg="add">
        <pc:chgData name="Kristina Elen" userId="S::kelen@herzing.ca::79a21bbd-83f7-4e16-a863-8531c314eb69" providerId="AD" clId="Web-{04052701-145A-71C8-347D-6A2FF451FFD2}" dt="2022-11-14T17:39:20.051" v="14"/>
        <pc:sldMkLst>
          <pc:docMk/>
          <pc:sldMk cId="170075540" sldId="263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3"/>
        <pc:sldMkLst>
          <pc:docMk/>
          <pc:sldMk cId="3354135081" sldId="263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4"/>
        <pc:sldMkLst>
          <pc:docMk/>
          <pc:sldMk cId="1240309594" sldId="264"/>
        </pc:sldMkLst>
      </pc:sldChg>
      <pc:sldChg chg="add">
        <pc:chgData name="Kristina Elen" userId="S::kelen@herzing.ca::79a21bbd-83f7-4e16-a863-8531c314eb69" providerId="AD" clId="Web-{04052701-145A-71C8-347D-6A2FF451FFD2}" dt="2022-11-14T17:39:20.067" v="15"/>
        <pc:sldMkLst>
          <pc:docMk/>
          <pc:sldMk cId="3707607403" sldId="264"/>
        </pc:sldMkLst>
      </pc:sldChg>
      <pc:sldChg chg="add">
        <pc:chgData name="Kristina Elen" userId="S::kelen@herzing.ca::79a21bbd-83f7-4e16-a863-8531c314eb69" providerId="AD" clId="Web-{04052701-145A-71C8-347D-6A2FF451FFD2}" dt="2022-11-14T17:39:20.082" v="16"/>
        <pc:sldMkLst>
          <pc:docMk/>
          <pc:sldMk cId="3321171699" sldId="265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5"/>
        <pc:sldMkLst>
          <pc:docMk/>
          <pc:sldMk cId="3924986368" sldId="265"/>
        </pc:sldMkLst>
      </pc:sldChg>
      <pc:sldChg chg="add">
        <pc:chgData name="Kristina Elen" userId="S::kelen@herzing.ca::79a21bbd-83f7-4e16-a863-8531c314eb69" providerId="AD" clId="Web-{04052701-145A-71C8-347D-6A2FF451FFD2}" dt="2022-11-14T17:39:20.098" v="17"/>
        <pc:sldMkLst>
          <pc:docMk/>
          <pc:sldMk cId="1887785721" sldId="266"/>
        </pc:sldMkLst>
      </pc:sldChg>
      <pc:sldChg chg="del">
        <pc:chgData name="Kristina Elen" userId="S::kelen@herzing.ca::79a21bbd-83f7-4e16-a863-8531c314eb69" providerId="AD" clId="Web-{04052701-145A-71C8-347D-6A2FF451FFD2}" dt="2022-11-14T17:39:08.832" v="6"/>
        <pc:sldMkLst>
          <pc:docMk/>
          <pc:sldMk cId="2906768266" sldId="266"/>
        </pc:sldMkLst>
      </pc:sldChg>
      <pc:sldChg chg="add">
        <pc:chgData name="Kristina Elen" userId="S::kelen@herzing.ca::79a21bbd-83f7-4e16-a863-8531c314eb69" providerId="AD" clId="Web-{04052701-145A-71C8-347D-6A2FF451FFD2}" dt="2022-11-14T17:39:20.129" v="18"/>
        <pc:sldMkLst>
          <pc:docMk/>
          <pc:sldMk cId="38702498" sldId="267"/>
        </pc:sldMkLst>
      </pc:sldChg>
      <pc:sldChg chg="del">
        <pc:chgData name="Kristina Elen" userId="S::kelen@herzing.ca::79a21bbd-83f7-4e16-a863-8531c314eb69" providerId="AD" clId="Web-{04052701-145A-71C8-347D-6A2FF451FFD2}" dt="2022-11-14T17:39:08.879" v="7"/>
        <pc:sldMkLst>
          <pc:docMk/>
          <pc:sldMk cId="2977993213" sldId="267"/>
        </pc:sldMkLst>
      </pc:sldChg>
      <pc:sldChg chg="add">
        <pc:chgData name="Kristina Elen" userId="S::kelen@herzing.ca::79a21bbd-83f7-4e16-a863-8531c314eb69" providerId="AD" clId="Web-{04052701-145A-71C8-347D-6A2FF451FFD2}" dt="2022-11-14T17:39:20.145" v="19"/>
        <pc:sldMkLst>
          <pc:docMk/>
          <pc:sldMk cId="1103898072" sldId="268"/>
        </pc:sldMkLst>
      </pc:sldChg>
      <pc:sldChg chg="add">
        <pc:chgData name="Kristina Elen" userId="S::kelen@herzing.ca::79a21bbd-83f7-4e16-a863-8531c314eb69" providerId="AD" clId="Web-{04052701-145A-71C8-347D-6A2FF451FFD2}" dt="2022-11-14T17:39:20.161" v="20"/>
        <pc:sldMkLst>
          <pc:docMk/>
          <pc:sldMk cId="1627892628" sldId="269"/>
        </pc:sldMkLst>
      </pc:sldChg>
      <pc:sldChg chg="add">
        <pc:chgData name="Kristina Elen" userId="S::kelen@herzing.ca::79a21bbd-83f7-4e16-a863-8531c314eb69" providerId="AD" clId="Web-{04052701-145A-71C8-347D-6A2FF451FFD2}" dt="2022-11-14T17:39:20.176" v="21"/>
        <pc:sldMkLst>
          <pc:docMk/>
          <pc:sldMk cId="2187333220" sldId="270"/>
        </pc:sldMkLst>
      </pc:sldChg>
      <pc:sldChg chg="addSp modSp add mod setBg">
        <pc:chgData name="Kristina Elen" userId="S::kelen@herzing.ca::79a21bbd-83f7-4e16-a863-8531c314eb69" providerId="AD" clId="Web-{04052701-145A-71C8-347D-6A2FF451FFD2}" dt="2022-11-14T17:39:29.786" v="24"/>
        <pc:sldMkLst>
          <pc:docMk/>
          <pc:sldMk cId="32866997" sldId="271"/>
        </pc:sldMkLst>
        <pc:spChg chg="mod">
          <ac:chgData name="Kristina Elen" userId="S::kelen@herzing.ca::79a21bbd-83f7-4e16-a863-8531c314eb69" providerId="AD" clId="Web-{04052701-145A-71C8-347D-6A2FF451FFD2}" dt="2022-11-14T17:39:29.786" v="24"/>
          <ac:spMkLst>
            <pc:docMk/>
            <pc:sldMk cId="32866997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4052701-145A-71C8-347D-6A2FF451FFD2}" dt="2022-11-14T17:39:29.786" v="24"/>
          <ac:spMkLst>
            <pc:docMk/>
            <pc:sldMk cId="32866997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4052701-145A-71C8-347D-6A2FF451FFD2}" dt="2022-11-14T17:39:29.786" v="24"/>
          <ac:spMkLst>
            <pc:docMk/>
            <pc:sldMk cId="32866997" sldId="27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04052701-145A-71C8-347D-6A2FF451FFD2}" dt="2022-11-14T17:39:29.786" v="24"/>
          <ac:cxnSpMkLst>
            <pc:docMk/>
            <pc:sldMk cId="32866997" sldId="271"/>
            <ac:cxnSpMk id="10" creationId="{2D72A2C9-F3CA-4216-8BAD-FA4C970C3C4E}"/>
          </ac:cxnSpMkLst>
        </pc:cxnChg>
      </pc:sldChg>
      <pc:sldMasterChg chg="replId modSldLayout">
        <pc:chgData name="Kristina Elen" userId="S::kelen@herzing.ca::79a21bbd-83f7-4e16-a863-8531c314eb69" providerId="AD" clId="Web-{04052701-145A-71C8-347D-6A2FF451FFD2}" dt="2022-11-14T17:39:19.957" v="10"/>
        <pc:sldMasterMkLst>
          <pc:docMk/>
          <pc:sldMasterMk cId="330501957" sldId="2147483696"/>
        </pc:sldMasterMkLst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925861981" sldId="2147483697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485881180" sldId="2147483698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4232657316" sldId="2147483699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4128993259" sldId="2147483700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921404213" sldId="2147483701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494902876" sldId="2147483702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955608840" sldId="2147483703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76625338" sldId="2147483704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1840811427" sldId="2147483705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163477766" sldId="2147483706"/>
          </pc:sldLayoutMkLst>
        </pc:sldLayoutChg>
        <pc:sldLayoutChg chg="replI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330501957" sldId="2147483696"/>
            <pc:sldLayoutMk cId="3593688268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04052701-145A-71C8-347D-6A2FF451FFD2}" dt="2022-11-14T17:39:19.957" v="10"/>
        <pc:sldMasterMkLst>
          <pc:docMk/>
          <pc:sldMasterMk cId="1148050940" sldId="2147483708"/>
        </pc:sldMasterMkLst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1028803256" sldId="2147483709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253788622" sldId="2147483710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424123968" sldId="2147483711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4217572945" sldId="2147483712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4109351567" sldId="2147483713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829772631" sldId="2147483714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986759774" sldId="2147483715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3217247472" sldId="2147483716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749736011" sldId="2147483717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838500778" sldId="2147483718"/>
          </pc:sldLayoutMkLst>
        </pc:sldLayoutChg>
        <pc:sldLayoutChg chg="add">
          <pc:chgData name="Kristina Elen" userId="S::kelen@herzing.ca::79a21bbd-83f7-4e16-a863-8531c314eb69" providerId="AD" clId="Web-{04052701-145A-71C8-347D-6A2FF451FFD2}" dt="2022-11-14T17:39:19.957" v="10"/>
          <pc:sldLayoutMkLst>
            <pc:docMk/>
            <pc:sldMasterMk cId="1148050940" sldId="2147483708"/>
            <pc:sldLayoutMk cId="1791461543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8F308411-E408-5DE2-677C-3FEF1B599B51}"/>
    <pc:docChg chg="addSld delSld modSld addMainMaster modMainMaster">
      <pc:chgData name="Kristina Elen" userId="S::kelen@herzing.ca::79a21bbd-83f7-4e16-a863-8531c314eb69" providerId="AD" clId="Web-{8F308411-E408-5DE2-677C-3FEF1B599B51}" dt="2022-11-14T17:29:55.348" v="47" actId="20577"/>
      <pc:docMkLst>
        <pc:docMk/>
      </pc:docMkLst>
      <pc:sldChg chg="modSp">
        <pc:chgData name="Kristina Elen" userId="S::kelen@herzing.ca::79a21bbd-83f7-4e16-a863-8531c314eb69" providerId="AD" clId="Web-{8F308411-E408-5DE2-677C-3FEF1B599B51}" dt="2022-11-14T17:29:55.348" v="47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8F308411-E408-5DE2-677C-3FEF1B599B51}" dt="2022-11-14T17:29:55.348" v="47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8F308411-E408-5DE2-677C-3FEF1B599B51}" dt="2022-11-14T17:22:21.214" v="26"/>
        <pc:sldMkLst>
          <pc:docMk/>
          <pc:sldMk cId="3831041402" sldId="258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22.125" v="37" actId="20577"/>
        <pc:sldMkLst>
          <pc:docMk/>
          <pc:sldMk cId="748346148" sldId="259"/>
        </pc:sldMkLst>
        <pc:spChg chg="mod">
          <ac:chgData name="Kristina Elen" userId="S::kelen@herzing.ca::79a21bbd-83f7-4e16-a863-8531c314eb69" providerId="AD" clId="Web-{8F308411-E408-5DE2-677C-3FEF1B599B51}" dt="2022-11-14T17:26:22.125" v="37" actId="20577"/>
          <ac:spMkLst>
            <pc:docMk/>
            <pc:sldMk cId="748346148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6:04.875" v="35"/>
          <ac:spMkLst>
            <pc:docMk/>
            <pc:sldMk cId="748346148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6:04.875" v="35"/>
          <ac:spMkLst>
            <pc:docMk/>
            <pc:sldMk cId="748346148" sldId="259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6:04.875" v="35"/>
          <ac:cxnSpMkLst>
            <pc:docMk/>
            <pc:sldMk cId="748346148" sldId="259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72" v="13"/>
        <pc:sldMkLst>
          <pc:docMk/>
          <pc:sldMk cId="2994943172" sldId="259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27.235" v="39" actId="20577"/>
        <pc:sldMkLst>
          <pc:docMk/>
          <pc:sldMk cId="2734227748" sldId="260"/>
        </pc:sldMkLst>
        <pc:spChg chg="mod">
          <ac:chgData name="Kristina Elen" userId="S::kelen@herzing.ca::79a21bbd-83f7-4e16-a863-8531c314eb69" providerId="AD" clId="Web-{8F308411-E408-5DE2-677C-3FEF1B599B51}" dt="2022-11-14T17:26:27.235" v="39" actId="20577"/>
          <ac:spMkLst>
            <pc:docMk/>
            <pc:sldMk cId="273422774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7.594" v="34"/>
          <ac:spMkLst>
            <pc:docMk/>
            <pc:sldMk cId="273422774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7.594" v="34"/>
          <ac:spMkLst>
            <pc:docMk/>
            <pc:sldMk cId="2734227748" sldId="260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7.594" v="34"/>
          <ac:cxnSpMkLst>
            <pc:docMk/>
            <pc:sldMk cId="2734227748" sldId="260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72" v="14"/>
        <pc:sldMkLst>
          <pc:docMk/>
          <pc:sldMk cId="3883223538" sldId="260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30.063" v="41" actId="20577"/>
        <pc:sldMkLst>
          <pc:docMk/>
          <pc:sldMk cId="3177926190" sldId="261"/>
        </pc:sldMkLst>
        <pc:spChg chg="mod">
          <ac:chgData name="Kristina Elen" userId="S::kelen@herzing.ca::79a21bbd-83f7-4e16-a863-8531c314eb69" providerId="AD" clId="Web-{8F308411-E408-5DE2-677C-3FEF1B599B51}" dt="2022-11-14T17:26:30.063" v="41" actId="20577"/>
          <ac:spMkLst>
            <pc:docMk/>
            <pc:sldMk cId="3177926190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4.375" v="33"/>
          <ac:spMkLst>
            <pc:docMk/>
            <pc:sldMk cId="3177926190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4.375" v="33"/>
          <ac:spMkLst>
            <pc:docMk/>
            <pc:sldMk cId="3177926190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4.375" v="33"/>
          <ac:cxnSpMkLst>
            <pc:docMk/>
            <pc:sldMk cId="3177926190" sldId="261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6.588" v="15"/>
        <pc:sldMkLst>
          <pc:docMk/>
          <pc:sldMk cId="3535763347" sldId="261"/>
        </pc:sldMkLst>
      </pc:sldChg>
      <pc:sldChg chg="del">
        <pc:chgData name="Kristina Elen" userId="S::kelen@herzing.ca::79a21bbd-83f7-4e16-a863-8531c314eb69" providerId="AD" clId="Web-{8F308411-E408-5DE2-677C-3FEF1B599B51}" dt="2022-11-14T17:20:52.853" v="0"/>
        <pc:sldMkLst>
          <pc:docMk/>
          <pc:sldMk cId="71990180" sldId="262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6:34.641" v="43" actId="20577"/>
        <pc:sldMkLst>
          <pc:docMk/>
          <pc:sldMk cId="2193120543" sldId="262"/>
        </pc:sldMkLst>
        <pc:spChg chg="mod">
          <ac:chgData name="Kristina Elen" userId="S::kelen@herzing.ca::79a21bbd-83f7-4e16-a863-8531c314eb69" providerId="AD" clId="Web-{8F308411-E408-5DE2-677C-3FEF1B599B51}" dt="2022-11-14T17:26:34.641" v="43" actId="20577"/>
          <ac:spMkLst>
            <pc:docMk/>
            <pc:sldMk cId="219312054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50.953" v="32"/>
          <ac:spMkLst>
            <pc:docMk/>
            <pc:sldMk cId="219312054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50.953" v="32"/>
          <ac:spMkLst>
            <pc:docMk/>
            <pc:sldMk cId="2193120543" sldId="262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50.953" v="32"/>
          <ac:cxnSpMkLst>
            <pc:docMk/>
            <pc:sldMk cId="2193120543" sldId="262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2.853" v="1"/>
        <pc:sldMkLst>
          <pc:docMk/>
          <pc:sldMk cId="1426703039" sldId="263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9:50.535" v="45" actId="20577"/>
        <pc:sldMkLst>
          <pc:docMk/>
          <pc:sldMk cId="3354135081" sldId="263"/>
        </pc:sldMkLst>
        <pc:spChg chg="mod">
          <ac:chgData name="Kristina Elen" userId="S::kelen@herzing.ca::79a21bbd-83f7-4e16-a863-8531c314eb69" providerId="AD" clId="Web-{8F308411-E408-5DE2-677C-3FEF1B599B51}" dt="2022-11-14T17:29:50.535" v="45" actId="20577"/>
          <ac:spMkLst>
            <pc:docMk/>
            <pc:sldMk cId="3354135081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44.343" v="31"/>
          <ac:spMkLst>
            <pc:docMk/>
            <pc:sldMk cId="3354135081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44.343" v="31"/>
          <ac:spMkLst>
            <pc:docMk/>
            <pc:sldMk cId="3354135081" sldId="263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8F308411-E408-5DE2-677C-3FEF1B599B51}" dt="2022-11-14T17:25:44.343" v="31"/>
          <ac:cxnSpMkLst>
            <pc:docMk/>
            <pc:sldMk cId="3354135081" sldId="263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8F308411-E408-5DE2-677C-3FEF1B599B51}" dt="2022-11-14T17:20:52.853" v="2"/>
        <pc:sldMkLst>
          <pc:docMk/>
          <pc:sldMk cId="736101966" sldId="264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5:34.921" v="30"/>
        <pc:sldMkLst>
          <pc:docMk/>
          <pc:sldMk cId="1240309594" sldId="264"/>
        </pc:sldMkLst>
        <pc:spChg chg="mo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34.921" v="30"/>
          <ac:spMkLst>
            <pc:docMk/>
            <pc:sldMk cId="1240309594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F308411-E408-5DE2-677C-3FEF1B599B51}" dt="2022-11-14T17:20:52.869" v="3"/>
        <pc:sldMkLst>
          <pc:docMk/>
          <pc:sldMk cId="2273773785" sldId="265"/>
        </pc:sldMkLst>
      </pc:sldChg>
      <pc:sldChg chg="addSp modSp add mod setBg">
        <pc:chgData name="Kristina Elen" userId="S::kelen@herzing.ca::79a21bbd-83f7-4e16-a863-8531c314eb69" providerId="AD" clId="Web-{8F308411-E408-5DE2-677C-3FEF1B599B51}" dt="2022-11-14T17:25:31.906" v="29"/>
        <pc:sldMkLst>
          <pc:docMk/>
          <pc:sldMk cId="3924986368" sldId="265"/>
        </pc:sldMkLst>
        <pc:spChg chg="mo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31.906" v="29"/>
          <ac:spMkLst>
            <pc:docMk/>
            <pc:sldMk cId="3924986368" sldId="265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8F308411-E408-5DE2-677C-3FEF1B599B51}" dt="2022-11-14T17:25:27.296" v="28"/>
        <pc:sldMkLst>
          <pc:docMk/>
          <pc:sldMk cId="2906768266" sldId="266"/>
        </pc:sldMkLst>
        <pc:spChg chg="mo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F308411-E408-5DE2-677C-3FEF1B599B51}" dt="2022-11-14T17:25:27.296" v="28"/>
          <ac:spMkLst>
            <pc:docMk/>
            <pc:sldMk cId="2906768266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F308411-E408-5DE2-677C-3FEF1B599B51}" dt="2022-11-14T17:20:52.869" v="4"/>
        <pc:sldMkLst>
          <pc:docMk/>
          <pc:sldMk cId="3407770664" sldId="266"/>
        </pc:sldMkLst>
      </pc:sldChg>
      <pc:sldChg chg="addSp delSp add">
        <pc:chgData name="Kristina Elen" userId="S::kelen@herzing.ca::79a21bbd-83f7-4e16-a863-8531c314eb69" providerId="AD" clId="Web-{8F308411-E408-5DE2-677C-3FEF1B599B51}" dt="2022-11-14T17:25:21.171" v="27"/>
        <pc:sldMkLst>
          <pc:docMk/>
          <pc:sldMk cId="2977993213" sldId="267"/>
        </pc:sldMkLst>
        <pc:spChg chg="del">
          <ac:chgData name="Kristina Elen" userId="S::kelen@herzing.ca::79a21bbd-83f7-4e16-a863-8531c314eb69" providerId="AD" clId="Web-{8F308411-E408-5DE2-677C-3FEF1B599B51}" dt="2022-11-14T17:25:21.171" v="27"/>
          <ac:spMkLst>
            <pc:docMk/>
            <pc:sldMk cId="2977993213" sldId="26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F308411-E408-5DE2-677C-3FEF1B599B51}" dt="2022-11-14T17:25:21.171" v="27"/>
          <ac:graphicFrameMkLst>
            <pc:docMk/>
            <pc:sldMk cId="2977993213" sldId="267"/>
            <ac:graphicFrameMk id="5" creationId="{2B4442DD-16D4-30D4-3286-533A17024417}"/>
          </ac:graphicFrameMkLst>
        </pc:graphicFrameChg>
      </pc:sldChg>
      <pc:sldChg chg="del">
        <pc:chgData name="Kristina Elen" userId="S::kelen@herzing.ca::79a21bbd-83f7-4e16-a863-8531c314eb69" providerId="AD" clId="Web-{8F308411-E408-5DE2-677C-3FEF1B599B51}" dt="2022-11-14T17:20:52.869" v="5"/>
        <pc:sldMkLst>
          <pc:docMk/>
          <pc:sldMk cId="3436174296" sldId="267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6"/>
        <pc:sldMkLst>
          <pc:docMk/>
          <pc:sldMk cId="1925486859" sldId="268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7"/>
        <pc:sldMkLst>
          <pc:docMk/>
          <pc:sldMk cId="66031154" sldId="269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8"/>
        <pc:sldMkLst>
          <pc:docMk/>
          <pc:sldMk cId="2885015225" sldId="270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9"/>
        <pc:sldMkLst>
          <pc:docMk/>
          <pc:sldMk cId="2680441654" sldId="271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10"/>
        <pc:sldMkLst>
          <pc:docMk/>
          <pc:sldMk cId="3683459741" sldId="273"/>
        </pc:sldMkLst>
      </pc:sldChg>
      <pc:sldChg chg="del">
        <pc:chgData name="Kristina Elen" userId="S::kelen@herzing.ca::79a21bbd-83f7-4e16-a863-8531c314eb69" providerId="AD" clId="Web-{8F308411-E408-5DE2-677C-3FEF1B599B51}" dt="2022-11-14T17:20:52.869" v="11"/>
        <pc:sldMkLst>
          <pc:docMk/>
          <pc:sldMk cId="1829872347" sldId="274"/>
        </pc:sldMkLst>
      </pc:sldChg>
      <pc:sldChg chg="del">
        <pc:chgData name="Kristina Elen" userId="S::kelen@herzing.ca::79a21bbd-83f7-4e16-a863-8531c314eb69" providerId="AD" clId="Web-{8F308411-E408-5DE2-677C-3FEF1B599B51}" dt="2022-11-14T17:20:52.885" v="12"/>
        <pc:sldMkLst>
          <pc:docMk/>
          <pc:sldMk cId="2837912474" sldId="275"/>
        </pc:sldMkLst>
      </pc:sldChg>
      <pc:sldMasterChg chg="replId modSldLayout">
        <pc:chgData name="Kristina Elen" userId="S::kelen@herzing.ca::79a21bbd-83f7-4e16-a863-8531c314eb69" providerId="AD" clId="Web-{8F308411-E408-5DE2-677C-3FEF1B599B51}" dt="2022-11-14T17:20:59.213" v="17"/>
        <pc:sldMasterMkLst>
          <pc:docMk/>
          <pc:sldMasterMk cId="3719132278" sldId="2147483684"/>
        </pc:sldMasterMkLst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3614976806" sldId="2147483685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804591836" sldId="2147483686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02699199" sldId="2147483687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904473616" sldId="2147483688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3381221425" sldId="2147483689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4032178520" sldId="2147483690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629548631" sldId="2147483691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4218627429" sldId="2147483692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571538055" sldId="2147483693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2729652401" sldId="2147483694"/>
          </pc:sldLayoutMkLst>
        </pc:sldLayoutChg>
        <pc:sldLayoutChg chg="replI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719132278" sldId="2147483684"/>
            <pc:sldLayoutMk cId="1910751917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8F308411-E408-5DE2-677C-3FEF1B599B51}" dt="2022-11-14T17:20:59.213" v="17"/>
        <pc:sldMasterMkLst>
          <pc:docMk/>
          <pc:sldMasterMk cId="330501957" sldId="2147483696"/>
        </pc:sldMasterMkLst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925861981" sldId="2147483697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485881180" sldId="2147483698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4232657316" sldId="2147483699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4128993259" sldId="2147483700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921404213" sldId="2147483701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494902876" sldId="2147483702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955608840" sldId="2147483703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76625338" sldId="2147483704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1840811427" sldId="2147483705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163477766" sldId="2147483706"/>
          </pc:sldLayoutMkLst>
        </pc:sldLayoutChg>
        <pc:sldLayoutChg chg="add">
          <pc:chgData name="Kristina Elen" userId="S::kelen@herzing.ca::79a21bbd-83f7-4e16-a863-8531c314eb69" providerId="AD" clId="Web-{8F308411-E408-5DE2-677C-3FEF1B599B51}" dt="2022-11-14T17:20:59.213" v="17"/>
          <pc:sldLayoutMkLst>
            <pc:docMk/>
            <pc:sldMasterMk cId="330501957" sldId="2147483696"/>
            <pc:sldLayoutMk cId="3593688268" sldId="2147483707"/>
          </pc:sldLayoutMkLst>
        </pc:sldLayoutChg>
      </pc:sldMasterChg>
    </pc:docChg>
  </pc:docChgLst>
  <pc:docChgLst>
    <pc:chgData name="Kristina Elen" userId="79a21bbd-83f7-4e16-a863-8531c314eb69" providerId="ADAL" clId="{BF52F6CA-D908-4C2C-A9B0-4467AD4FBBAA}"/>
    <pc:docChg chg="undo redo custSel addSld delSld modSld sldOrd">
      <pc:chgData name="Kristina Elen" userId="79a21bbd-83f7-4e16-a863-8531c314eb69" providerId="ADAL" clId="{BF52F6CA-D908-4C2C-A9B0-4467AD4FBBAA}" dt="2022-10-11T09:59:10.661" v="481" actId="26606"/>
      <pc:docMkLst>
        <pc:docMk/>
      </pc:docMkLst>
      <pc:sldChg chg="delSp modSp mod">
        <pc:chgData name="Kristina Elen" userId="79a21bbd-83f7-4e16-a863-8531c314eb69" providerId="ADAL" clId="{BF52F6CA-D908-4C2C-A9B0-4467AD4FBBAA}" dt="2022-10-10T20:15:23.646" v="71" actId="20577"/>
        <pc:sldMkLst>
          <pc:docMk/>
          <pc:sldMk cId="2529654894" sldId="256"/>
        </pc:sldMkLst>
        <pc:spChg chg="del">
          <ac:chgData name="Kristina Elen" userId="79a21bbd-83f7-4e16-a863-8531c314eb69" providerId="ADAL" clId="{BF52F6CA-D908-4C2C-A9B0-4467AD4FBBAA}" dt="2022-10-10T20:14:58.676" v="0" actId="478"/>
          <ac:spMkLst>
            <pc:docMk/>
            <pc:sldMk cId="2529654894" sldId="25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15:23.646" v="7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 mod ord">
        <pc:chgData name="Kristina Elen" userId="79a21bbd-83f7-4e16-a863-8531c314eb69" providerId="ADAL" clId="{BF52F6CA-D908-4C2C-A9B0-4467AD4FBBAA}" dt="2022-10-11T09:59:06.833" v="465" actId="20577"/>
        <pc:sldMkLst>
          <pc:docMk/>
          <pc:sldMk cId="2323017529" sldId="257"/>
        </pc:sldMkLst>
        <pc:spChg chg="del">
          <ac:chgData name="Kristina Elen" userId="79a21bbd-83f7-4e16-a863-8531c314eb69" providerId="ADAL" clId="{BF52F6CA-D908-4C2C-A9B0-4467AD4FBBAA}" dt="2022-10-10T20:15:40.228" v="78" actId="478"/>
          <ac:spMkLst>
            <pc:docMk/>
            <pc:sldMk cId="2323017529" sldId="257"/>
            <ac:spMk id="2" creationId="{6143FE99-F2D5-1A4D-875E-739133327CFA}"/>
          </ac:spMkLst>
        </pc:spChg>
        <pc:spChg chg="mod">
          <ac:chgData name="Kristina Elen" userId="79a21bbd-83f7-4e16-a863-8531c314eb69" providerId="ADAL" clId="{BF52F6CA-D908-4C2C-A9B0-4467AD4FBBAA}" dt="2022-10-11T09:55:12.977" v="292" actId="207"/>
          <ac:spMkLst>
            <pc:docMk/>
            <pc:sldMk cId="2323017529" sldId="257"/>
            <ac:spMk id="3" creationId="{82ACC4DD-B694-8847-A9F0-C026147425F1}"/>
          </ac:spMkLst>
        </pc:spChg>
        <pc:spChg chg="mod">
          <ac:chgData name="Kristina Elen" userId="79a21bbd-83f7-4e16-a863-8531c314eb69" providerId="ADAL" clId="{BF52F6CA-D908-4C2C-A9B0-4467AD4FBBAA}" dt="2022-10-11T09:59:06.833" v="465" actId="20577"/>
          <ac:spMkLst>
            <pc:docMk/>
            <pc:sldMk cId="2323017529" sldId="257"/>
            <ac:spMk id="7" creationId="{475DEBA0-1020-3352-DEEA-5F9034381E84}"/>
          </ac:spMkLst>
        </pc:spChg>
        <pc:spChg chg="add mod">
          <ac:chgData name="Kristina Elen" userId="79a21bbd-83f7-4e16-a863-8531c314eb69" providerId="ADAL" clId="{BF52F6CA-D908-4C2C-A9B0-4467AD4FBBAA}" dt="2022-10-11T09:55:06.996" v="291" actId="2711"/>
          <ac:spMkLst>
            <pc:docMk/>
            <pc:sldMk cId="2323017529" sldId="257"/>
            <ac:spMk id="8" creationId="{DC1ABB8A-951F-4EC2-5543-D0A410AF0024}"/>
          </ac:spMkLst>
        </pc:spChg>
      </pc:sldChg>
      <pc:sldChg chg="new del">
        <pc:chgData name="Kristina Elen" userId="79a21bbd-83f7-4e16-a863-8531c314eb69" providerId="ADAL" clId="{BF52F6CA-D908-4C2C-A9B0-4467AD4FBBAA}" dt="2022-10-11T09:54:41.784" v="288" actId="47"/>
        <pc:sldMkLst>
          <pc:docMk/>
          <pc:sldMk cId="3194233076" sldId="258"/>
        </pc:sldMkLst>
      </pc:sldChg>
      <pc:sldChg chg="addSp modSp add del mod setBg">
        <pc:chgData name="Kristina Elen" userId="79a21bbd-83f7-4e16-a863-8531c314eb69" providerId="ADAL" clId="{BF52F6CA-D908-4C2C-A9B0-4467AD4FBBAA}" dt="2022-10-11T09:54:32.410" v="258" actId="47"/>
        <pc:sldMkLst>
          <pc:docMk/>
          <pc:sldMk cId="2654057142" sldId="259"/>
        </pc:sldMkLst>
        <pc:spChg chg="mod">
          <ac:chgData name="Kristina Elen" userId="79a21bbd-83f7-4e16-a863-8531c314eb69" providerId="ADAL" clId="{BF52F6CA-D908-4C2C-A9B0-4467AD4FBBAA}" dt="2022-10-10T20:17:47.174" v="172" actId="122"/>
          <ac:spMkLst>
            <pc:docMk/>
            <pc:sldMk cId="2654057142" sldId="25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18:02.705" v="180" actId="113"/>
          <ac:spMkLst>
            <pc:docMk/>
            <pc:sldMk cId="2654057142" sldId="259"/>
            <ac:spMk id="3" creationId="{00000000-0000-0000-0000-000000000000}"/>
          </ac:spMkLst>
        </pc:spChg>
        <pc:picChg chg="add">
          <ac:chgData name="Kristina Elen" userId="79a21bbd-83f7-4e16-a863-8531c314eb69" providerId="ADAL" clId="{BF52F6CA-D908-4C2C-A9B0-4467AD4FBBAA}" dt="2022-10-10T20:17:33.837" v="169" actId="26606"/>
          <ac:picMkLst>
            <pc:docMk/>
            <pc:sldMk cId="2654057142" sldId="259"/>
            <ac:picMk id="5" creationId="{6F94FFF2-227B-25A8-4BEC-2F3705C95DC0}"/>
          </ac:picMkLst>
        </pc:picChg>
        <pc:cxnChg chg="add">
          <ac:chgData name="Kristina Elen" userId="79a21bbd-83f7-4e16-a863-8531c314eb69" providerId="ADAL" clId="{BF52F6CA-D908-4C2C-A9B0-4467AD4FBBAA}" dt="2022-10-10T20:17:33.837" v="169" actId="26606"/>
          <ac:cxnSpMkLst>
            <pc:docMk/>
            <pc:sldMk cId="2654057142" sldId="259"/>
            <ac:cxnSpMk id="9" creationId="{A7F400EE-A8A5-48AF-B4D6-291B52C6F0B0}"/>
          </ac:cxnSpMkLst>
        </pc:cxnChg>
      </pc:sldChg>
      <pc:sldChg chg="addSp delSp modSp add mod setBg">
        <pc:chgData name="Kristina Elen" userId="79a21bbd-83f7-4e16-a863-8531c314eb69" providerId="ADAL" clId="{BF52F6CA-D908-4C2C-A9B0-4467AD4FBBAA}" dt="2022-10-11T09:59:07.828" v="469" actId="26606"/>
        <pc:sldMkLst>
          <pc:docMk/>
          <pc:sldMk cId="2030697219" sldId="260"/>
        </pc:sldMkLst>
        <pc:spChg chg="mod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8" creationId="{827B839B-9ADE-406B-8590-F1CAEDED45A1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0" creationId="{CFE45BF0-46DB-408C-B5F7-7B11716805D4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2" creationId="{2AEBC8F2-97B1-41B4-93F1-2D289E197FBA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4" creationId="{472E3A19-F5D5-48FC-BB9C-48C2F68F598B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6" creationId="{7A62E32F-BB65-43A8-8EB5-92346890E549}"/>
          </ac:spMkLst>
        </pc:spChg>
        <pc:spChg chg="add del">
          <ac:chgData name="Kristina Elen" userId="79a21bbd-83f7-4e16-a863-8531c314eb69" providerId="ADAL" clId="{BF52F6CA-D908-4C2C-A9B0-4467AD4FBBAA}" dt="2022-10-11T09:59:07.828" v="469" actId="26606"/>
          <ac:spMkLst>
            <pc:docMk/>
            <pc:sldMk cId="2030697219" sldId="260"/>
            <ac:spMk id="18" creationId="{14E91B64-9FCC-451E-AFB4-A827D6329367}"/>
          </ac:spMkLst>
        </pc:spChg>
      </pc:sldChg>
      <pc:sldChg chg="add del">
        <pc:chgData name="Kristina Elen" userId="79a21bbd-83f7-4e16-a863-8531c314eb69" providerId="ADAL" clId="{BF52F6CA-D908-4C2C-A9B0-4467AD4FBBAA}" dt="2022-10-10T20:19:28.844" v="196" actId="47"/>
        <pc:sldMkLst>
          <pc:docMk/>
          <pc:sldMk cId="4034167796" sldId="260"/>
        </pc:sldMkLst>
      </pc:sldChg>
      <pc:sldChg chg="addSp delSp modSp add mod setBg">
        <pc:chgData name="Kristina Elen" userId="79a21bbd-83f7-4e16-a863-8531c314eb69" providerId="ADAL" clId="{BF52F6CA-D908-4C2C-A9B0-4467AD4FBBAA}" dt="2022-10-11T09:59:08.012" v="470" actId="26606"/>
        <pc:sldMkLst>
          <pc:docMk/>
          <pc:sldMk cId="700623149" sldId="261"/>
        </pc:sldMkLst>
        <pc:spChg chg="mod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012" v="470" actId="26606"/>
          <ac:spMkLst>
            <pc:docMk/>
            <pc:sldMk cId="700623149" sldId="261"/>
            <ac:spMk id="8" creationId="{6A1473A6-3F22-483E-8A30-80B9D2B14592}"/>
          </ac:spMkLst>
        </pc:spChg>
        <pc:grpChg chg="add del">
          <ac:chgData name="Kristina Elen" userId="79a21bbd-83f7-4e16-a863-8531c314eb69" providerId="ADAL" clId="{BF52F6CA-D908-4C2C-A9B0-4467AD4FBBAA}" dt="2022-10-11T09:59:08.012" v="470" actId="26606"/>
          <ac:grpSpMkLst>
            <pc:docMk/>
            <pc:sldMk cId="700623149" sldId="261"/>
            <ac:grpSpMk id="10" creationId="{AA1375E3-3E53-4D75-BAB7-E5929BFCB25F}"/>
          </ac:grpSpMkLst>
        </pc:grpChg>
      </pc:sldChg>
      <pc:sldChg chg="modSp add del mod">
        <pc:chgData name="Kristina Elen" userId="79a21bbd-83f7-4e16-a863-8531c314eb69" providerId="ADAL" clId="{BF52F6CA-D908-4C2C-A9B0-4467AD4FBBAA}" dt="2022-10-10T20:20:03.242" v="209" actId="47"/>
        <pc:sldMkLst>
          <pc:docMk/>
          <pc:sldMk cId="1619059322" sldId="261"/>
        </pc:sldMkLst>
        <pc:spChg chg="mod">
          <ac:chgData name="Kristina Elen" userId="79a21bbd-83f7-4e16-a863-8531c314eb69" providerId="ADAL" clId="{BF52F6CA-D908-4C2C-A9B0-4467AD4FBBAA}" dt="2022-10-10T20:15:52.421" v="80" actId="27636"/>
          <ac:spMkLst>
            <pc:docMk/>
            <pc:sldMk cId="1619059322" sldId="261"/>
            <ac:spMk id="3" creationId="{00000000-0000-0000-0000-000000000000}"/>
          </ac:spMkLst>
        </pc:spChg>
      </pc:sldChg>
      <pc:sldChg chg="addSp delSp modSp add del mod">
        <pc:chgData name="Kristina Elen" userId="79a21bbd-83f7-4e16-a863-8531c314eb69" providerId="ADAL" clId="{BF52F6CA-D908-4C2C-A9B0-4467AD4FBBAA}" dt="2022-10-11T09:54:33.492" v="262" actId="47"/>
        <pc:sldMkLst>
          <pc:docMk/>
          <pc:sldMk cId="1648695099" sldId="262"/>
        </pc:sldMkLst>
        <pc:spChg chg="del mod">
          <ac:chgData name="Kristina Elen" userId="79a21bbd-83f7-4e16-a863-8531c314eb69" providerId="ADAL" clId="{BF52F6CA-D908-4C2C-A9B0-4467AD4FBBAA}" dt="2022-10-10T20:20:10.032" v="210" actId="26606"/>
          <ac:spMkLst>
            <pc:docMk/>
            <pc:sldMk cId="1648695099" sldId="262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BF52F6CA-D908-4C2C-A9B0-4467AD4FBBAA}" dt="2022-10-10T20:20:10.032" v="210" actId="26606"/>
          <ac:graphicFrameMkLst>
            <pc:docMk/>
            <pc:sldMk cId="1648695099" sldId="262"/>
            <ac:graphicFrameMk id="5" creationId="{6B59B8F1-DFEE-A685-5EDC-E93124DD183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3.725" v="263" actId="47"/>
        <pc:sldMkLst>
          <pc:docMk/>
          <pc:sldMk cId="4129985273" sldId="263"/>
        </pc:sldMkLst>
        <pc:spChg chg="mo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2" creationId="{00000000-0000-0000-0000-000000000000}"/>
          </ac:spMkLst>
        </pc:spChg>
        <pc:spChg chg="del mo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15.113" v="211" actId="26606"/>
          <ac:spMkLst>
            <pc:docMk/>
            <pc:sldMk cId="4129985273" sldId="263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15.113" v="211" actId="26606"/>
          <ac:graphicFrameMkLst>
            <pc:docMk/>
            <pc:sldMk cId="4129985273" sldId="263"/>
            <ac:graphicFrameMk id="5" creationId="{9C92CE34-4145-82C4-CE0B-FA237C367500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3.959" v="264" actId="47"/>
        <pc:sldMkLst>
          <pc:docMk/>
          <pc:sldMk cId="601619505" sldId="264"/>
        </pc:sldMkLst>
        <pc:spChg chg="mo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2" creationId="{00000000-0000-0000-0000-000000000000}"/>
          </ac:spMkLst>
        </pc:spChg>
        <pc:spChg chg="del mo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18.634" v="212" actId="26606"/>
          <ac:spMkLst>
            <pc:docMk/>
            <pc:sldMk cId="601619505" sldId="264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18.634" v="212" actId="26606"/>
          <ac:graphicFrameMkLst>
            <pc:docMk/>
            <pc:sldMk cId="601619505" sldId="264"/>
            <ac:graphicFrameMk id="5" creationId="{FB7B5AD3-F7D1-9A4E-67E2-4D419583B87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4.174" v="265" actId="47"/>
        <pc:sldMkLst>
          <pc:docMk/>
          <pc:sldMk cId="91272120" sldId="265"/>
        </pc:sldMkLst>
        <pc:spChg chg="mod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2" creationId="{00000000-0000-0000-0000-000000000000}"/>
          </ac:spMkLst>
        </pc:spChg>
        <pc:spChg chg="del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24.822" v="213" actId="26606"/>
          <ac:spMkLst>
            <pc:docMk/>
            <pc:sldMk cId="91272120" sldId="265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24.822" v="213" actId="26606"/>
          <ac:graphicFrameMkLst>
            <pc:docMk/>
            <pc:sldMk cId="91272120" sldId="265"/>
            <ac:graphicFrameMk id="5" creationId="{87703208-A0C8-F615-89F3-FA7D051B0518}"/>
          </ac:graphicFrameMkLst>
        </pc:graphicFrameChg>
      </pc:sldChg>
      <pc:sldChg chg="addSp delSp modSp add del mod setBg">
        <pc:chgData name="Kristina Elen" userId="79a21bbd-83f7-4e16-a863-8531c314eb69" providerId="ADAL" clId="{BF52F6CA-D908-4C2C-A9B0-4467AD4FBBAA}" dt="2022-10-11T09:54:34.389" v="266" actId="47"/>
        <pc:sldMkLst>
          <pc:docMk/>
          <pc:sldMk cId="3943928648" sldId="266"/>
        </pc:sldMkLst>
        <pc:spChg chg="mod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2" creationId="{00000000-0000-0000-0000-000000000000}"/>
          </ac:spMkLst>
        </pc:spChg>
        <pc:spChg chg="del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0:27.920" v="214" actId="26606"/>
          <ac:spMkLst>
            <pc:docMk/>
            <pc:sldMk cId="3943928648" sldId="266"/>
            <ac:spMk id="9" creationId="{B819A166-7571-4003-A6B8-B62034C3ED30}"/>
          </ac:spMkLst>
        </pc:spChg>
        <pc:graphicFrameChg chg="add">
          <ac:chgData name="Kristina Elen" userId="79a21bbd-83f7-4e16-a863-8531c314eb69" providerId="ADAL" clId="{BF52F6CA-D908-4C2C-A9B0-4467AD4FBBAA}" dt="2022-10-10T20:20:27.920" v="214" actId="26606"/>
          <ac:graphicFrameMkLst>
            <pc:docMk/>
            <pc:sldMk cId="3943928648" sldId="266"/>
            <ac:graphicFrameMk id="5" creationId="{FC2A674D-75F4-88B8-B1E6-DCCE30D08B2F}"/>
          </ac:graphicFrameMkLst>
        </pc:graphicFrameChg>
      </pc:sldChg>
      <pc:sldChg chg="add del">
        <pc:chgData name="Kristina Elen" userId="79a21bbd-83f7-4e16-a863-8531c314eb69" providerId="ADAL" clId="{BF52F6CA-D908-4C2C-A9B0-4467AD4FBBAA}" dt="2022-10-11T09:54:34.588" v="267" actId="47"/>
        <pc:sldMkLst>
          <pc:docMk/>
          <pc:sldMk cId="2875366282" sldId="267"/>
        </pc:sldMkLst>
      </pc:sldChg>
      <pc:sldChg chg="addSp modSp add del mod setBg">
        <pc:chgData name="Kristina Elen" userId="79a21bbd-83f7-4e16-a863-8531c314eb69" providerId="ADAL" clId="{BF52F6CA-D908-4C2C-A9B0-4467AD4FBBAA}" dt="2022-10-11T09:54:34.773" v="268" actId="47"/>
        <pc:sldMkLst>
          <pc:docMk/>
          <pc:sldMk cId="536692282" sldId="268"/>
        </pc:sldMkLst>
        <pc:spChg chg="mo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42.720" v="215" actId="26606"/>
          <ac:spMkLst>
            <pc:docMk/>
            <pc:sldMk cId="536692282" sldId="268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4.966" v="269" actId="47"/>
        <pc:sldMkLst>
          <pc:docMk/>
          <pc:sldMk cId="686137724" sldId="269"/>
        </pc:sldMkLst>
        <pc:spChg chg="mo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47.723" v="216" actId="26606"/>
          <ac:spMkLst>
            <pc:docMk/>
            <pc:sldMk cId="686137724" sldId="269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161" v="270" actId="47"/>
        <pc:sldMkLst>
          <pc:docMk/>
          <pc:sldMk cId="548709240" sldId="270"/>
        </pc:sldMkLst>
        <pc:spChg chg="mo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53.838" v="217" actId="26606"/>
          <ac:spMkLst>
            <pc:docMk/>
            <pc:sldMk cId="548709240" sldId="270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342" v="271" actId="47"/>
        <pc:sldMkLst>
          <pc:docMk/>
          <pc:sldMk cId="2583282784" sldId="271"/>
        </pc:sldMkLst>
        <pc:spChg chg="mo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2:56.811" v="218" actId="26606"/>
          <ac:spMkLst>
            <pc:docMk/>
            <pc:sldMk cId="2583282784" sldId="271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542" v="272" actId="47"/>
        <pc:sldMkLst>
          <pc:docMk/>
          <pc:sldMk cId="3820041294" sldId="272"/>
        </pc:sldMkLst>
        <pc:spChg chg="mo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00.616" v="219" actId="26606"/>
          <ac:spMkLst>
            <pc:docMk/>
            <pc:sldMk cId="3820041294" sldId="272"/>
            <ac:spMk id="8" creationId="{DC8C3900-B8A1-4965-88E6-CBCBFE067207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5.737" v="273" actId="47"/>
        <pc:sldMkLst>
          <pc:docMk/>
          <pc:sldMk cId="3578220496" sldId="273"/>
        </pc:sldMkLst>
        <pc:spChg chg="mo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16.005" v="220" actId="26606"/>
          <ac:spMkLst>
            <pc:docMk/>
            <pc:sldMk cId="3578220496" sldId="273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5.954" v="274" actId="47"/>
        <pc:sldMkLst>
          <pc:docMk/>
          <pc:sldMk cId="3003038924" sldId="274"/>
        </pc:sldMkLst>
        <pc:spChg chg="mo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0.806" v="222" actId="26606"/>
          <ac:spMkLst>
            <pc:docMk/>
            <pc:sldMk cId="3003038924" sldId="274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142" v="275" actId="47"/>
        <pc:sldMkLst>
          <pc:docMk/>
          <pc:sldMk cId="3929747137" sldId="275"/>
        </pc:sldMkLst>
        <pc:spChg chg="mo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3.801" v="223" actId="26606"/>
          <ac:spMkLst>
            <pc:docMk/>
            <pc:sldMk cId="3929747137" sldId="275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363" v="276" actId="47"/>
        <pc:sldMkLst>
          <pc:docMk/>
          <pc:sldMk cId="1426412975" sldId="276"/>
        </pc:sldMkLst>
        <pc:spChg chg="mo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26.813" v="224" actId="26606"/>
          <ac:spMkLst>
            <pc:docMk/>
            <pc:sldMk cId="1426412975" sldId="276"/>
            <ac:spMk id="8" creationId="{DE7FFD28-545C-4C88-A2E7-152FB234C92C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6.542" v="277" actId="47"/>
        <pc:sldMkLst>
          <pc:docMk/>
          <pc:sldMk cId="897587877" sldId="277"/>
        </pc:sldMkLst>
        <pc:spChg chg="mo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38.266" v="225" actId="26606"/>
          <ac:spMkLst>
            <pc:docMk/>
            <pc:sldMk cId="897587877" sldId="277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757" v="278" actId="47"/>
        <pc:sldMkLst>
          <pc:docMk/>
          <pc:sldMk cId="2026222480" sldId="278"/>
        </pc:sldMkLst>
        <pc:spChg chg="mo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43.920" v="227" actId="26606"/>
          <ac:spMkLst>
            <pc:docMk/>
            <pc:sldMk cId="2026222480" sldId="278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6.975" v="279" actId="47"/>
        <pc:sldMkLst>
          <pc:docMk/>
          <pc:sldMk cId="1397233516" sldId="279"/>
        </pc:sldMkLst>
        <pc:spChg chg="mo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51.436" v="228" actId="26606"/>
          <ac:spMkLst>
            <pc:docMk/>
            <pc:sldMk cId="1397233516" sldId="279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7.176" v="280" actId="47"/>
        <pc:sldMkLst>
          <pc:docMk/>
          <pc:sldMk cId="184584867" sldId="280"/>
        </pc:sldMkLst>
        <pc:spChg chg="mo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3:55.679" v="229" actId="26606"/>
          <ac:spMkLst>
            <pc:docMk/>
            <pc:sldMk cId="184584867" sldId="280"/>
            <ac:spMk id="8" creationId="{DE7FFD28-545C-4C88-A2E7-152FB234C92C}"/>
          </ac:spMkLst>
        </pc:spChg>
      </pc:sldChg>
      <pc:sldChg chg="addSp delSp modSp add del mod setBg">
        <pc:chgData name="Kristina Elen" userId="79a21bbd-83f7-4e16-a863-8531c314eb69" providerId="ADAL" clId="{BF52F6CA-D908-4C2C-A9B0-4467AD4FBBAA}" dt="2022-10-11T09:54:37.395" v="281" actId="47"/>
        <pc:sldMkLst>
          <pc:docMk/>
          <pc:sldMk cId="3007310315" sldId="281"/>
        </pc:sldMkLst>
        <pc:spChg chg="mod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36.544" v="237" actId="207"/>
          <ac:spMkLst>
            <pc:docMk/>
            <pc:sldMk cId="3007310315" sldId="281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8" creationId="{DE7FFD28-545C-4C88-A2E7-152FB234C92C}"/>
          </ac:spMkLst>
        </pc:spChg>
        <pc:spChg chg="add">
          <ac:chgData name="Kristina Elen" userId="79a21bbd-83f7-4e16-a863-8531c314eb69" providerId="ADAL" clId="{BF52F6CA-D908-4C2C-A9B0-4467AD4FBBAA}" dt="2022-10-10T20:24:22.711" v="234" actId="26606"/>
          <ac:spMkLst>
            <pc:docMk/>
            <pc:sldMk cId="3007310315" sldId="281"/>
            <ac:spMk id="13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7.613" v="282" actId="47"/>
        <pc:sldMkLst>
          <pc:docMk/>
          <pc:sldMk cId="2398412429" sldId="282"/>
        </pc:sldMkLst>
        <pc:spChg chg="mo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0.956" v="238" actId="26606"/>
          <ac:spMkLst>
            <pc:docMk/>
            <pc:sldMk cId="2398412429" sldId="282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8.197" v="283" actId="47"/>
        <pc:sldMkLst>
          <pc:docMk/>
          <pc:sldMk cId="1444259392" sldId="283"/>
        </pc:sldMkLst>
        <pc:spChg chg="mo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3.902" v="239" actId="26606"/>
          <ac:spMkLst>
            <pc:docMk/>
            <pc:sldMk cId="1444259392" sldId="283"/>
            <ac:spMk id="8" creationId="{DC8C3900-B8A1-4965-88E6-CBCBFE067207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8.442" v="284" actId="47"/>
        <pc:sldMkLst>
          <pc:docMk/>
          <pc:sldMk cId="246826041" sldId="284"/>
        </pc:sldMkLst>
        <pc:spChg chg="mo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48.597" v="240" actId="26606"/>
          <ac:spMkLst>
            <pc:docMk/>
            <pc:sldMk cId="246826041" sldId="284"/>
            <ac:spMk id="8" creationId="{DC8C3900-B8A1-4965-88E6-CBCBFE067207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8.857" v="285" actId="47"/>
        <pc:sldMkLst>
          <pc:docMk/>
          <pc:sldMk cId="2523386576" sldId="285"/>
        </pc:sldMkLst>
        <pc:spChg chg="mo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4:55.426" v="242" actId="26606"/>
          <ac:spMkLst>
            <pc:docMk/>
            <pc:sldMk cId="2523386576" sldId="285"/>
            <ac:spMk id="8" creationId="{DE7FFD28-545C-4C88-A2E7-152FB234C92C}"/>
          </ac:spMkLst>
        </pc:spChg>
      </pc:sldChg>
      <pc:sldChg chg="addSp modSp add del mod setBg addAnim">
        <pc:chgData name="Kristina Elen" userId="79a21bbd-83f7-4e16-a863-8531c314eb69" providerId="ADAL" clId="{BF52F6CA-D908-4C2C-A9B0-4467AD4FBBAA}" dt="2022-10-11T09:54:39.041" v="286" actId="47"/>
        <pc:sldMkLst>
          <pc:docMk/>
          <pc:sldMk cId="3276927851" sldId="286"/>
        </pc:sldMkLst>
        <pc:spChg chg="mo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5:00.104" v="243" actId="26606"/>
          <ac:spMkLst>
            <pc:docMk/>
            <pc:sldMk cId="3276927851" sldId="286"/>
            <ac:spMk id="8" creationId="{DE7FFD28-545C-4C88-A2E7-152FB234C92C}"/>
          </ac:spMkLst>
        </pc:spChg>
      </pc:sldChg>
      <pc:sldChg chg="addSp modSp add del mod setBg">
        <pc:chgData name="Kristina Elen" userId="79a21bbd-83f7-4e16-a863-8531c314eb69" providerId="ADAL" clId="{BF52F6CA-D908-4C2C-A9B0-4467AD4FBBAA}" dt="2022-10-11T09:54:39.708" v="287" actId="47"/>
        <pc:sldMkLst>
          <pc:docMk/>
          <pc:sldMk cId="2150286743" sldId="287"/>
        </pc:sldMkLst>
        <pc:spChg chg="mo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3" creationId="{00000000-0000-0000-0000-000000000000}"/>
          </ac:spMkLst>
        </pc:spChg>
        <pc:spChg chg="add">
          <ac:chgData name="Kristina Elen" userId="79a21bbd-83f7-4e16-a863-8531c314eb69" providerId="ADAL" clId="{BF52F6CA-D908-4C2C-A9B0-4467AD4FBBAA}" dt="2022-10-10T20:25:04.269" v="245" actId="26606"/>
          <ac:spMkLst>
            <pc:docMk/>
            <pc:sldMk cId="2150286743" sldId="287"/>
            <ac:spMk id="8" creationId="{DE7FFD28-545C-4C88-A2E7-152FB234C92C}"/>
          </ac:spMkLst>
        </pc:spChg>
      </pc:sldChg>
      <pc:sldChg chg="addSp delSp modSp add del mod setBg delDesignElem">
        <pc:chgData name="Kristina Elen" userId="79a21bbd-83f7-4e16-a863-8531c314eb69" providerId="ADAL" clId="{BF52F6CA-D908-4C2C-A9B0-4467AD4FBBAA}" dt="2022-10-11T09:54:32.726" v="259" actId="47"/>
        <pc:sldMkLst>
          <pc:docMk/>
          <pc:sldMk cId="2216651933" sldId="288"/>
        </pc:sldMkLst>
        <pc:spChg chg="mod">
          <ac:chgData name="Kristina Elen" userId="79a21bbd-83f7-4e16-a863-8531c314eb69" providerId="ADAL" clId="{BF52F6CA-D908-4C2C-A9B0-4467AD4FBBAA}" dt="2022-10-10T20:18:26.674" v="184" actId="27636"/>
          <ac:spMkLst>
            <pc:docMk/>
            <pc:sldMk cId="2216651933" sldId="288"/>
            <ac:spMk id="3" creationId="{00000000-0000-0000-0000-000000000000}"/>
          </ac:spMkLst>
        </pc:spChg>
        <pc:spChg chg="add mod">
          <ac:chgData name="Kristina Elen" userId="79a21bbd-83f7-4e16-a863-8531c314eb69" providerId="ADAL" clId="{BF52F6CA-D908-4C2C-A9B0-4467AD4FBBAA}" dt="2022-10-10T20:19:13.844" v="192" actId="113"/>
          <ac:spMkLst>
            <pc:docMk/>
            <pc:sldMk cId="2216651933" sldId="288"/>
            <ac:spMk id="6" creationId="{C7956279-7EC5-86A5-3722-85D09E3DEC98}"/>
          </ac:spMkLst>
        </pc:spChg>
        <pc:picChg chg="mod">
          <ac:chgData name="Kristina Elen" userId="79a21bbd-83f7-4e16-a863-8531c314eb69" providerId="ADAL" clId="{BF52F6CA-D908-4C2C-A9B0-4467AD4FBBAA}" dt="2022-10-10T20:18:41.814" v="186" actId="1076"/>
          <ac:picMkLst>
            <pc:docMk/>
            <pc:sldMk cId="2216651933" sldId="288"/>
            <ac:picMk id="5" creationId="{6F94FFF2-227B-25A8-4BEC-2F3705C95DC0}"/>
          </ac:picMkLst>
        </pc:picChg>
        <pc:cxnChg chg="del">
          <ac:chgData name="Kristina Elen" userId="79a21bbd-83f7-4e16-a863-8531c314eb69" providerId="ADAL" clId="{BF52F6CA-D908-4C2C-A9B0-4467AD4FBBAA}" dt="2022-10-10T20:18:23.347" v="182"/>
          <ac:cxnSpMkLst>
            <pc:docMk/>
            <pc:sldMk cId="2216651933" sldId="288"/>
            <ac:cxnSpMk id="9" creationId="{A7F400EE-A8A5-48AF-B4D6-291B52C6F0B0}"/>
          </ac:cxnSpMkLst>
        </pc:cxnChg>
      </pc:sldChg>
      <pc:sldChg chg="add del">
        <pc:chgData name="Kristina Elen" userId="79a21bbd-83f7-4e16-a863-8531c314eb69" providerId="ADAL" clId="{BF52F6CA-D908-4C2C-A9B0-4467AD4FBBAA}" dt="2022-10-10T20:19:19.711" v="194"/>
        <pc:sldMkLst>
          <pc:docMk/>
          <pc:sldMk cId="151732908" sldId="289"/>
        </pc:sldMkLst>
      </pc:sldChg>
      <pc:sldChg chg="add del">
        <pc:chgData name="Kristina Elen" userId="79a21bbd-83f7-4e16-a863-8531c314eb69" providerId="ADAL" clId="{BF52F6CA-D908-4C2C-A9B0-4467AD4FBBAA}" dt="2022-10-11T09:54:33.036" v="260" actId="47"/>
        <pc:sldMkLst>
          <pc:docMk/>
          <pc:sldMk cId="4024419314" sldId="289"/>
        </pc:sldMkLst>
      </pc:sldChg>
      <pc:sldChg chg="addSp delSp modSp add del mod">
        <pc:chgData name="Kristina Elen" userId="79a21bbd-83f7-4e16-a863-8531c314eb69" providerId="ADAL" clId="{BF52F6CA-D908-4C2C-A9B0-4467AD4FBBAA}" dt="2022-10-11T09:54:33.275" v="261" actId="47"/>
        <pc:sldMkLst>
          <pc:docMk/>
          <pc:sldMk cId="3982652334" sldId="290"/>
        </pc:sldMkLst>
        <pc:spChg chg="del mod">
          <ac:chgData name="Kristina Elen" userId="79a21bbd-83f7-4e16-a863-8531c314eb69" providerId="ADAL" clId="{BF52F6CA-D908-4C2C-A9B0-4467AD4FBBAA}" dt="2022-10-10T20:19:35.859" v="200"/>
          <ac:spMkLst>
            <pc:docMk/>
            <pc:sldMk cId="3982652334" sldId="290"/>
            <ac:spMk id="6" creationId="{C7956279-7EC5-86A5-3722-85D09E3DEC98}"/>
          </ac:spMkLst>
        </pc:spChg>
        <pc:spChg chg="add mod">
          <ac:chgData name="Kristina Elen" userId="79a21bbd-83f7-4e16-a863-8531c314eb69" providerId="ADAL" clId="{BF52F6CA-D908-4C2C-A9B0-4467AD4FBBAA}" dt="2022-10-10T20:20:00.148" v="208" actId="255"/>
          <ac:spMkLst>
            <pc:docMk/>
            <pc:sldMk cId="3982652334" sldId="290"/>
            <ac:spMk id="7" creationId="{F9019D6A-2D59-4EE3-E66C-5A6DE551440E}"/>
          </ac:spMkLst>
        </pc:spChg>
      </pc:sldChg>
      <pc:sldChg chg="new del">
        <pc:chgData name="Kristina Elen" userId="79a21bbd-83f7-4e16-a863-8531c314eb69" providerId="ADAL" clId="{BF52F6CA-D908-4C2C-A9B0-4467AD4FBBAA}" dt="2022-10-11T09:54:45.679" v="289" actId="47"/>
        <pc:sldMkLst>
          <pc:docMk/>
          <pc:sldMk cId="3089753210" sldId="291"/>
        </pc:sldMkLst>
      </pc:sldChg>
      <pc:sldChg chg="addSp delSp modSp add mod setBg">
        <pc:chgData name="Kristina Elen" userId="79a21bbd-83f7-4e16-a863-8531c314eb69" providerId="ADAL" clId="{BF52F6CA-D908-4C2C-A9B0-4467AD4FBBAA}" dt="2022-10-11T09:59:07.003" v="466" actId="26606"/>
        <pc:sldMkLst>
          <pc:docMk/>
          <pc:sldMk cId="3105798233" sldId="292"/>
        </pc:sldMkLst>
        <pc:spChg chg="mod">
          <ac:chgData name="Kristina Elen" userId="79a21bbd-83f7-4e16-a863-8531c314eb69" providerId="ADAL" clId="{BF52F6CA-D908-4C2C-A9B0-4467AD4FBBAA}" dt="2022-10-11T09:59:07.003" v="466" actId="26606"/>
          <ac:spMkLst>
            <pc:docMk/>
            <pc:sldMk cId="3105798233" sldId="29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003" v="466" actId="26606"/>
          <ac:spMkLst>
            <pc:docMk/>
            <pc:sldMk cId="3105798233" sldId="292"/>
            <ac:spMk id="3" creationId="{00000000-0000-0000-0000-000000000000}"/>
          </ac:spMkLst>
        </pc:spChg>
        <pc:picChg chg="add del">
          <ac:chgData name="Kristina Elen" userId="79a21bbd-83f7-4e16-a863-8531c314eb69" providerId="ADAL" clId="{BF52F6CA-D908-4C2C-A9B0-4467AD4FBBAA}" dt="2022-10-11T09:59:07.003" v="466" actId="26606"/>
          <ac:picMkLst>
            <pc:docMk/>
            <pc:sldMk cId="3105798233" sldId="292"/>
            <ac:picMk id="5" creationId="{780D774E-7081-5C20-59FB-550D43F4B2A0}"/>
          </ac:picMkLst>
        </pc:picChg>
        <pc:cxnChg chg="add del">
          <ac:chgData name="Kristina Elen" userId="79a21bbd-83f7-4e16-a863-8531c314eb69" providerId="ADAL" clId="{BF52F6CA-D908-4C2C-A9B0-4467AD4FBBAA}" dt="2022-10-11T09:59:07.003" v="466" actId="26606"/>
          <ac:cxnSpMkLst>
            <pc:docMk/>
            <pc:sldMk cId="3105798233" sldId="292"/>
            <ac:cxnSpMk id="9" creationId="{A7F400EE-A8A5-48AF-B4D6-291B52C6F0B0}"/>
          </ac:cxnSpMkLst>
        </pc:cxnChg>
      </pc:sldChg>
      <pc:sldChg chg="addSp delSp add mod">
        <pc:chgData name="Kristina Elen" userId="79a21bbd-83f7-4e16-a863-8531c314eb69" providerId="ADAL" clId="{BF52F6CA-D908-4C2C-A9B0-4467AD4FBBAA}" dt="2022-10-11T09:59:07.203" v="467" actId="26606"/>
        <pc:sldMkLst>
          <pc:docMk/>
          <pc:sldMk cId="1695100078" sldId="293"/>
        </pc:sldMkLst>
        <pc:spChg chg="add del">
          <ac:chgData name="Kristina Elen" userId="79a21bbd-83f7-4e16-a863-8531c314eb69" providerId="ADAL" clId="{BF52F6CA-D908-4C2C-A9B0-4467AD4FBBAA}" dt="2022-10-11T09:59:07.203" v="467" actId="26606"/>
          <ac:spMkLst>
            <pc:docMk/>
            <pc:sldMk cId="1695100078" sldId="293"/>
            <ac:spMk id="3" creationId="{00000000-0000-0000-0000-000000000000}"/>
          </ac:spMkLst>
        </pc:spChg>
        <pc:graphicFrameChg chg="add del">
          <ac:chgData name="Kristina Elen" userId="79a21bbd-83f7-4e16-a863-8531c314eb69" providerId="ADAL" clId="{BF52F6CA-D908-4C2C-A9B0-4467AD4FBBAA}" dt="2022-10-11T09:59:07.203" v="467" actId="26606"/>
          <ac:graphicFrameMkLst>
            <pc:docMk/>
            <pc:sldMk cId="1695100078" sldId="293"/>
            <ac:graphicFrameMk id="5" creationId="{F633E213-5C47-8A44-7485-1B338E4A01FF}"/>
          </ac:graphicFrameMkLst>
        </pc:graphicFrameChg>
      </pc:sldChg>
      <pc:sldChg chg="addSp delSp modSp add mod setBg">
        <pc:chgData name="Kristina Elen" userId="79a21bbd-83f7-4e16-a863-8531c314eb69" providerId="ADAL" clId="{BF52F6CA-D908-4C2C-A9B0-4467AD4FBBAA}" dt="2022-10-11T09:59:07.613" v="468" actId="26606"/>
        <pc:sldMkLst>
          <pc:docMk/>
          <pc:sldMk cId="312902299" sldId="294"/>
        </pc:sldMkLst>
        <pc:spChg chg="mod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8" creationId="{827B839B-9ADE-406B-8590-F1CAEDED45A1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0" creationId="{CFE45BF0-46DB-408C-B5F7-7B11716805D4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2" creationId="{2AEBC8F2-97B1-41B4-93F1-2D289E197FBA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4" creationId="{472E3A19-F5D5-48FC-BB9C-48C2F68F598B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6" creationId="{7A62E32F-BB65-43A8-8EB5-92346890E549}"/>
          </ac:spMkLst>
        </pc:spChg>
        <pc:spChg chg="add del">
          <ac:chgData name="Kristina Elen" userId="79a21bbd-83f7-4e16-a863-8531c314eb69" providerId="ADAL" clId="{BF52F6CA-D908-4C2C-A9B0-4467AD4FBBAA}" dt="2022-10-11T09:59:07.613" v="468" actId="26606"/>
          <ac:spMkLst>
            <pc:docMk/>
            <pc:sldMk cId="312902299" sldId="294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8.247" v="471" actId="26606"/>
        <pc:sldMkLst>
          <pc:docMk/>
          <pc:sldMk cId="3612320335" sldId="295"/>
        </pc:sldMkLst>
        <pc:spChg chg="mod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247" v="471" actId="26606"/>
          <ac:spMkLst>
            <pc:docMk/>
            <pc:sldMk cId="3612320335" sldId="295"/>
            <ac:spMk id="8" creationId="{6A1473A6-3F22-483E-8A30-80B9D2B14592}"/>
          </ac:spMkLst>
        </pc:spChg>
        <pc:grpChg chg="add del">
          <ac:chgData name="Kristina Elen" userId="79a21bbd-83f7-4e16-a863-8531c314eb69" providerId="ADAL" clId="{BF52F6CA-D908-4C2C-A9B0-4467AD4FBBAA}" dt="2022-10-11T09:59:08.247" v="471" actId="26606"/>
          <ac:grpSpMkLst>
            <pc:docMk/>
            <pc:sldMk cId="3612320335" sldId="295"/>
            <ac:grpSpMk id="10" creationId="{AA1375E3-3E53-4D75-BAB7-E5929BFCB25F}"/>
          </ac:grpSpMkLst>
        </pc:grpChg>
      </pc:sldChg>
      <pc:sldChg chg="addSp delSp modSp add mod setBg">
        <pc:chgData name="Kristina Elen" userId="79a21bbd-83f7-4e16-a863-8531c314eb69" providerId="ADAL" clId="{BF52F6CA-D908-4C2C-A9B0-4467AD4FBBAA}" dt="2022-10-11T09:59:08.547" v="472" actId="26606"/>
        <pc:sldMkLst>
          <pc:docMk/>
          <pc:sldMk cId="1710970880" sldId="296"/>
        </pc:sldMkLst>
        <pc:spChg chg="mod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8.547" v="472" actId="26606"/>
          <ac:spMkLst>
            <pc:docMk/>
            <pc:sldMk cId="1710970880" sldId="296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069" v="473" actId="26606"/>
        <pc:sldMkLst>
          <pc:docMk/>
          <pc:sldMk cId="1278513996" sldId="297"/>
        </pc:sldMkLst>
        <pc:spChg chg="mod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069" v="473" actId="26606"/>
          <ac:spMkLst>
            <pc:docMk/>
            <pc:sldMk cId="1278513996" sldId="297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294" v="474" actId="26606"/>
        <pc:sldMkLst>
          <pc:docMk/>
          <pc:sldMk cId="1341426763" sldId="298"/>
        </pc:sldMkLst>
        <pc:spChg chg="mod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294" v="474" actId="26606"/>
          <ac:spMkLst>
            <pc:docMk/>
            <pc:sldMk cId="1341426763" sldId="298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490" v="475" actId="26606"/>
        <pc:sldMkLst>
          <pc:docMk/>
          <pc:sldMk cId="2153013249" sldId="299"/>
        </pc:sldMkLst>
        <pc:spChg chg="mod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490" v="475" actId="26606"/>
          <ac:spMkLst>
            <pc:docMk/>
            <pc:sldMk cId="2153013249" sldId="299"/>
            <ac:spMk id="16" creationId="{82211336-CFF3-412D-868A-6679C1004C45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09.669" v="476" actId="26606"/>
        <pc:sldMkLst>
          <pc:docMk/>
          <pc:sldMk cId="2740789180" sldId="300"/>
        </pc:sldMkLst>
        <pc:spChg chg="mod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8" creationId="{76EFD3D9-44F0-4267-BCC1-1613E79D8274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0" creationId="{A779A851-95D6-41AF-937A-B0E4B7F6FA8D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2" creationId="{953FB2E7-B6CB-429C-81EB-D9516D6D5C8D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4" creationId="{2EC40DB1-B719-4A13-9A4D-0966B4B27866}"/>
          </ac:spMkLst>
        </pc:spChg>
        <pc:spChg chg="add del">
          <ac:chgData name="Kristina Elen" userId="79a21bbd-83f7-4e16-a863-8531c314eb69" providerId="ADAL" clId="{BF52F6CA-D908-4C2C-A9B0-4467AD4FBBAA}" dt="2022-10-11T09:59:09.669" v="476" actId="26606"/>
          <ac:spMkLst>
            <pc:docMk/>
            <pc:sldMk cId="2740789180" sldId="300"/>
            <ac:spMk id="16" creationId="{82211336-CFF3-412D-868A-6679C1004C45}"/>
          </ac:spMkLst>
        </pc:spChg>
      </pc:sldChg>
      <pc:sldChg chg="addSp delSp modSp add mod">
        <pc:chgData name="Kristina Elen" userId="79a21bbd-83f7-4e16-a863-8531c314eb69" providerId="ADAL" clId="{BF52F6CA-D908-4C2C-A9B0-4467AD4FBBAA}" dt="2022-10-11T09:59:09.878" v="477" actId="26606"/>
        <pc:sldMkLst>
          <pc:docMk/>
          <pc:sldMk cId="1438324112" sldId="301"/>
        </pc:sldMkLst>
        <pc:spChg chg="mod">
          <ac:chgData name="Kristina Elen" userId="79a21bbd-83f7-4e16-a863-8531c314eb69" providerId="ADAL" clId="{BF52F6CA-D908-4C2C-A9B0-4467AD4FBBAA}" dt="2022-10-11T09:54:21.199" v="252" actId="27636"/>
          <ac:spMkLst>
            <pc:docMk/>
            <pc:sldMk cId="1438324112" sldId="301"/>
            <ac:spMk id="2" creationId="{00000000-0000-0000-0000-000000000000}"/>
          </ac:spMkLst>
        </pc:spChg>
        <pc:spChg chg="add del mod">
          <ac:chgData name="Kristina Elen" userId="79a21bbd-83f7-4e16-a863-8531c314eb69" providerId="ADAL" clId="{BF52F6CA-D908-4C2C-A9B0-4467AD4FBBAA}" dt="2022-10-11T09:59:09.878" v="477" actId="26606"/>
          <ac:spMkLst>
            <pc:docMk/>
            <pc:sldMk cId="1438324112" sldId="301"/>
            <ac:spMk id="3" creationId="{00000000-0000-0000-0000-000000000000}"/>
          </ac:spMkLst>
        </pc:spChg>
        <pc:graphicFrameChg chg="add del">
          <ac:chgData name="Kristina Elen" userId="79a21bbd-83f7-4e16-a863-8531c314eb69" providerId="ADAL" clId="{BF52F6CA-D908-4C2C-A9B0-4467AD4FBBAA}" dt="2022-10-11T09:59:09.878" v="477" actId="26606"/>
          <ac:graphicFrameMkLst>
            <pc:docMk/>
            <pc:sldMk cId="1438324112" sldId="301"/>
            <ac:graphicFrameMk id="5" creationId="{0F15B02F-823C-D363-DF5C-D0A6C7400744}"/>
          </ac:graphicFrameMkLst>
        </pc:graphicFrameChg>
      </pc:sldChg>
      <pc:sldChg chg="addSp delSp modSp add mod setBg">
        <pc:chgData name="Kristina Elen" userId="79a21bbd-83f7-4e16-a863-8531c314eb69" providerId="ADAL" clId="{BF52F6CA-D908-4C2C-A9B0-4467AD4FBBAA}" dt="2022-10-11T09:59:10.075" v="478" actId="26606"/>
        <pc:sldMkLst>
          <pc:docMk/>
          <pc:sldMk cId="1261708974" sldId="302"/>
        </pc:sldMkLst>
        <pc:spChg chg="mod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075" v="478" actId="26606"/>
          <ac:spMkLst>
            <pc:docMk/>
            <pc:sldMk cId="1261708974" sldId="302"/>
            <ac:spMk id="8" creationId="{F73237BA-B351-4CD4-898F-CF296CA2D418}"/>
          </ac:spMkLst>
        </pc:spChg>
      </pc:sldChg>
      <pc:sldChg chg="addSp delSp modSp add mod setBg addAnim delAnim">
        <pc:chgData name="Kristina Elen" userId="79a21bbd-83f7-4e16-a863-8531c314eb69" providerId="ADAL" clId="{BF52F6CA-D908-4C2C-A9B0-4467AD4FBBAA}" dt="2022-10-11T09:59:10.269" v="479" actId="26606"/>
        <pc:sldMkLst>
          <pc:docMk/>
          <pc:sldMk cId="435698155" sldId="303"/>
        </pc:sldMkLst>
        <pc:spChg chg="mod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269" v="479" actId="26606"/>
          <ac:spMkLst>
            <pc:docMk/>
            <pc:sldMk cId="435698155" sldId="303"/>
            <ac:spMk id="8" creationId="{F73237BA-B351-4CD4-898F-CF296CA2D418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10.455" v="480" actId="26606"/>
        <pc:sldMkLst>
          <pc:docMk/>
          <pc:sldMk cId="2333069250" sldId="304"/>
        </pc:sldMkLst>
        <pc:spChg chg="mod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455" v="480" actId="26606"/>
          <ac:spMkLst>
            <pc:docMk/>
            <pc:sldMk cId="2333069250" sldId="304"/>
            <ac:spMk id="8" creationId="{F73237BA-B351-4CD4-898F-CF296CA2D418}"/>
          </ac:spMkLst>
        </pc:spChg>
      </pc:sldChg>
      <pc:sldChg chg="addSp delSp modSp add mod setBg">
        <pc:chgData name="Kristina Elen" userId="79a21bbd-83f7-4e16-a863-8531c314eb69" providerId="ADAL" clId="{BF52F6CA-D908-4C2C-A9B0-4467AD4FBBAA}" dt="2022-10-11T09:59:10.661" v="481" actId="26606"/>
        <pc:sldMkLst>
          <pc:docMk/>
          <pc:sldMk cId="3667113129" sldId="305"/>
        </pc:sldMkLst>
        <pc:spChg chg="mod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2" creationId="{00000000-0000-0000-0000-000000000000}"/>
          </ac:spMkLst>
        </pc:spChg>
        <pc:spChg chg="mod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3" creationId="{00000000-0000-0000-0000-000000000000}"/>
          </ac:spMkLst>
        </pc:spChg>
        <pc:spChg chg="add del">
          <ac:chgData name="Kristina Elen" userId="79a21bbd-83f7-4e16-a863-8531c314eb69" providerId="ADAL" clId="{BF52F6CA-D908-4C2C-A9B0-4467AD4FBBAA}" dt="2022-10-11T09:59:10.661" v="481" actId="26606"/>
          <ac:spMkLst>
            <pc:docMk/>
            <pc:sldMk cId="3667113129" sldId="305"/>
            <ac:spMk id="8" creationId="{F73237BA-B351-4CD4-898F-CF296CA2D418}"/>
          </ac:spMkLst>
        </pc:spChg>
      </pc:sldChg>
    </pc:docChg>
  </pc:docChgLst>
  <pc:docChgLst>
    <pc:chgData name="Kristina Elen" userId="S::kelen@herzing.ca::79a21bbd-83f7-4e16-a863-8531c314eb69" providerId="AD" clId="Web-{AABAD392-C28F-48BD-5B0F-8EB42CBC4BFC}"/>
    <pc:docChg chg="addSld delSld modSld addMainMaster modMainMaster">
      <pc:chgData name="Kristina Elen" userId="S::kelen@herzing.ca::79a21bbd-83f7-4e16-a863-8531c314eb69" providerId="AD" clId="Web-{AABAD392-C28F-48BD-5B0F-8EB42CBC4BFC}" dt="2022-11-14T17:54:11.405" v="49"/>
      <pc:docMkLst>
        <pc:docMk/>
      </pc:docMkLst>
      <pc:sldChg chg="modSp">
        <pc:chgData name="Kristina Elen" userId="S::kelen@herzing.ca::79a21bbd-83f7-4e16-a863-8531c314eb69" providerId="AD" clId="Web-{AABAD392-C28F-48BD-5B0F-8EB42CBC4BFC}" dt="2022-11-14T17:47:22.541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ABAD392-C28F-48BD-5B0F-8EB42CBC4BFC}" dt="2022-11-14T17:47:22.541" v="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AABAD392-C28F-48BD-5B0F-8EB42CBC4BFC}" dt="2022-11-14T17:49:25.543" v="34"/>
        <pc:sldMkLst>
          <pc:docMk/>
          <pc:sldMk cId="3296612986" sldId="258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4:11.405" v="49"/>
        <pc:sldMkLst>
          <pc:docMk/>
          <pc:sldMk cId="152943495" sldId="259"/>
        </pc:sldMkLst>
        <pc:spChg chg="mo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AABAD392-C28F-48BD-5B0F-8EB42CBC4BFC}" dt="2022-11-14T17:54:11.405" v="49"/>
          <ac:spMkLst>
            <pc:docMk/>
            <pc:sldMk cId="152943495" sldId="259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26" v="5"/>
        <pc:sldMkLst>
          <pc:docMk/>
          <pc:sldMk cId="1094456100" sldId="259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4:07.014" v="48"/>
        <pc:sldMkLst>
          <pc:docMk/>
          <pc:sldMk cId="3583073614" sldId="260"/>
        </pc:sldMkLst>
        <pc:spChg chg="mo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AABAD392-C28F-48BD-5B0F-8EB42CBC4BFC}" dt="2022-11-14T17:54:07.014" v="48"/>
          <ac:spMkLst>
            <pc:docMk/>
            <pc:sldMk cId="3583073614" sldId="260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26" v="6"/>
        <pc:sldMkLst>
          <pc:docMk/>
          <pc:sldMk cId="3614628377" sldId="260"/>
        </pc:sldMkLst>
      </pc:sldChg>
      <pc:sldChg chg="del">
        <pc:chgData name="Kristina Elen" userId="S::kelen@herzing.ca::79a21bbd-83f7-4e16-a863-8531c314eb69" providerId="AD" clId="Web-{AABAD392-C28F-48BD-5B0F-8EB42CBC4BFC}" dt="2022-11-14T17:47:26.041" v="7"/>
        <pc:sldMkLst>
          <pc:docMk/>
          <pc:sldMk cId="2172712992" sldId="261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37.561" v="47"/>
        <pc:sldMkLst>
          <pc:docMk/>
          <pc:sldMk cId="2359737773" sldId="261"/>
        </pc:sldMkLst>
        <pc:spChg chg="mod">
          <ac:chgData name="Kristina Elen" userId="S::kelen@herzing.ca::79a21bbd-83f7-4e16-a863-8531c314eb69" providerId="AD" clId="Web-{AABAD392-C28F-48BD-5B0F-8EB42CBC4BFC}" dt="2022-11-14T17:53:37.561" v="47"/>
          <ac:spMkLst>
            <pc:docMk/>
            <pc:sldMk cId="2359737773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37.561" v="47"/>
          <ac:spMkLst>
            <pc:docMk/>
            <pc:sldMk cId="2359737773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37.561" v="47"/>
          <ac:spMkLst>
            <pc:docMk/>
            <pc:sldMk cId="2359737773" sldId="261"/>
            <ac:spMk id="8" creationId="{8D70B121-56F4-4848-B38B-182089D909FA}"/>
          </ac:spMkLst>
        </pc:spChg>
        <pc:cxnChg chg="add">
          <ac:chgData name="Kristina Elen" userId="S::kelen@herzing.ca::79a21bbd-83f7-4e16-a863-8531c314eb69" providerId="AD" clId="Web-{AABAD392-C28F-48BD-5B0F-8EB42CBC4BFC}" dt="2022-11-14T17:53:37.561" v="47"/>
          <ac:cxnSpMkLst>
            <pc:docMk/>
            <pc:sldMk cId="2359737773" sldId="261"/>
            <ac:cxnSpMk id="10" creationId="{2D72A2C9-F3CA-4216-8BAD-FA4C970C3C4E}"/>
          </ac:cxnSpMkLst>
        </pc:cxnChg>
      </pc:sldChg>
      <pc:sldChg chg="del">
        <pc:chgData name="Kristina Elen" userId="S::kelen@herzing.ca::79a21bbd-83f7-4e16-a863-8531c314eb69" providerId="AD" clId="Web-{AABAD392-C28F-48BD-5B0F-8EB42CBC4BFC}" dt="2022-11-14T17:47:26.041" v="8"/>
        <pc:sldMkLst>
          <pc:docMk/>
          <pc:sldMk cId="1756304113" sldId="262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34.342" v="46"/>
        <pc:sldMkLst>
          <pc:docMk/>
          <pc:sldMk cId="2958449629" sldId="262"/>
        </pc:sldMkLst>
        <pc:spChg chg="mo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ABAD392-C28F-48BD-5B0F-8EB42CBC4BFC}" dt="2022-11-14T17:53:34.342" v="46"/>
          <ac:spMkLst>
            <pc:docMk/>
            <pc:sldMk cId="2958449629" sldId="262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9"/>
        <pc:sldMkLst>
          <pc:docMk/>
          <pc:sldMk cId="170075540" sldId="263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31.264" v="45"/>
        <pc:sldMkLst>
          <pc:docMk/>
          <pc:sldMk cId="683342378" sldId="263"/>
        </pc:sldMkLst>
        <pc:spChg chg="mo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ABAD392-C28F-48BD-5B0F-8EB42CBC4BFC}" dt="2022-11-14T17:53:31.264" v="45"/>
          <ac:spMkLst>
            <pc:docMk/>
            <pc:sldMk cId="683342378" sldId="263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0"/>
        <pc:sldMkLst>
          <pc:docMk/>
          <pc:sldMk cId="3707607403" sldId="264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19.357" v="44"/>
        <pc:sldMkLst>
          <pc:docMk/>
          <pc:sldMk cId="4016266344" sldId="264"/>
        </pc:sldMkLst>
        <pc:spChg chg="mo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ABAD392-C28F-48BD-5B0F-8EB42CBC4BFC}" dt="2022-11-14T17:53:19.357" v="44"/>
          <ac:spMkLst>
            <pc:docMk/>
            <pc:sldMk cId="4016266344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ABAD392-C28F-48BD-5B0F-8EB42CBC4BFC}" dt="2022-11-14T17:53:16.373" v="43"/>
        <pc:sldMkLst>
          <pc:docMk/>
          <pc:sldMk cId="78055407" sldId="265"/>
        </pc:sldMkLst>
        <pc:spChg chg="mod">
          <ac:chgData name="Kristina Elen" userId="S::kelen@herzing.ca::79a21bbd-83f7-4e16-a863-8531c314eb69" providerId="AD" clId="Web-{AABAD392-C28F-48BD-5B0F-8EB42CBC4BFC}" dt="2022-11-14T17:53:16.373" v="43"/>
          <ac:spMkLst>
            <pc:docMk/>
            <pc:sldMk cId="78055407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16.373" v="43"/>
          <ac:spMkLst>
            <pc:docMk/>
            <pc:sldMk cId="78055407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16.373" v="43"/>
          <ac:spMkLst>
            <pc:docMk/>
            <pc:sldMk cId="78055407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ABAD392-C28F-48BD-5B0F-8EB42CBC4BFC}" dt="2022-11-14T17:53:16.373" v="43"/>
          <ac:grpSpMkLst>
            <pc:docMk/>
            <pc:sldMk cId="78055407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ABAD392-C28F-48BD-5B0F-8EB42CBC4BFC}" dt="2022-11-14T17:47:26.041" v="11"/>
        <pc:sldMkLst>
          <pc:docMk/>
          <pc:sldMk cId="3321171699" sldId="265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12.326" v="42"/>
        <pc:sldMkLst>
          <pc:docMk/>
          <pc:sldMk cId="595094215" sldId="266"/>
        </pc:sldMkLst>
        <pc:spChg chg="mod">
          <ac:chgData name="Kristina Elen" userId="S::kelen@herzing.ca::79a21bbd-83f7-4e16-a863-8531c314eb69" providerId="AD" clId="Web-{AABAD392-C28F-48BD-5B0F-8EB42CBC4BFC}" dt="2022-11-14T17:53:12.326" v="42"/>
          <ac:spMkLst>
            <pc:docMk/>
            <pc:sldMk cId="59509421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12.326" v="42"/>
          <ac:spMkLst>
            <pc:docMk/>
            <pc:sldMk cId="59509421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12.326" v="42"/>
          <ac:spMkLst>
            <pc:docMk/>
            <pc:sldMk cId="595094215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ABAD392-C28F-48BD-5B0F-8EB42CBC4BFC}" dt="2022-11-14T17:53:12.326" v="42"/>
          <ac:grpSpMkLst>
            <pc:docMk/>
            <pc:sldMk cId="595094215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ABAD392-C28F-48BD-5B0F-8EB42CBC4BFC}" dt="2022-11-14T17:47:26.041" v="12"/>
        <pc:sldMkLst>
          <pc:docMk/>
          <pc:sldMk cId="1887785721" sldId="266"/>
        </pc:sldMkLst>
      </pc:sldChg>
      <pc:sldChg chg="del">
        <pc:chgData name="Kristina Elen" userId="S::kelen@herzing.ca::79a21bbd-83f7-4e16-a863-8531c314eb69" providerId="AD" clId="Web-{AABAD392-C28F-48BD-5B0F-8EB42CBC4BFC}" dt="2022-11-14T17:47:26.041" v="13"/>
        <pc:sldMkLst>
          <pc:docMk/>
          <pc:sldMk cId="38702498" sldId="267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3:08.764" v="41"/>
        <pc:sldMkLst>
          <pc:docMk/>
          <pc:sldMk cId="2918962717" sldId="267"/>
        </pc:sldMkLst>
        <pc:spChg chg="mod">
          <ac:chgData name="Kristina Elen" userId="S::kelen@herzing.ca::79a21bbd-83f7-4e16-a863-8531c314eb69" providerId="AD" clId="Web-{AABAD392-C28F-48BD-5B0F-8EB42CBC4BFC}" dt="2022-11-14T17:53:08.764" v="41"/>
          <ac:spMkLst>
            <pc:docMk/>
            <pc:sldMk cId="291896271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3:08.764" v="41"/>
          <ac:spMkLst>
            <pc:docMk/>
            <pc:sldMk cId="291896271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3:08.764" v="41"/>
          <ac:spMkLst>
            <pc:docMk/>
            <pc:sldMk cId="2918962717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ABAD392-C28F-48BD-5B0F-8EB42CBC4BFC}" dt="2022-11-14T17:53:08.764" v="41"/>
          <ac:grpSpMkLst>
            <pc:docMk/>
            <pc:sldMk cId="2918962717" sldId="267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ABAD392-C28F-48BD-5B0F-8EB42CBC4BFC}" dt="2022-11-14T17:47:26.041" v="14"/>
        <pc:sldMkLst>
          <pc:docMk/>
          <pc:sldMk cId="1103898072" sldId="268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36.996" v="40"/>
        <pc:sldMkLst>
          <pc:docMk/>
          <pc:sldMk cId="2775938611" sldId="268"/>
        </pc:sldMkLst>
        <pc:spChg chg="mo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36.996" v="40"/>
          <ac:spMkLst>
            <pc:docMk/>
            <pc:sldMk cId="2775938611" sldId="26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5"/>
        <pc:sldMkLst>
          <pc:docMk/>
          <pc:sldMk cId="1627892628" sldId="269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32.262" v="39"/>
        <pc:sldMkLst>
          <pc:docMk/>
          <pc:sldMk cId="2383223706" sldId="269"/>
        </pc:sldMkLst>
        <pc:spChg chg="mo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32.262" v="39"/>
          <ac:spMkLst>
            <pc:docMk/>
            <pc:sldMk cId="2383223706" sldId="26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6"/>
        <pc:sldMkLst>
          <pc:docMk/>
          <pc:sldMk cId="2187333220" sldId="270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29.199" v="38"/>
        <pc:sldMkLst>
          <pc:docMk/>
          <pc:sldMk cId="3401030584" sldId="270"/>
        </pc:sldMkLst>
        <pc:spChg chg="mo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29.199" v="38"/>
          <ac:spMkLst>
            <pc:docMk/>
            <pc:sldMk cId="3401030584" sldId="27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AABAD392-C28F-48BD-5B0F-8EB42CBC4BFC}" dt="2022-11-14T17:47:26.041" v="17"/>
        <pc:sldMkLst>
          <pc:docMk/>
          <pc:sldMk cId="32866997" sldId="271"/>
        </pc:sldMkLst>
      </pc:sldChg>
      <pc:sldChg chg="addSp modSp add mod setBg">
        <pc:chgData name="Kristina Elen" userId="S::kelen@herzing.ca::79a21bbd-83f7-4e16-a863-8531c314eb69" providerId="AD" clId="Web-{AABAD392-C28F-48BD-5B0F-8EB42CBC4BFC}" dt="2022-11-14T17:50:26.043" v="37"/>
        <pc:sldMkLst>
          <pc:docMk/>
          <pc:sldMk cId="3093174661" sldId="271"/>
        </pc:sldMkLst>
        <pc:spChg chg="mo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26.043" v="37"/>
          <ac:spMkLst>
            <pc:docMk/>
            <pc:sldMk cId="3093174661" sldId="271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ABAD392-C28F-48BD-5B0F-8EB42CBC4BFC}" dt="2022-11-14T17:50:20.731" v="36"/>
        <pc:sldMkLst>
          <pc:docMk/>
          <pc:sldMk cId="1636400804" sldId="272"/>
        </pc:sldMkLst>
        <pc:spChg chg="mo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20.731" v="36"/>
          <ac:spMkLst>
            <pc:docMk/>
            <pc:sldMk cId="1636400804" sldId="272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AABAD392-C28F-48BD-5B0F-8EB42CBC4BFC}" dt="2022-11-14T17:50:17.465" v="35"/>
        <pc:sldMkLst>
          <pc:docMk/>
          <pc:sldMk cId="1547321552" sldId="273"/>
        </pc:sldMkLst>
        <pc:spChg chg="mo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AABAD392-C28F-48BD-5B0F-8EB42CBC4BFC}" dt="2022-11-14T17:50:17.465" v="35"/>
          <ac:spMkLst>
            <pc:docMk/>
            <pc:sldMk cId="1547321552" sldId="273"/>
            <ac:spMk id="12" creationId="{1C091803-41C2-48E0-9228-5148460C7479}"/>
          </ac:spMkLst>
        </pc:spChg>
      </pc:sldChg>
      <pc:sldMasterChg chg="add addSldLayout">
        <pc:chgData name="Kristina Elen" userId="S::kelen@herzing.ca::79a21bbd-83f7-4e16-a863-8531c314eb69" providerId="AD" clId="Web-{AABAD392-C28F-48BD-5B0F-8EB42CBC4BFC}" dt="2022-11-14T17:47:37.213" v="19"/>
        <pc:sldMasterMkLst>
          <pc:docMk/>
          <pc:sldMasterMk cId="2488373784" sldId="2147483648"/>
        </pc:sldMasterMkLst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2614012917" sldId="2147483649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558693790" sldId="2147483650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1983891694" sldId="2147483651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2180375718" sldId="2147483652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167481272" sldId="2147483653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941432255" sldId="2147483654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93298367" sldId="2147483655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2335526766" sldId="2147483656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1749026128" sldId="2147483657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1639469068" sldId="2147483658"/>
          </pc:sldLayoutMkLst>
        </pc:sldLayoutChg>
        <pc:sldLayoutChg chg="ad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2488373784" sldId="2147483648"/>
            <pc:sldLayoutMk cId="781036668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AABAD392-C28F-48BD-5B0F-8EB42CBC4BFC}" dt="2022-11-14T17:47:37.213" v="19"/>
        <pc:sldMasterMkLst>
          <pc:docMk/>
          <pc:sldMasterMk cId="1148050940" sldId="2147483708"/>
        </pc:sldMasterMkLst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1028803256" sldId="2147483709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253788622" sldId="2147483710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424123968" sldId="2147483711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4217572945" sldId="2147483712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4109351567" sldId="2147483713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829772631" sldId="2147483714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986759774" sldId="2147483715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3217247472" sldId="2147483716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749736011" sldId="2147483717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838500778" sldId="2147483718"/>
          </pc:sldLayoutMkLst>
        </pc:sldLayoutChg>
        <pc:sldLayoutChg chg="replId">
          <pc:chgData name="Kristina Elen" userId="S::kelen@herzing.ca::79a21bbd-83f7-4e16-a863-8531c314eb69" providerId="AD" clId="Web-{AABAD392-C28F-48BD-5B0F-8EB42CBC4BFC}" dt="2022-11-14T17:47:37.213" v="19"/>
          <pc:sldLayoutMkLst>
            <pc:docMk/>
            <pc:sldMasterMk cId="1148050940" sldId="2147483708"/>
            <pc:sldLayoutMk cId="1791461543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F163EB21-F6FE-80FC-2334-374EEC819BCD}"/>
    <pc:docChg chg="addSld delSld modSld addMainMaster modMainMaster">
      <pc:chgData name="Kristina Elen" userId="S::kelen@herzing.ca::79a21bbd-83f7-4e16-a863-8531c314eb69" providerId="AD" clId="Web-{F163EB21-F6FE-80FC-2334-374EEC819BCD}" dt="2022-11-12T11:32:47.103" v="111"/>
      <pc:docMkLst>
        <pc:docMk/>
      </pc:docMkLst>
      <pc:sldChg chg="modSp">
        <pc:chgData name="Kristina Elen" userId="S::kelen@herzing.ca::79a21bbd-83f7-4e16-a863-8531c314eb69" providerId="AD" clId="Web-{F163EB21-F6FE-80FC-2334-374EEC819BCD}" dt="2022-11-12T10:45:21.332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163EB21-F6FE-80FC-2334-374EEC819BCD}" dt="2022-11-12T10:45:21.332" v="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modSp">
        <pc:chgData name="Kristina Elen" userId="S::kelen@herzing.ca::79a21bbd-83f7-4e16-a863-8531c314eb69" providerId="AD" clId="Web-{F163EB21-F6FE-80FC-2334-374EEC819BCD}" dt="2022-11-12T10:46:00.535" v="38" actId="1076"/>
        <pc:sldMkLst>
          <pc:docMk/>
          <pc:sldMk cId="2323017529" sldId="257"/>
        </pc:sldMkLst>
        <pc:spChg chg="mod">
          <ac:chgData name="Kristina Elen" userId="S::kelen@herzing.ca::79a21bbd-83f7-4e16-a863-8531c314eb69" providerId="AD" clId="Web-{F163EB21-F6FE-80FC-2334-374EEC819BCD}" dt="2022-11-12T10:46:00.535" v="38" actId="1076"/>
          <ac:spMkLst>
            <pc:docMk/>
            <pc:sldMk cId="2323017529" sldId="257"/>
            <ac:spMk id="8" creationId="{DC1ABB8A-951F-4EC2-5543-D0A410AF0024}"/>
          </ac:spMkLst>
        </pc:spChg>
      </pc:sldChg>
      <pc:sldChg chg="new del">
        <pc:chgData name="Kristina Elen" userId="S::kelen@herzing.ca::79a21bbd-83f7-4e16-a863-8531c314eb69" providerId="AD" clId="Web-{F163EB21-F6FE-80FC-2334-374EEC819BCD}" dt="2022-11-12T10:46:02.081" v="39"/>
        <pc:sldMkLst>
          <pc:docMk/>
          <pc:sldMk cId="3845740548" sldId="258"/>
        </pc:sldMkLst>
      </pc:sldChg>
      <pc:sldChg chg="addSp modSp add mod setBg addAnim">
        <pc:chgData name="Kristina Elen" userId="S::kelen@herzing.ca::79a21bbd-83f7-4e16-a863-8531c314eb69" providerId="AD" clId="Web-{F163EB21-F6FE-80FC-2334-374EEC819BCD}" dt="2022-11-12T10:58:43.747" v="106" actId="20577"/>
        <pc:sldMkLst>
          <pc:docMk/>
          <pc:sldMk cId="2994943172" sldId="259"/>
        </pc:sldMkLst>
        <pc:spChg chg="mo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43.747" v="106" actId="20577"/>
          <ac:spMkLst>
            <pc:docMk/>
            <pc:sldMk cId="299494317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8.357" v="104"/>
          <ac:spMkLst>
            <pc:docMk/>
            <pc:sldMk cId="299494317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F163EB21-F6FE-80FC-2334-374EEC819BCD}" dt="2022-11-12T10:45:33.269" v="17"/>
        <pc:sldMkLst>
          <pc:docMk/>
          <pc:sldMk cId="2030697219" sldId="260"/>
        </pc:sldMkLst>
      </pc:sldChg>
      <pc:sldChg chg="addSp modSp add mod setBg">
        <pc:chgData name="Kristina Elen" userId="S::kelen@herzing.ca::79a21bbd-83f7-4e16-a863-8531c314eb69" providerId="AD" clId="Web-{F163EB21-F6FE-80FC-2334-374EEC819BCD}" dt="2022-11-12T10:58:35.357" v="103"/>
        <pc:sldMkLst>
          <pc:docMk/>
          <pc:sldMk cId="3883223538" sldId="260"/>
        </pc:sldMkLst>
        <pc:spChg chg="mo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5.357" v="103"/>
          <ac:spMkLst>
            <pc:docMk/>
            <pc:sldMk cId="3883223538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F163EB21-F6FE-80FC-2334-374EEC819BCD}" dt="2022-11-12T10:45:33.269" v="16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F163EB21-F6FE-80FC-2334-374EEC819BCD}" dt="2022-11-12T10:58:32.029" v="102"/>
        <pc:sldMkLst>
          <pc:docMk/>
          <pc:sldMk cId="3535763347" sldId="261"/>
        </pc:sldMkLst>
        <pc:spChg chg="mo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32.029" v="102"/>
          <ac:spMkLst>
            <pc:docMk/>
            <pc:sldMk cId="353576334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27.622" v="101"/>
        <pc:sldMkLst>
          <pc:docMk/>
          <pc:sldMk cId="71990180" sldId="262"/>
        </pc:sldMkLst>
        <pc:spChg chg="mo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27.622" v="101"/>
          <ac:spMkLst>
            <pc:docMk/>
            <pc:sldMk cId="71990180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22.576" v="100"/>
        <pc:sldMkLst>
          <pc:docMk/>
          <pc:sldMk cId="1426703039" sldId="263"/>
        </pc:sldMkLst>
        <pc:spChg chg="mo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22.576" v="100"/>
          <ac:spMkLst>
            <pc:docMk/>
            <pc:sldMk cId="1426703039" sldId="263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F163EB21-F6FE-80FC-2334-374EEC819BCD}" dt="2022-11-12T10:58:18.763" v="99"/>
        <pc:sldMkLst>
          <pc:docMk/>
          <pc:sldMk cId="736101966" sldId="264"/>
        </pc:sldMkLst>
        <pc:spChg chg="mo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8.763" v="98"/>
          <ac:spMkLst>
            <pc:docMk/>
            <pc:sldMk cId="73610196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15.529" v="97"/>
        <pc:sldMkLst>
          <pc:docMk/>
          <pc:sldMk cId="2273773785" sldId="265"/>
        </pc:sldMkLst>
        <pc:spChg chg="mo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5.529" v="97"/>
          <ac:spMkLst>
            <pc:docMk/>
            <pc:sldMk cId="227377378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12.466" v="96"/>
        <pc:sldMkLst>
          <pc:docMk/>
          <pc:sldMk cId="3407770664" sldId="266"/>
        </pc:sldMkLst>
        <pc:spChg chg="mo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12.466" v="96"/>
          <ac:spMkLst>
            <pc:docMk/>
            <pc:sldMk cId="3407770664" sldId="266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09.201" v="95"/>
        <pc:sldMkLst>
          <pc:docMk/>
          <pc:sldMk cId="3436174296" sldId="267"/>
        </pc:sldMkLst>
        <pc:spChg chg="mo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09.201" v="95"/>
          <ac:spMkLst>
            <pc:docMk/>
            <pc:sldMk cId="3436174296" sldId="267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8:03.435" v="94"/>
        <pc:sldMkLst>
          <pc:docMk/>
          <pc:sldMk cId="1925486859" sldId="268"/>
        </pc:sldMkLst>
        <pc:spChg chg="mo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8:03.435" v="94"/>
          <ac:spMkLst>
            <pc:docMk/>
            <pc:sldMk cId="1925486859" sldId="26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F163EB21-F6FE-80FC-2334-374EEC819BCD}" dt="2022-11-12T10:57:59.201" v="93"/>
        <pc:sldMkLst>
          <pc:docMk/>
          <pc:sldMk cId="66031154" sldId="269"/>
        </pc:sldMkLst>
        <pc:spChg chg="mo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F163EB21-F6FE-80FC-2334-374EEC819BCD}" dt="2022-11-12T10:57:59.201" v="93"/>
          <ac:spMkLst>
            <pc:docMk/>
            <pc:sldMk cId="66031154" sldId="269"/>
            <ac:spMk id="18" creationId="{14E91B64-9FCC-451E-AFB4-A827D6329367}"/>
          </ac:spMkLst>
        </pc:spChg>
      </pc:sldChg>
      <pc:sldChg chg="addSp delSp modSp add mod setBg">
        <pc:chgData name="Kristina Elen" userId="S::kelen@herzing.ca::79a21bbd-83f7-4e16-a863-8531c314eb69" providerId="AD" clId="Web-{F163EB21-F6FE-80FC-2334-374EEC819BCD}" dt="2022-11-12T10:57:38.108" v="91"/>
        <pc:sldMkLst>
          <pc:docMk/>
          <pc:sldMk cId="2885015225" sldId="270"/>
        </pc:sldMkLst>
        <pc:spChg chg="mo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8" creationId="{76EFD3D9-44F0-4267-BCC1-1613E79D8274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0" creationId="{A779A851-95D6-41AF-937A-B0E4B7F6FA8D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2" creationId="{953FB2E7-B6CB-429C-81EB-D9516D6D5C8D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4" creationId="{2EC40DB1-B719-4A13-9A4D-0966B4B27866}"/>
          </ac:spMkLst>
        </pc:spChg>
        <pc:spChg chg="add del">
          <ac:chgData name="Kristina Elen" userId="S::kelen@herzing.ca::79a21bbd-83f7-4e16-a863-8531c314eb69" providerId="AD" clId="Web-{F163EB21-F6FE-80FC-2334-374EEC819BCD}" dt="2022-11-12T10:57:38.092" v="90"/>
          <ac:spMkLst>
            <pc:docMk/>
            <pc:sldMk cId="2885015225" sldId="270"/>
            <ac:spMk id="16" creationId="{82211336-CFF3-412D-868A-6679C1004C45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18" creationId="{14E91B64-9FCC-451E-AFB4-A827D6329367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19" creationId="{827B839B-9ADE-406B-8590-F1CAEDED45A1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0" creationId="{CFE45BF0-46DB-408C-B5F7-7B11716805D4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1" creationId="{2AEBC8F2-97B1-41B4-93F1-2D289E197FBA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2" creationId="{472E3A19-F5D5-48FC-BB9C-48C2F68F598B}"/>
          </ac:spMkLst>
        </pc:spChg>
        <pc:spChg chg="add">
          <ac:chgData name="Kristina Elen" userId="S::kelen@herzing.ca::79a21bbd-83f7-4e16-a863-8531c314eb69" providerId="AD" clId="Web-{F163EB21-F6FE-80FC-2334-374EEC819BCD}" dt="2022-11-12T10:57:38.108" v="91"/>
          <ac:spMkLst>
            <pc:docMk/>
            <pc:sldMk cId="2885015225" sldId="270"/>
            <ac:spMk id="23" creationId="{7A62E32F-BB65-43A8-8EB5-92346890E549}"/>
          </ac:spMkLst>
        </pc:spChg>
      </pc:sldChg>
      <pc:sldChg chg="addSp delSp modSp add mod setBg modClrScheme delDesignElem chgLayout">
        <pc:chgData name="Kristina Elen" userId="S::kelen@herzing.ca::79a21bbd-83f7-4e16-a863-8531c314eb69" providerId="AD" clId="Web-{F163EB21-F6FE-80FC-2334-374EEC819BCD}" dt="2022-11-12T10:57:44.514" v="92"/>
        <pc:sldMkLst>
          <pc:docMk/>
          <pc:sldMk cId="2680441654" sldId="271"/>
        </pc:sldMkLst>
        <pc:spChg chg="mod ord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2" creationId="{00000000-0000-0000-0000-000000000000}"/>
          </ac:spMkLst>
        </pc:spChg>
        <pc:spChg chg="del mod ord">
          <ac:chgData name="Kristina Elen" userId="S::kelen@herzing.ca::79a21bbd-83f7-4e16-a863-8531c314eb69" providerId="AD" clId="Web-{F163EB21-F6FE-80FC-2334-374EEC819BCD}" dt="2022-11-12T10:57:44.514" v="92"/>
          <ac:spMkLst>
            <pc:docMk/>
            <pc:sldMk cId="2680441654" sldId="271"/>
            <ac:spMk id="3" creationId="{00000000-0000-0000-0000-000000000000}"/>
          </ac:spMkLst>
        </pc:spChg>
        <pc:spChg chg="add mod ord">
          <ac:chgData name="Kristina Elen" userId="S::kelen@herzing.ca::79a21bbd-83f7-4e16-a863-8531c314eb69" providerId="AD" clId="Web-{F163EB21-F6FE-80FC-2334-374EEC819BCD}" dt="2022-11-12T10:56:04.468" v="74" actId="20577"/>
          <ac:spMkLst>
            <pc:docMk/>
            <pc:sldMk cId="2680441654" sldId="271"/>
            <ac:spMk id="4" creationId="{FB48B388-D3F5-84BE-79EA-23C6449E49B6}"/>
          </ac:spMkLst>
        </pc:spChg>
        <pc:spChg chg="add mod">
          <ac:chgData name="Kristina Elen" userId="S::kelen@herzing.ca::79a21bbd-83f7-4e16-a863-8531c314eb69" providerId="AD" clId="Web-{F163EB21-F6FE-80FC-2334-374EEC819BCD}" dt="2022-11-12T10:56:50.546" v="88" actId="1076"/>
          <ac:spMkLst>
            <pc:docMk/>
            <pc:sldMk cId="2680441654" sldId="271"/>
            <ac:spMk id="5" creationId="{9A0101AD-C959-0E10-D569-17F7A821D2AC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8" creationId="{827B839B-9ADE-406B-8590-F1CAEDED45A1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0" creationId="{CFE45BF0-46DB-408C-B5F7-7B11716805D4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2" creationId="{2AEBC8F2-97B1-41B4-93F1-2D289E197FBA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F163EB21-F6FE-80FC-2334-374EEC819BCD}" dt="2022-11-12T10:54:03.793" v="41"/>
          <ac:spMkLst>
            <pc:docMk/>
            <pc:sldMk cId="2680441654" sldId="271"/>
            <ac:spMk id="18" creationId="{14E91B64-9FCC-451E-AFB4-A827D6329367}"/>
          </ac:spMkLst>
        </pc:spChg>
        <pc:graphicFrameChg chg="add">
          <ac:chgData name="Kristina Elen" userId="S::kelen@herzing.ca::79a21bbd-83f7-4e16-a863-8531c314eb69" providerId="AD" clId="Web-{F163EB21-F6FE-80FC-2334-374EEC819BCD}" dt="2022-11-12T10:57:44.514" v="92"/>
          <ac:graphicFrameMkLst>
            <pc:docMk/>
            <pc:sldMk cId="2680441654" sldId="271"/>
            <ac:graphicFrameMk id="7" creationId="{26CFF146-3499-5749-BFEE-1F5A8AC90CCC}"/>
          </ac:graphicFrameMkLst>
        </pc:graphicFrameChg>
      </pc:sldChg>
      <pc:sldChg chg="new del">
        <pc:chgData name="Kristina Elen" userId="S::kelen@herzing.ca::79a21bbd-83f7-4e16-a863-8531c314eb69" providerId="AD" clId="Web-{F163EB21-F6FE-80FC-2334-374EEC819BCD}" dt="2022-11-12T11:32:47.103" v="111"/>
        <pc:sldMkLst>
          <pc:docMk/>
          <pc:sldMk cId="3500110162" sldId="272"/>
        </pc:sldMkLst>
      </pc:sldChg>
      <pc:sldChg chg="add">
        <pc:chgData name="Kristina Elen" userId="S::kelen@herzing.ca::79a21bbd-83f7-4e16-a863-8531c314eb69" providerId="AD" clId="Web-{F163EB21-F6FE-80FC-2334-374EEC819BCD}" dt="2022-11-12T11:32:34.993" v="108"/>
        <pc:sldMkLst>
          <pc:docMk/>
          <pc:sldMk cId="3683459741" sldId="273"/>
        </pc:sldMkLst>
      </pc:sldChg>
      <pc:sldChg chg="add">
        <pc:chgData name="Kristina Elen" userId="S::kelen@herzing.ca::79a21bbd-83f7-4e16-a863-8531c314eb69" providerId="AD" clId="Web-{F163EB21-F6FE-80FC-2334-374EEC819BCD}" dt="2022-11-12T11:32:35.024" v="109"/>
        <pc:sldMkLst>
          <pc:docMk/>
          <pc:sldMk cId="1829872347" sldId="274"/>
        </pc:sldMkLst>
      </pc:sldChg>
      <pc:sldChg chg="add">
        <pc:chgData name="Kristina Elen" userId="S::kelen@herzing.ca::79a21bbd-83f7-4e16-a863-8531c314eb69" providerId="AD" clId="Web-{F163EB21-F6FE-80FC-2334-374EEC819BCD}" dt="2022-11-12T11:32:35.087" v="110"/>
        <pc:sldMkLst>
          <pc:docMk/>
          <pc:sldMk cId="2837912474" sldId="275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20"/>
        <pc:sldMkLst>
          <pc:docMk/>
          <pc:sldMk cId="3105798233" sldId="292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19"/>
        <pc:sldMkLst>
          <pc:docMk/>
          <pc:sldMk cId="1695100078" sldId="293"/>
        </pc:sldMkLst>
      </pc:sldChg>
      <pc:sldChg chg="del">
        <pc:chgData name="Kristina Elen" userId="S::kelen@herzing.ca::79a21bbd-83f7-4e16-a863-8531c314eb69" providerId="AD" clId="Web-{F163EB21-F6FE-80FC-2334-374EEC819BCD}" dt="2022-11-12T10:45:33.285" v="18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4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3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2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1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10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F163EB21-F6FE-80FC-2334-374EEC819BCD}" dt="2022-11-12T10:45:33.269" v="9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8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7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6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F163EB21-F6FE-80FC-2334-374EEC819BCD}" dt="2022-11-12T10:45:33.254" v="5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F163EB21-F6FE-80FC-2334-374EEC819BCD}" dt="2022-11-12T10:45:47.566" v="22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F163EB21-F6FE-80FC-2334-374EEC819BCD}" dt="2022-11-12T10:45:47.566" v="22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replId addSldLayout modSldLayout">
        <pc:chgData name="Kristina Elen" userId="S::kelen@herzing.ca::79a21bbd-83f7-4e16-a863-8531c314eb69" providerId="AD" clId="Web-{F163EB21-F6FE-80FC-2334-374EEC819BCD}" dt="2022-11-12T11:32:34.993" v="108"/>
        <pc:sldMasterMkLst>
          <pc:docMk/>
          <pc:sldMasterMk cId="1379434490" sldId="2147483672"/>
        </pc:sldMasterMkLst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643207969" sldId="2147483673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303280008" sldId="2147483674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976807274" sldId="2147483675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1158358381" sldId="2147483676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53368875" sldId="2147483677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54234452" sldId="2147483678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924016241" sldId="2147483679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800171274" sldId="2147483680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718794877" sldId="2147483681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2366989171" sldId="2147483682"/>
          </pc:sldLayoutMkLst>
        </pc:sldLayoutChg>
        <pc:sldLayoutChg chg="add replI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1379434490" sldId="2147483672"/>
            <pc:sldLayoutMk cId="389949069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163EB21-F6FE-80FC-2334-374EEC819BCD}" dt="2022-11-12T11:32:34.993" v="108"/>
        <pc:sldMasterMkLst>
          <pc:docMk/>
          <pc:sldMasterMk cId="3719132278" sldId="2147483684"/>
        </pc:sldMasterMkLst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3614976806" sldId="2147483685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804591836" sldId="2147483686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02699199" sldId="2147483687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904473616" sldId="2147483688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3381221425" sldId="2147483689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4032178520" sldId="2147483690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629548631" sldId="2147483691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4218627429" sldId="2147483692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571538055" sldId="2147483693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2729652401" sldId="2147483694"/>
          </pc:sldLayoutMkLst>
        </pc:sldLayoutChg>
        <pc:sldLayoutChg chg="add">
          <pc:chgData name="Kristina Elen" userId="S::kelen@herzing.ca::79a21bbd-83f7-4e16-a863-8531c314eb69" providerId="AD" clId="Web-{F163EB21-F6FE-80FC-2334-374EEC819BCD}" dt="2022-11-12T11:32:34.993" v="108"/>
          <pc:sldLayoutMkLst>
            <pc:docMk/>
            <pc:sldMasterMk cId="3719132278" sldId="2147483684"/>
            <pc:sldLayoutMk cId="1910751917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0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6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9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0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6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73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78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7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8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2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51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1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32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42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08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77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82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32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86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9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29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26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97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7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6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07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15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29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3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916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2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2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3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67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61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90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90A0-8BDC-4CA2-83C2-3B990FAA74A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DD49-CB02-4DF2-A0C7-3A9B547B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676B-640F-4A08-9322-777801173C8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832C-938D-49E3-B5E3-926F6190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5A0D-73DD-43AE-A935-01ABCFE414C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7179-9701-4DED-9B46-B5B03DA7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F139-8CE3-45A0-94D2-DB4E528EAA2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BDDD-66C3-4755-BEFA-8A1D576E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4664-C120-4111-8094-4ED7CD2940D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3FCA-6E68-4974-8DA0-4A73DECC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function.sort.php" TargetMode="Externa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Server 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Four</a:t>
            </a: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Array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Some common array functions include: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count ( mixed $var ) – returns an integer with the amount of elements in the array.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Count is useful to find out how many elements are in an array so you can loop through them.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Remember array elements start at the number 0 so when iterating through elements with a loop, make your condition less than the count or less than or equal to the count minus one.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example:</a:t>
            </a:r>
            <a:br>
              <a:rPr lang="en-US" sz="2000"/>
            </a:br>
            <a:r>
              <a:rPr lang="en-US" sz="2000"/>
              <a:t>for ($i = 0; $i &lt; count($array); $i++) </a:t>
            </a:r>
            <a:br>
              <a:rPr lang="en-US" sz="2000"/>
            </a:br>
            <a:br>
              <a:rPr lang="en-US" sz="2000"/>
            </a:br>
            <a:r>
              <a:rPr lang="en-US" sz="2000"/>
              <a:t>		OR</a:t>
            </a:r>
            <a:br>
              <a:rPr lang="en-US" sz="2000"/>
            </a:br>
            <a:br>
              <a:rPr lang="en-US" sz="2000"/>
            </a:br>
            <a:r>
              <a:rPr lang="en-US" sz="2000"/>
              <a:t>for ($i = 0; $i &lt;= count($array) – 1; $i++)</a:t>
            </a:r>
          </a:p>
        </p:txBody>
      </p:sp>
    </p:spTree>
    <p:extLst>
      <p:ext uri="{BB962C8B-B14F-4D97-AF65-F5344CB8AC3E}">
        <p14:creationId xmlns:p14="http://schemas.microsoft.com/office/powerpoint/2010/main" val="59509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Array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Some common array functions include:</a:t>
            </a:r>
          </a:p>
          <a:p>
            <a:pPr lvl="1"/>
            <a:r>
              <a:rPr lang="en-US" sz="2400"/>
              <a:t>shuffle($array) – Will shuffle/randomize the elements of an array.</a:t>
            </a:r>
          </a:p>
          <a:p>
            <a:pPr lvl="1"/>
            <a:r>
              <a:rPr lang="en-US" sz="2400"/>
              <a:t>asort($array) – sorts an array but maintains its index, so this would keep index 0 on element Z even if Z appears at the bottom of the list.</a:t>
            </a:r>
          </a:p>
        </p:txBody>
      </p:sp>
    </p:spTree>
    <p:extLst>
      <p:ext uri="{BB962C8B-B14F-4D97-AF65-F5344CB8AC3E}">
        <p14:creationId xmlns:p14="http://schemas.microsoft.com/office/powerpoint/2010/main" val="7805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String Functions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EFFFF"/>
                </a:solidFill>
              </a:rPr>
              <a:t>Some common string functions include: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FEFFFF"/>
                </a:solidFill>
              </a:rPr>
              <a:t>strlen($value) – gives the number of characters in a string (includes whitespace and special characters).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FEFFFF"/>
                </a:solidFill>
              </a:rPr>
              <a:t>strpos($searchstring) – finds a 0-based index of a string where the $searchstring is located in the string.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FEFFFF"/>
                </a:solidFill>
              </a:rPr>
              <a:t>trim($value) – trims the whitespace from the beginning and end of a string. Useful for form values.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FEFFFF"/>
                </a:solidFill>
              </a:rPr>
              <a:t>substr(</a:t>
            </a:r>
            <a:r>
              <a:rPr lang="en-CA" sz="2200">
                <a:solidFill>
                  <a:srgbClr val="FEFFFF"/>
                </a:solidFill>
              </a:rPr>
              <a:t> string $string , int $start [, int $length ]) - Returns the portion of string specified by the start and length parameters.</a:t>
            </a:r>
            <a:endParaRPr lang="en-US" sz="22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6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String Functions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CA" sz="2400">
                <a:solidFill>
                  <a:srgbClr val="FEFFFF"/>
                </a:solidFill>
              </a:rPr>
              <a:t>Other common string functions can be found online at:</a:t>
            </a:r>
            <a:br>
              <a:rPr lang="en-CA" sz="2400">
                <a:solidFill>
                  <a:srgbClr val="FEFFFF"/>
                </a:solidFill>
              </a:rPr>
            </a:br>
            <a:r>
              <a:rPr lang="en-CA" sz="2400">
                <a:solidFill>
                  <a:srgbClr val="FEFFFF"/>
                </a:solidFill>
              </a:rPr>
              <a:t>http://www.php.net/manual/en/funtion.substr.php</a:t>
            </a:r>
            <a:endParaRPr lang="en-US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4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String Functions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CA" sz="2400">
                <a:solidFill>
                  <a:srgbClr val="FEFFFF"/>
                </a:solidFill>
              </a:rPr>
              <a:t>Demo String Functions</a:t>
            </a:r>
          </a:p>
          <a:p>
            <a:r>
              <a:rPr lang="en-CA" sz="2400">
                <a:solidFill>
                  <a:srgbClr val="FEFFFF"/>
                </a:solidFill>
              </a:rPr>
              <a:t>stringfunctions.php</a:t>
            </a:r>
            <a:endParaRPr lang="en-US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4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Date Functions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CA" sz="2400"/>
              <a:t>date ( string $format [, int $timestamp = time() ] )</a:t>
            </a:r>
          </a:p>
          <a:p>
            <a:r>
              <a:rPr lang="en-CA" sz="2400"/>
              <a:t>The date function returns the current date in the format specified.</a:t>
            </a:r>
          </a:p>
          <a:p>
            <a:r>
              <a:rPr lang="en-CA" sz="2400"/>
              <a:t>If you supply the optional parameter $timestamp, it will format that specific date instead of the current one.</a:t>
            </a:r>
          </a:p>
          <a:p>
            <a:r>
              <a:rPr lang="en-US" sz="2400"/>
              <a:t>http://php.net/manual/en/function.date.php</a:t>
            </a:r>
          </a:p>
        </p:txBody>
      </p:sp>
    </p:spTree>
    <p:extLst>
      <p:ext uri="{BB962C8B-B14F-4D97-AF65-F5344CB8AC3E}">
        <p14:creationId xmlns:p14="http://schemas.microsoft.com/office/powerpoint/2010/main" val="235973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Date Functions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The format you provide for the date function will determine how it appears on the screen.</a:t>
            </a:r>
          </a:p>
          <a:p>
            <a:r>
              <a:rPr lang="en-US" sz="2700"/>
              <a:t>Follow along with the next video to see the output of some common date formats.</a:t>
            </a:r>
          </a:p>
        </p:txBody>
      </p:sp>
    </p:spTree>
    <p:extLst>
      <p:ext uri="{BB962C8B-B14F-4D97-AF65-F5344CB8AC3E}">
        <p14:creationId xmlns:p14="http://schemas.microsoft.com/office/powerpoint/2010/main" val="358307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Date Functions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Date Format Demo</a:t>
            </a:r>
          </a:p>
          <a:p>
            <a:r>
              <a:rPr lang="en-US" sz="2700"/>
              <a:t>datefunctions.php</a:t>
            </a:r>
          </a:p>
        </p:txBody>
      </p:sp>
    </p:spTree>
    <p:extLst>
      <p:ext uri="{BB962C8B-B14F-4D97-AF65-F5344CB8AC3E}">
        <p14:creationId xmlns:p14="http://schemas.microsoft.com/office/powerpoint/2010/main" val="15294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2593616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+mn-lt"/>
                <a:cs typeface="Arial"/>
              </a:rPr>
              <a:t>Welcome!</a:t>
            </a:r>
            <a:endParaRPr lang="en-US" b="1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Validation Concepts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In validation we will use our If statements to check for specific conditions of bad values.</a:t>
            </a:r>
          </a:p>
          <a:p>
            <a:r>
              <a:rPr lang="en-US" sz="2600"/>
              <a:t>Bad values might be a blank field, invalid email address, or an invalid phone number. These are not so dangerous.</a:t>
            </a:r>
          </a:p>
          <a:p>
            <a:r>
              <a:rPr lang="en-US" sz="2600"/>
              <a:t>Bad values can also be malicious code, intended to cause damage to, or compromise the information in a system.</a:t>
            </a:r>
          </a:p>
          <a:p>
            <a:r>
              <a:rPr lang="en-US" sz="2600"/>
              <a:t>Hackers can put JavaScript and SQL code into a form field and have it run against the database and wreak havoc, or compromise sensitive personal or business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4732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Validation Concepts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need to check each field we submit in a form to make sure it is clean and good to use.</a:t>
            </a:r>
          </a:p>
          <a:p>
            <a:r>
              <a:rPr lang="en-US" sz="2600"/>
              <a:t>You can’t do too much validation, security works best in many layers.</a:t>
            </a:r>
          </a:p>
          <a:p>
            <a:r>
              <a:rPr lang="en-US" sz="2600"/>
              <a:t>Nothing will ever be 100% secure, but we can deter hackers.</a:t>
            </a:r>
          </a:p>
          <a:p>
            <a:r>
              <a:rPr lang="en-US" sz="2600"/>
              <a:t>We will focus on validation in php, but it can be done in the database (MySQL) or through JavaScript.</a:t>
            </a:r>
          </a:p>
        </p:txBody>
      </p:sp>
    </p:spTree>
    <p:extLst>
      <p:ext uri="{BB962C8B-B14F-4D97-AF65-F5344CB8AC3E}">
        <p14:creationId xmlns:p14="http://schemas.microsoft.com/office/powerpoint/2010/main" val="163640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Validation Concepts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/>
              <a:t>Validation Flow:</a:t>
            </a:r>
          </a:p>
          <a:p>
            <a:pPr>
              <a:lnSpc>
                <a:spcPct val="90000"/>
              </a:lnSpc>
            </a:pPr>
            <a:r>
              <a:rPr lang="en-US" sz="2600"/>
              <a:t>We will want to set a variable called “hasNoErrors” to true.</a:t>
            </a:r>
          </a:p>
          <a:p>
            <a:pPr>
              <a:lnSpc>
                <a:spcPct val="90000"/>
              </a:lnSpc>
            </a:pPr>
            <a:r>
              <a:rPr lang="en-US" sz="2600"/>
              <a:t>We then check each required field for validity.</a:t>
            </a:r>
          </a:p>
          <a:p>
            <a:pPr>
              <a:lnSpc>
                <a:spcPct val="90000"/>
              </a:lnSpc>
            </a:pPr>
            <a:r>
              <a:rPr lang="en-US" sz="2600"/>
              <a:t>If a field is found to be invalid, we will set hasNoErrors to false.</a:t>
            </a:r>
          </a:p>
          <a:p>
            <a:pPr>
              <a:lnSpc>
                <a:spcPct val="90000"/>
              </a:lnSpc>
            </a:pPr>
            <a:r>
              <a:rPr lang="en-US" sz="2600"/>
              <a:t>Once we have checked all the fields we will check the status of hasNoErrors. </a:t>
            </a:r>
          </a:p>
          <a:p>
            <a:pPr>
              <a:lnSpc>
                <a:spcPct val="90000"/>
              </a:lnSpc>
            </a:pPr>
            <a:r>
              <a:rPr lang="en-US" sz="2600"/>
              <a:t>If it is true, then we will submit the data, either on screen, by email or to a database.</a:t>
            </a:r>
          </a:p>
          <a:p>
            <a:pPr>
              <a:lnSpc>
                <a:spcPct val="90000"/>
              </a:lnSpc>
            </a:pPr>
            <a:r>
              <a:rPr lang="en-US" sz="2600"/>
              <a:t>If it is false and we have errors, we will notify the user and allow them the opportunity to complete the form again.</a:t>
            </a:r>
          </a:p>
        </p:txBody>
      </p:sp>
    </p:spTree>
    <p:extLst>
      <p:ext uri="{BB962C8B-B14F-4D97-AF65-F5344CB8AC3E}">
        <p14:creationId xmlns:p14="http://schemas.microsoft.com/office/powerpoint/2010/main" val="309317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Validation Concepts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filter_var( $variable,  FILTER,  $options)</a:t>
            </a:r>
          </a:p>
          <a:p>
            <a:r>
              <a:rPr lang="en-US" sz="2600"/>
              <a:t>This function provides some built in PHP validation functionality.</a:t>
            </a:r>
          </a:p>
          <a:p>
            <a:r>
              <a:rPr lang="en-US" sz="2600"/>
              <a:t>You can test emails, integers, floats(decimals), and even IP addresses.</a:t>
            </a:r>
          </a:p>
          <a:p>
            <a:r>
              <a:rPr lang="en-US" sz="2600"/>
              <a:t>You can test ranges (ie – between 0 and 30)</a:t>
            </a:r>
          </a:p>
          <a:p>
            <a:r>
              <a:rPr lang="en-US" sz="2600"/>
              <a:t>Takes the guesswork out of complex validation.</a:t>
            </a:r>
          </a:p>
        </p:txBody>
      </p:sp>
    </p:spTree>
    <p:extLst>
      <p:ext uri="{BB962C8B-B14F-4D97-AF65-F5344CB8AC3E}">
        <p14:creationId xmlns:p14="http://schemas.microsoft.com/office/powerpoint/2010/main" val="340103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Validation Concepts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/>
              <a:t>Validation Video – (validation.php , show and review functionsVariablesExtended.php, and formcheckExtended.php extend functionality)</a:t>
            </a:r>
          </a:p>
        </p:txBody>
      </p:sp>
    </p:spTree>
    <p:extLst>
      <p:ext uri="{BB962C8B-B14F-4D97-AF65-F5344CB8AC3E}">
        <p14:creationId xmlns:p14="http://schemas.microsoft.com/office/powerpoint/2010/main" val="238322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Common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There are many built in functions in PHP that can make some programming tasks easier.</a:t>
            </a:r>
          </a:p>
          <a:p>
            <a:r>
              <a:rPr lang="en-US" sz="2600"/>
              <a:t>From sorting an array, to searching string variables, to providing the date, these functions can help you get common things done fast.</a:t>
            </a:r>
          </a:p>
          <a:p>
            <a:r>
              <a:rPr lang="en-US" sz="2600"/>
              <a:t>PHP’s online manual is a great place to explore these functions in more detail, as there are too many to list.</a:t>
            </a:r>
          </a:p>
          <a:p>
            <a:r>
              <a:rPr lang="en-US" sz="2600"/>
              <a:t>http://www.php.net/manual</a:t>
            </a:r>
          </a:p>
        </p:txBody>
      </p:sp>
    </p:spTree>
    <p:extLst>
      <p:ext uri="{BB962C8B-B14F-4D97-AF65-F5344CB8AC3E}">
        <p14:creationId xmlns:p14="http://schemas.microsoft.com/office/powerpoint/2010/main" val="277593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Array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200"/>
              <a:t>Some common array functions include:</a:t>
            </a:r>
          </a:p>
          <a:p>
            <a:pPr lvl="1"/>
            <a:r>
              <a:rPr lang="en-US" sz="2200"/>
              <a:t>sort ( array &amp;$array [, int $sort_flags = SORT_REGULAR ] ) – sorts an array. By supplying the $sort_flags variable, you can specify how the array is sorted.</a:t>
            </a:r>
          </a:p>
          <a:p>
            <a:pPr lvl="1"/>
            <a:r>
              <a:rPr lang="en-US" sz="2200">
                <a:hlinkClick r:id="rId2"/>
              </a:rPr>
              <a:t>http://www.php.net/manual/en/function.sort.php</a:t>
            </a:r>
            <a:endParaRPr lang="en-US" sz="2200"/>
          </a:p>
          <a:p>
            <a:pPr lvl="1"/>
            <a:r>
              <a:rPr lang="en-CA" sz="2200"/>
              <a:t>$sort_flag can be one of the following</a:t>
            </a:r>
          </a:p>
          <a:p>
            <a:pPr lvl="2"/>
            <a:r>
              <a:rPr lang="en-CA" sz="2200"/>
              <a:t>SORT_REGULAR - compare items normally (don't change types)</a:t>
            </a:r>
          </a:p>
          <a:p>
            <a:pPr lvl="2"/>
            <a:r>
              <a:rPr lang="en-CA" sz="2200"/>
              <a:t>SORT_NUMERIC - compare items numerically</a:t>
            </a:r>
          </a:p>
          <a:p>
            <a:pPr lvl="2"/>
            <a:r>
              <a:rPr lang="en-CA" sz="2200"/>
              <a:t>SORT_STRING - compare items as strings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1896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Welcome!</vt:lpstr>
      <vt:lpstr>Validation Concepts </vt:lpstr>
      <vt:lpstr>Validation Concepts </vt:lpstr>
      <vt:lpstr>Validation Concepts </vt:lpstr>
      <vt:lpstr>Validation Concepts </vt:lpstr>
      <vt:lpstr>Validation Concepts </vt:lpstr>
      <vt:lpstr>Common Functions</vt:lpstr>
      <vt:lpstr>Array Functions </vt:lpstr>
      <vt:lpstr>Array Functions </vt:lpstr>
      <vt:lpstr>Array Functions </vt:lpstr>
      <vt:lpstr>String Functions </vt:lpstr>
      <vt:lpstr>String Functions </vt:lpstr>
      <vt:lpstr>String Functions </vt:lpstr>
      <vt:lpstr>Date Functions </vt:lpstr>
      <vt:lpstr>Date Functions </vt:lpstr>
      <vt:lpstr>Date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15</cp:revision>
  <dcterms:created xsi:type="dcterms:W3CDTF">2021-03-04T05:19:41Z</dcterms:created>
  <dcterms:modified xsi:type="dcterms:W3CDTF">2022-11-14T17:54:17Z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