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44" r:id="rId11"/>
    <p:sldMasterId id="2147483648" r:id="rId12"/>
  </p:sldMasterIdLst>
  <p:sldIdLst>
    <p:sldId id="256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89185E1-C23B-FE9A-18DB-943950248018}" v="28" dt="2022-10-31T22:03:41.509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485EDB8A-4CA4-531D-5BE1-9AC4D859B69D}" v="73" dt="2022-10-28T01:47:47.100"/>
    <p1510:client id="{4B8A939E-C3AC-98FD-35E9-B1B134AA1FE8}" v="30" dt="2022-10-31T22:37:16.910"/>
    <p1510:client id="{578774B0-9202-A353-DBFF-9DC4BC54F549}" v="47" dt="2022-10-14T01:41:36.553"/>
    <p1510:client id="{70B44173-FB20-AE18-4306-27DD085E33E7}" v="85" dt="2022-10-13T02:33:04.591"/>
    <p1510:client id="{817957DF-95A4-C9C8-9959-3EC1C88FC6F6}" v="47" dt="2022-10-31T21:51:45.682"/>
    <p1510:client id="{9FCFE598-2B4F-CADA-4FEE-A5406531543B}" v="36" dt="2022-10-31T22:21:12.738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520E1BC-C1CE-1738-1B53-DE2E35A80701}" v="4" dt="2022-10-31T22:31:09.957"/>
    <p1510:client id="{E65A3C31-816B-755A-DEB0-6F4D9C25CBA4}" v="30" dt="2022-10-13T02:03:52.548"/>
    <p1510:client id="{ED9151BD-62E8-DB95-44F2-BD9D73357959}" v="99" dt="2022-10-31T13:31:2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ED9151BD-62E8-DB95-44F2-BD9D73357959}"/>
    <pc:docChg chg="addSld delSld modSld addMainMaster modMainMaster">
      <pc:chgData name="Kristina Elen" userId="S::kelen@herzing.ca::79a21bbd-83f7-4e16-a863-8531c314eb69" providerId="AD" clId="Web-{ED9151BD-62E8-DB95-44F2-BD9D73357959}" dt="2022-10-31T13:31:29.245" v="74" actId="20577"/>
      <pc:docMkLst>
        <pc:docMk/>
      </pc:docMkLst>
      <pc:sldChg chg="modSp">
        <pc:chgData name="Kristina Elen" userId="S::kelen@herzing.ca::79a21bbd-83f7-4e16-a863-8531c314eb69" providerId="AD" clId="Web-{ED9151BD-62E8-DB95-44F2-BD9D73357959}" dt="2022-10-31T13:31:29.245" v="7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D9151BD-62E8-DB95-44F2-BD9D73357959}" dt="2022-10-31T13:31:29.245" v="7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ED9151BD-62E8-DB95-44F2-BD9D73357959}" dt="2022-10-28T21:25:22.942" v="46"/>
        <pc:sldMkLst>
          <pc:docMk/>
          <pc:sldMk cId="3327098092" sldId="258"/>
        </pc:sldMkLst>
      </pc:sldChg>
      <pc:sldChg chg="add">
        <pc:chgData name="Kristina Elen" userId="S::kelen@herzing.ca::79a21bbd-83f7-4e16-a863-8531c314eb69" providerId="AD" clId="Web-{ED9151BD-62E8-DB95-44F2-BD9D73357959}" dt="2022-10-28T21:25:19.489" v="29"/>
        <pc:sldMkLst>
          <pc:docMk/>
          <pc:sldMk cId="1402122492" sldId="259"/>
        </pc:sldMkLst>
      </pc:sldChg>
      <pc:sldChg chg="add">
        <pc:chgData name="Kristina Elen" userId="S::kelen@herzing.ca::79a21bbd-83f7-4e16-a863-8531c314eb69" providerId="AD" clId="Web-{ED9151BD-62E8-DB95-44F2-BD9D73357959}" dt="2022-10-28T21:25:19.505" v="30"/>
        <pc:sldMkLst>
          <pc:docMk/>
          <pc:sldMk cId="4078655244" sldId="260"/>
        </pc:sldMkLst>
      </pc:sldChg>
      <pc:sldChg chg="add">
        <pc:chgData name="Kristina Elen" userId="S::kelen@herzing.ca::79a21bbd-83f7-4e16-a863-8531c314eb69" providerId="AD" clId="Web-{ED9151BD-62E8-DB95-44F2-BD9D73357959}" dt="2022-10-28T21:25:19.536" v="31"/>
        <pc:sldMkLst>
          <pc:docMk/>
          <pc:sldMk cId="4019926981" sldId="261"/>
        </pc:sldMkLst>
      </pc:sldChg>
      <pc:sldChg chg="add">
        <pc:chgData name="Kristina Elen" userId="S::kelen@herzing.ca::79a21bbd-83f7-4e16-a863-8531c314eb69" providerId="AD" clId="Web-{ED9151BD-62E8-DB95-44F2-BD9D73357959}" dt="2022-10-28T21:25:19.552" v="32"/>
        <pc:sldMkLst>
          <pc:docMk/>
          <pc:sldMk cId="1866113265" sldId="262"/>
        </pc:sldMkLst>
      </pc:sldChg>
      <pc:sldChg chg="add">
        <pc:chgData name="Kristina Elen" userId="S::kelen@herzing.ca::79a21bbd-83f7-4e16-a863-8531c314eb69" providerId="AD" clId="Web-{ED9151BD-62E8-DB95-44F2-BD9D73357959}" dt="2022-10-28T21:25:19.583" v="33"/>
        <pc:sldMkLst>
          <pc:docMk/>
          <pc:sldMk cId="3693846645" sldId="263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6"/>
        <pc:sldMkLst>
          <pc:docMk/>
          <pc:sldMk cId="1077749089" sldId="264"/>
        </pc:sldMkLst>
      </pc:sldChg>
      <pc:sldChg chg="add">
        <pc:chgData name="Kristina Elen" userId="S::kelen@herzing.ca::79a21bbd-83f7-4e16-a863-8531c314eb69" providerId="AD" clId="Web-{ED9151BD-62E8-DB95-44F2-BD9D73357959}" dt="2022-10-28T21:25:19.599" v="34"/>
        <pc:sldMkLst>
          <pc:docMk/>
          <pc:sldMk cId="3603570555" sldId="264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7"/>
        <pc:sldMkLst>
          <pc:docMk/>
          <pc:sldMk cId="1155114925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30" v="35"/>
        <pc:sldMkLst>
          <pc:docMk/>
          <pc:sldMk cId="2849463304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45" v="36"/>
        <pc:sldMkLst>
          <pc:docMk/>
          <pc:sldMk cId="2025788501" sldId="266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8"/>
        <pc:sldMkLst>
          <pc:docMk/>
          <pc:sldMk cId="2478050555" sldId="266"/>
        </pc:sldMkLst>
      </pc:sldChg>
      <pc:sldChg chg="add">
        <pc:chgData name="Kristina Elen" userId="S::kelen@herzing.ca::79a21bbd-83f7-4e16-a863-8531c314eb69" providerId="AD" clId="Web-{ED9151BD-62E8-DB95-44F2-BD9D73357959}" dt="2022-10-28T21:25:19.661" v="37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9"/>
        <pc:sldMkLst>
          <pc:docMk/>
          <pc:sldMk cId="3098682493" sldId="267"/>
        </pc:sldMkLst>
      </pc:sldChg>
      <pc:sldChg chg="add">
        <pc:chgData name="Kristina Elen" userId="S::kelen@herzing.ca::79a21bbd-83f7-4e16-a863-8531c314eb69" providerId="AD" clId="Web-{ED9151BD-62E8-DB95-44F2-BD9D73357959}" dt="2022-10-28T21:25:19.677" v="38"/>
        <pc:sldMkLst>
          <pc:docMk/>
          <pc:sldMk cId="297584059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0"/>
        <pc:sldMkLst>
          <pc:docMk/>
          <pc:sldMk cId="1545500934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1"/>
        <pc:sldMkLst>
          <pc:docMk/>
          <pc:sldMk cId="99561003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08" v="39"/>
        <pc:sldMkLst>
          <pc:docMk/>
          <pc:sldMk cId="353374821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24" v="40"/>
        <pc:sldMkLst>
          <pc:docMk/>
          <pc:sldMk cId="1177381126" sldId="270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2"/>
        <pc:sldMkLst>
          <pc:docMk/>
          <pc:sldMk cId="3794635998" sldId="270"/>
        </pc:sldMkLst>
      </pc:sldChg>
      <pc:sldChg chg="add">
        <pc:chgData name="Kristina Elen" userId="S::kelen@herzing.ca::79a21bbd-83f7-4e16-a863-8531c314eb69" providerId="AD" clId="Web-{ED9151BD-62E8-DB95-44F2-BD9D73357959}" dt="2022-10-28T21:25:19.739" v="41"/>
        <pc:sldMkLst>
          <pc:docMk/>
          <pc:sldMk cId="1350645108" sldId="271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3"/>
        <pc:sldMkLst>
          <pc:docMk/>
          <pc:sldMk cId="3007963576" sldId="271"/>
        </pc:sldMkLst>
      </pc:sldChg>
      <pc:sldChg chg="add">
        <pc:chgData name="Kristina Elen" userId="S::kelen@herzing.ca::79a21bbd-83f7-4e16-a863-8531c314eb69" providerId="AD" clId="Web-{ED9151BD-62E8-DB95-44F2-BD9D73357959}" dt="2022-10-28T21:25:19.755" v="42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4"/>
        <pc:sldMkLst>
          <pc:docMk/>
          <pc:sldMk cId="3029572908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5"/>
        <pc:sldMkLst>
          <pc:docMk/>
          <pc:sldMk cId="3676388690" sldId="273"/>
        </pc:sldMkLst>
      </pc:sldChg>
      <pc:sldChg chg="add">
        <pc:chgData name="Kristina Elen" userId="S::kelen@herzing.ca::79a21bbd-83f7-4e16-a863-8531c314eb69" providerId="AD" clId="Web-{ED9151BD-62E8-DB95-44F2-BD9D73357959}" dt="2022-10-28T21:25:19.770" v="43"/>
        <pc:sldMkLst>
          <pc:docMk/>
          <pc:sldMk cId="4031842315" sldId="273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52.310" v="48"/>
        <pc:sldMkLst>
          <pc:docMk/>
          <pc:sldMk cId="1438284417" sldId="274"/>
        </pc:sldMkLst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83" v="16"/>
        <pc:sldMkLst>
          <pc:docMk/>
          <pc:sldMk cId="3030394455" sldId="274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48.763" v="47"/>
        <pc:sldMkLst>
          <pc:docMk/>
          <pc:sldMk cId="3873890643" sldId="275"/>
        </pc:sldMkLst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98" v="17"/>
        <pc:sldMkLst>
          <pc:docMk/>
          <pc:sldMk cId="4252562220" sldId="275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8"/>
        <pc:sldMkLst>
          <pc:docMk/>
          <pc:sldMk cId="2225673861" sldId="276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9"/>
        <pc:sldMkLst>
          <pc:docMk/>
          <pc:sldMk cId="1740686748" sldId="277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0"/>
        <pc:sldMkLst>
          <pc:docMk/>
          <pc:sldMk cId="1566855428" sldId="278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1"/>
        <pc:sldMkLst>
          <pc:docMk/>
          <pc:sldMk cId="529587652" sldId="279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2"/>
        <pc:sldMkLst>
          <pc:docMk/>
          <pc:sldMk cId="1993083556" sldId="280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3"/>
        <pc:sldMkLst>
          <pc:docMk/>
          <pc:sldMk cId="481738591" sldId="281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4"/>
        <pc:sldMkLst>
          <pc:docMk/>
          <pc:sldMk cId="3850070371" sldId="282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5"/>
        <pc:sldMkLst>
          <pc:docMk/>
          <pc:sldMk cId="4252232537" sldId="283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6"/>
        <pc:sldMkLst>
          <pc:docMk/>
          <pc:sldMk cId="2287514451" sldId="284"/>
        </pc:sldMkLst>
      </pc:sldChg>
      <pc:sldChg chg="del">
        <pc:chgData name="Kristina Elen" userId="S::kelen@herzing.ca::79a21bbd-83f7-4e16-a863-8531c314eb69" providerId="AD" clId="Web-{ED9151BD-62E8-DB95-44F2-BD9D73357959}" dt="2022-10-28T21:25:00.614" v="27"/>
        <pc:sldMkLst>
          <pc:docMk/>
          <pc:sldMk cId="52258112" sldId="285"/>
        </pc:sldMkLst>
      </pc:sldChg>
      <pc:sldChg chg="del">
        <pc:chgData name="Kristina Elen" userId="S::kelen@herzing.ca::79a21bbd-83f7-4e16-a863-8531c314eb69" providerId="AD" clId="Web-{ED9151BD-62E8-DB95-44F2-BD9D73357959}" dt="2022-10-28T21:24:51.707" v="4"/>
        <pc:sldMkLst>
          <pc:docMk/>
          <pc:sldMk cId="1742684496" sldId="287"/>
        </pc:sldMkLst>
      </pc:sldChg>
      <pc:sldChg chg="del">
        <pc:chgData name="Kristina Elen" userId="S::kelen@herzing.ca::79a21bbd-83f7-4e16-a863-8531c314eb69" providerId="AD" clId="Web-{ED9151BD-62E8-DB95-44F2-BD9D73357959}" dt="2022-10-28T21:24:50.848" v="3"/>
        <pc:sldMkLst>
          <pc:docMk/>
          <pc:sldMk cId="3324807346" sldId="288"/>
        </pc:sldMkLst>
      </pc:sldChg>
      <pc:sldChg chg="del">
        <pc:chgData name="Kristina Elen" userId="S::kelen@herzing.ca::79a21bbd-83f7-4e16-a863-8531c314eb69" providerId="AD" clId="Web-{ED9151BD-62E8-DB95-44F2-BD9D73357959}" dt="2022-10-28T21:24:46.301" v="1"/>
        <pc:sldMkLst>
          <pc:docMk/>
          <pc:sldMk cId="1528148470" sldId="290"/>
        </pc:sldMkLst>
      </pc:sldChg>
      <pc:sldChg chg="del">
        <pc:chgData name="Kristina Elen" userId="S::kelen@herzing.ca::79a21bbd-83f7-4e16-a863-8531c314eb69" providerId="AD" clId="Web-{ED9151BD-62E8-DB95-44F2-BD9D73357959}" dt="2022-10-28T21:24:44.567" v="0"/>
        <pc:sldMkLst>
          <pc:docMk/>
          <pc:sldMk cId="2229199430" sldId="291"/>
        </pc:sldMkLst>
      </pc:sldChg>
      <pc:sldChg chg="del">
        <pc:chgData name="Kristina Elen" userId="S::kelen@herzing.ca::79a21bbd-83f7-4e16-a863-8531c314eb69" providerId="AD" clId="Web-{ED9151BD-62E8-DB95-44F2-BD9D73357959}" dt="2022-10-28T21:24:49.270" v="2"/>
        <pc:sldMkLst>
          <pc:docMk/>
          <pc:sldMk cId="3925612230" sldId="292"/>
        </pc:sldMkLst>
      </pc:sldChg>
      <pc:sldChg chg="del">
        <pc:chgData name="Kristina Elen" userId="S::kelen@herzing.ca::79a21bbd-83f7-4e16-a863-8531c314eb69" providerId="AD" clId="Web-{ED9151BD-62E8-DB95-44F2-BD9D73357959}" dt="2022-10-28T21:24:52.520" v="5"/>
        <pc:sldMkLst>
          <pc:docMk/>
          <pc:sldMk cId="3753619767" sldId="293"/>
        </pc:sldMkLst>
      </pc:sldChg>
      <pc:sldMasterChg chg="replId mo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3192681248" sldId="2147483696"/>
        </pc:sldMasterMkLst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484113981" sldId="2147483697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60521616" sldId="2147483698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822451341" sldId="2147483699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71513652" sldId="2147483700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87069882" sldId="2147483701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290695850" sldId="2147483702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557632723" sldId="2147483703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115360475" sldId="2147483704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575102156" sldId="2147483705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918006972" sldId="2147483706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259549095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1549053606" sldId="2147483708"/>
        </pc:sldMasterMkLst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254254833" sldId="2147483709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527934086" sldId="2147483710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21970237" sldId="2147483711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0125051" sldId="2147483712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67465" sldId="2147483713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99423845" sldId="2147483714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08924" sldId="2147483715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18465949" sldId="2147483716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894796758" sldId="2147483717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799781104" sldId="2147483718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02343817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E520E1BC-C1CE-1738-1B53-DE2E35A80701}"/>
    <pc:docChg chg="modSld">
      <pc:chgData name="Kristina Elen" userId="S::kelen@herzing.ca::79a21bbd-83f7-4e16-a863-8531c314eb69" providerId="AD" clId="Web-{E520E1BC-C1CE-1738-1B53-DE2E35A80701}" dt="2022-10-31T22:31:09.957" v="1" actId="20577"/>
      <pc:docMkLst>
        <pc:docMk/>
      </pc:docMkLst>
      <pc:sldChg chg="modSp">
        <pc:chgData name="Kristina Elen" userId="S::kelen@herzing.ca::79a21bbd-83f7-4e16-a863-8531c314eb69" providerId="AD" clId="Web-{E520E1BC-C1CE-1738-1B53-DE2E35A80701}" dt="2022-10-31T22:31:09.957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520E1BC-C1CE-1738-1B53-DE2E35A80701}" dt="2022-10-31T22:31:09.957" v="1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0E83842A-12E2-7726-76BF-218835597B5F}"/>
    <pc:docChg chg="modSld">
      <pc:chgData name="Kristina Elen" userId="S::kelen@herzing.ca::79a21bbd-83f7-4e16-a863-8531c314eb69" providerId="AD" clId="Web-{0E83842A-12E2-7726-76BF-218835597B5F}" dt="2022-10-31T22:27:29.126" v="12"/>
      <pc:docMkLst>
        <pc:docMk/>
      </pc:docMkLst>
      <pc:sldChg chg="addSp modSp mod setBg">
        <pc:chgData name="Kristina Elen" userId="S::kelen@herzing.ca::79a21bbd-83f7-4e16-a863-8531c314eb69" providerId="AD" clId="Web-{0E83842A-12E2-7726-76BF-218835597B5F}" dt="2022-10-31T22:27:29.126" v="12"/>
        <pc:sldMkLst>
          <pc:docMk/>
          <pc:sldMk cId="123607917" sldId="259"/>
        </pc:sldMkLst>
        <pc:spChg chg="mo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9.126" v="12"/>
          <ac:spMkLst>
            <pc:docMk/>
            <pc:sldMk cId="123607917" sldId="259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24.673" v="11"/>
        <pc:sldMkLst>
          <pc:docMk/>
          <pc:sldMk cId="3369036381" sldId="260"/>
        </pc:sldMkLst>
        <pc:spChg chg="mo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4.673" v="11"/>
          <ac:spMkLst>
            <pc:docMk/>
            <pc:sldMk cId="3369036381" sldId="260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20.126" v="10"/>
        <pc:sldMkLst>
          <pc:docMk/>
          <pc:sldMk cId="2944924564" sldId="261"/>
        </pc:sldMkLst>
        <pc:spChg chg="mo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20.126" v="10"/>
          <ac:spMkLst>
            <pc:docMk/>
            <pc:sldMk cId="2944924564" sldId="261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14.516" v="9"/>
        <pc:sldMkLst>
          <pc:docMk/>
          <pc:sldMk cId="3920524410" sldId="262"/>
        </pc:sldMkLst>
        <pc:spChg chg="mo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14.516" v="9"/>
          <ac:spMkLst>
            <pc:docMk/>
            <pc:sldMk cId="3920524410" sldId="262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10.563" v="8"/>
        <pc:sldMkLst>
          <pc:docMk/>
          <pc:sldMk cId="3537278922" sldId="263"/>
        </pc:sldMkLst>
        <pc:spChg chg="mo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7:10.563" v="8"/>
          <ac:spMkLst>
            <pc:docMk/>
            <pc:sldMk cId="3537278922" sldId="263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7:01.360" v="7"/>
        <pc:sldMkLst>
          <pc:docMk/>
          <pc:sldMk cId="3952349795" sldId="264"/>
        </pc:sldMkLst>
        <pc:spChg chg="mo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7:01.360" v="7"/>
          <ac:spMkLst>
            <pc:docMk/>
            <pc:sldMk cId="3952349795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7:01.360" v="7"/>
          <ac:grpSpMkLst>
            <pc:docMk/>
            <pc:sldMk cId="3952349795" sldId="264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57.954" v="6"/>
        <pc:sldMkLst>
          <pc:docMk/>
          <pc:sldMk cId="948396130" sldId="265"/>
        </pc:sldMkLst>
        <pc:spChg chg="mo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57.954" v="6"/>
          <ac:spMkLst>
            <pc:docMk/>
            <pc:sldMk cId="948396130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6:57.954" v="6"/>
          <ac:grpSpMkLst>
            <pc:docMk/>
            <pc:sldMk cId="948396130" sldId="265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54.360" v="5"/>
        <pc:sldMkLst>
          <pc:docMk/>
          <pc:sldMk cId="1098692128" sldId="266"/>
        </pc:sldMkLst>
        <pc:spChg chg="mo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54.360" v="5"/>
          <ac:spMkLst>
            <pc:docMk/>
            <pc:sldMk cId="109869212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E83842A-12E2-7726-76BF-218835597B5F}" dt="2022-10-31T22:26:54.360" v="5"/>
          <ac:grpSpMkLst>
            <pc:docMk/>
            <pc:sldMk cId="1098692128" sldId="266"/>
            <ac:grpSpMk id="10" creationId="{AA1375E3-3E53-4D75-BAB7-E5929BFCB25F}"/>
          </ac:grpSpMkLst>
        </pc:grpChg>
      </pc:sldChg>
      <pc:sldChg chg="addSp modSp mod setBg">
        <pc:chgData name="Kristina Elen" userId="S::kelen@herzing.ca::79a21bbd-83f7-4e16-a863-8531c314eb69" providerId="AD" clId="Web-{0E83842A-12E2-7726-76BF-218835597B5F}" dt="2022-10-31T22:26:44.469" v="4"/>
        <pc:sldMkLst>
          <pc:docMk/>
          <pc:sldMk cId="1839887202" sldId="267"/>
        </pc:sldMkLst>
        <pc:spChg chg="mo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44.469" v="4"/>
          <ac:spMkLst>
            <pc:docMk/>
            <pc:sldMk cId="1839887202" sldId="267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40.829" v="3"/>
        <pc:sldMkLst>
          <pc:docMk/>
          <pc:sldMk cId="3576364095" sldId="268"/>
        </pc:sldMkLst>
        <pc:spChg chg="mo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40.829" v="3"/>
          <ac:spMkLst>
            <pc:docMk/>
            <pc:sldMk cId="3576364095" sldId="268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36.516" v="2"/>
        <pc:sldMkLst>
          <pc:docMk/>
          <pc:sldMk cId="1187104957" sldId="269"/>
        </pc:sldMkLst>
        <pc:spChg chg="mo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36.516" v="2"/>
          <ac:spMkLst>
            <pc:docMk/>
            <pc:sldMk cId="1187104957" sldId="269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31.860" v="1"/>
        <pc:sldMkLst>
          <pc:docMk/>
          <pc:sldMk cId="2596671052" sldId="270"/>
        </pc:sldMkLst>
        <pc:spChg chg="mo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31.860" v="1"/>
          <ac:spMkLst>
            <pc:docMk/>
            <pc:sldMk cId="2596671052" sldId="270"/>
            <ac:spMk id="18" creationId="{14E91B64-9FCC-451E-AFB4-A827D6329367}"/>
          </ac:spMkLst>
        </pc:spChg>
      </pc:sldChg>
      <pc:sldChg chg="addSp modSp mod setBg">
        <pc:chgData name="Kristina Elen" userId="S::kelen@herzing.ca::79a21bbd-83f7-4e16-a863-8531c314eb69" providerId="AD" clId="Web-{0E83842A-12E2-7726-76BF-218835597B5F}" dt="2022-10-31T22:26:26.891" v="0"/>
        <pc:sldMkLst>
          <pc:docMk/>
          <pc:sldMk cId="3389812639" sldId="271"/>
        </pc:sldMkLst>
        <pc:spChg chg="mo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0E83842A-12E2-7726-76BF-218835597B5F}" dt="2022-10-31T22:26:26.891" v="0"/>
          <ac:spMkLst>
            <pc:docMk/>
            <pc:sldMk cId="3389812639" sldId="271"/>
            <ac:spMk id="18" creationId="{14E91B64-9FCC-451E-AFB4-A827D6329367}"/>
          </ac:spMkLst>
        </pc:spChg>
      </pc:sldChg>
    </pc:docChg>
  </pc:docChgLst>
  <pc:docChgLst>
    <pc:chgData name="Kristina Elen" userId="S::kelen@herzing.ca::79a21bbd-83f7-4e16-a863-8531c314eb69" providerId="AD" clId="Web-{9FCFE598-2B4F-CADA-4FEE-A5406531543B}"/>
    <pc:docChg chg="addSld delSld modSld addMainMaster modMainMaster">
      <pc:chgData name="Kristina Elen" userId="S::kelen@herzing.ca::79a21bbd-83f7-4e16-a863-8531c314eb69" providerId="AD" clId="Web-{9FCFE598-2B4F-CADA-4FEE-A5406531543B}" dt="2022-10-31T22:21:41.175" v="36"/>
      <pc:docMkLst>
        <pc:docMk/>
      </pc:docMkLst>
      <pc:sldChg chg="modSp">
        <pc:chgData name="Kristina Elen" userId="S::kelen@herzing.ca::79a21bbd-83f7-4e16-a863-8531c314eb69" providerId="AD" clId="Web-{9FCFE598-2B4F-CADA-4FEE-A5406531543B}" dt="2022-10-31T22:21:01.925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9FCFE598-2B4F-CADA-4FEE-A5406531543B}" dt="2022-10-31T22:21:01.925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9FCFE598-2B4F-CADA-4FEE-A5406531543B}" dt="2022-10-31T22:21:12.738" v="31"/>
        <pc:sldMkLst>
          <pc:docMk/>
          <pc:sldMk cId="96133753" sldId="258"/>
        </pc:sldMkLst>
      </pc:sldChg>
      <pc:sldChg chg="add">
        <pc:chgData name="Kristina Elen" userId="S::kelen@herzing.ca::79a21bbd-83f7-4e16-a863-8531c314eb69" providerId="AD" clId="Web-{9FCFE598-2B4F-CADA-4FEE-A5406531543B}" dt="2022-10-31T22:21:09.253" v="13"/>
        <pc:sldMkLst>
          <pc:docMk/>
          <pc:sldMk cId="123607917" sldId="259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2"/>
        <pc:sldMkLst>
          <pc:docMk/>
          <pc:sldMk cId="1550496710" sldId="259"/>
        </pc:sldMkLst>
      </pc:sldChg>
      <pc:sldChg chg="add">
        <pc:chgData name="Kristina Elen" userId="S::kelen@herzing.ca::79a21bbd-83f7-4e16-a863-8531c314eb69" providerId="AD" clId="Web-{9FCFE598-2B4F-CADA-4FEE-A5406531543B}" dt="2022-10-31T22:21:09.284" v="14"/>
        <pc:sldMkLst>
          <pc:docMk/>
          <pc:sldMk cId="3369036381" sldId="260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3"/>
        <pc:sldMkLst>
          <pc:docMk/>
          <pc:sldMk cId="4135109685" sldId="260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4"/>
        <pc:sldMkLst>
          <pc:docMk/>
          <pc:sldMk cId="1741926178" sldId="261"/>
        </pc:sldMkLst>
      </pc:sldChg>
      <pc:sldChg chg="add">
        <pc:chgData name="Kristina Elen" userId="S::kelen@herzing.ca::79a21bbd-83f7-4e16-a863-8531c314eb69" providerId="AD" clId="Web-{9FCFE598-2B4F-CADA-4FEE-A5406531543B}" dt="2022-10-31T22:21:09.300" v="15"/>
        <pc:sldMkLst>
          <pc:docMk/>
          <pc:sldMk cId="2944924564" sldId="261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5"/>
        <pc:sldMkLst>
          <pc:docMk/>
          <pc:sldMk cId="3703555123" sldId="262"/>
        </pc:sldMkLst>
      </pc:sldChg>
      <pc:sldChg chg="add">
        <pc:chgData name="Kristina Elen" userId="S::kelen@herzing.ca::79a21bbd-83f7-4e16-a863-8531c314eb69" providerId="AD" clId="Web-{9FCFE598-2B4F-CADA-4FEE-A5406531543B}" dt="2022-10-31T22:21:09.316" v="16"/>
        <pc:sldMkLst>
          <pc:docMk/>
          <pc:sldMk cId="3920524410" sldId="262"/>
        </pc:sldMkLst>
      </pc:sldChg>
      <pc:sldChg chg="add">
        <pc:chgData name="Kristina Elen" userId="S::kelen@herzing.ca::79a21bbd-83f7-4e16-a863-8531c314eb69" providerId="AD" clId="Web-{9FCFE598-2B4F-CADA-4FEE-A5406531543B}" dt="2022-10-31T22:21:09.331" v="17"/>
        <pc:sldMkLst>
          <pc:docMk/>
          <pc:sldMk cId="3537278922" sldId="263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6"/>
        <pc:sldMkLst>
          <pc:docMk/>
          <pc:sldMk cId="4096444064" sldId="263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7"/>
        <pc:sldMkLst>
          <pc:docMk/>
          <pc:sldMk cId="2245855083" sldId="264"/>
        </pc:sldMkLst>
      </pc:sldChg>
      <pc:sldChg chg="add">
        <pc:chgData name="Kristina Elen" userId="S::kelen@herzing.ca::79a21bbd-83f7-4e16-a863-8531c314eb69" providerId="AD" clId="Web-{9FCFE598-2B4F-CADA-4FEE-A5406531543B}" dt="2022-10-31T22:21:09.363" v="18"/>
        <pc:sldMkLst>
          <pc:docMk/>
          <pc:sldMk cId="3952349795" sldId="264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8"/>
        <pc:sldMkLst>
          <pc:docMk/>
          <pc:sldMk cId="134301471" sldId="265"/>
        </pc:sldMkLst>
      </pc:sldChg>
      <pc:sldChg chg="add">
        <pc:chgData name="Kristina Elen" userId="S::kelen@herzing.ca::79a21bbd-83f7-4e16-a863-8531c314eb69" providerId="AD" clId="Web-{9FCFE598-2B4F-CADA-4FEE-A5406531543B}" dt="2022-10-31T22:21:09.378" v="19"/>
        <pc:sldMkLst>
          <pc:docMk/>
          <pc:sldMk cId="948396130" sldId="265"/>
        </pc:sldMkLst>
      </pc:sldChg>
      <pc:sldChg chg="add">
        <pc:chgData name="Kristina Elen" userId="S::kelen@herzing.ca::79a21bbd-83f7-4e16-a863-8531c314eb69" providerId="AD" clId="Web-{9FCFE598-2B4F-CADA-4FEE-A5406531543B}" dt="2022-10-31T22:21:09.394" v="20"/>
        <pc:sldMkLst>
          <pc:docMk/>
          <pc:sldMk cId="1098692128" sldId="266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9"/>
        <pc:sldMkLst>
          <pc:docMk/>
          <pc:sldMk cId="1486066596" sldId="266"/>
        </pc:sldMkLst>
      </pc:sldChg>
      <pc:sldChg chg="add">
        <pc:chgData name="Kristina Elen" userId="S::kelen@herzing.ca::79a21bbd-83f7-4e16-a863-8531c314eb69" providerId="AD" clId="Web-{9FCFE598-2B4F-CADA-4FEE-A5406531543B}" dt="2022-10-31T22:21:09.425" v="21"/>
        <pc:sldMkLst>
          <pc:docMk/>
          <pc:sldMk cId="1839887202" sldId="267"/>
        </pc:sldMkLst>
      </pc:sldChg>
      <pc:sldChg chg="del">
        <pc:chgData name="Kristina Elen" userId="S::kelen@herzing.ca::79a21bbd-83f7-4e16-a863-8531c314eb69" providerId="AD" clId="Web-{9FCFE598-2B4F-CADA-4FEE-A5406531543B}" dt="2022-10-31T22:21:06.659" v="10"/>
        <pc:sldMkLst>
          <pc:docMk/>
          <pc:sldMk cId="3401188832" sldId="267"/>
        </pc:sldMkLst>
      </pc:sldChg>
      <pc:sldChg chg="del">
        <pc:chgData name="Kristina Elen" userId="S::kelen@herzing.ca::79a21bbd-83f7-4e16-a863-8531c314eb69" providerId="AD" clId="Web-{9FCFE598-2B4F-CADA-4FEE-A5406531543B}" dt="2022-10-31T22:21:06.675" v="11"/>
        <pc:sldMkLst>
          <pc:docMk/>
          <pc:sldMk cId="793067123" sldId="268"/>
        </pc:sldMkLst>
      </pc:sldChg>
      <pc:sldChg chg="add">
        <pc:chgData name="Kristina Elen" userId="S::kelen@herzing.ca::79a21bbd-83f7-4e16-a863-8531c314eb69" providerId="AD" clId="Web-{9FCFE598-2B4F-CADA-4FEE-A5406531543B}" dt="2022-10-31T22:21:09.441" v="22"/>
        <pc:sldMkLst>
          <pc:docMk/>
          <pc:sldMk cId="3576364095" sldId="268"/>
        </pc:sldMkLst>
      </pc:sldChg>
      <pc:sldChg chg="add">
        <pc:chgData name="Kristina Elen" userId="S::kelen@herzing.ca::79a21bbd-83f7-4e16-a863-8531c314eb69" providerId="AD" clId="Web-{9FCFE598-2B4F-CADA-4FEE-A5406531543B}" dt="2022-10-31T22:21:09.456" v="23"/>
        <pc:sldMkLst>
          <pc:docMk/>
          <pc:sldMk cId="1187104957" sldId="269"/>
        </pc:sldMkLst>
      </pc:sldChg>
      <pc:sldChg chg="add">
        <pc:chgData name="Kristina Elen" userId="S::kelen@herzing.ca::79a21bbd-83f7-4e16-a863-8531c314eb69" providerId="AD" clId="Web-{9FCFE598-2B4F-CADA-4FEE-A5406531543B}" dt="2022-10-31T22:21:09.488" v="24"/>
        <pc:sldMkLst>
          <pc:docMk/>
          <pc:sldMk cId="2596671052" sldId="270"/>
        </pc:sldMkLst>
      </pc:sldChg>
      <pc:sldChg chg="add">
        <pc:chgData name="Kristina Elen" userId="S::kelen@herzing.ca::79a21bbd-83f7-4e16-a863-8531c314eb69" providerId="AD" clId="Web-{9FCFE598-2B4F-CADA-4FEE-A5406531543B}" dt="2022-10-31T22:21:09.503" v="25"/>
        <pc:sldMkLst>
          <pc:docMk/>
          <pc:sldMk cId="3389812639" sldId="271"/>
        </pc:sldMkLst>
      </pc:sldChg>
      <pc:sldChg chg="addSp modSp add mod setBg">
        <pc:chgData name="Kristina Elen" userId="S::kelen@herzing.ca::79a21bbd-83f7-4e16-a863-8531c314eb69" providerId="AD" clId="Web-{9FCFE598-2B4F-CADA-4FEE-A5406531543B}" dt="2022-10-31T22:21:41.175" v="36"/>
        <pc:sldMkLst>
          <pc:docMk/>
          <pc:sldMk cId="3718095764" sldId="272"/>
        </pc:sldMkLst>
        <pc:spChg chg="mo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9FCFE598-2B4F-CADA-4FEE-A5406531543B}" dt="2022-10-31T22:21:41.175" v="36"/>
          <ac:spMkLst>
            <pc:docMk/>
            <pc:sldMk cId="3718095764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7.597" v="35"/>
        <pc:sldMkLst>
          <pc:docMk/>
          <pc:sldMk cId="2964245343" sldId="273"/>
        </pc:sldMkLst>
        <pc:spChg chg="mo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9FCFE598-2B4F-CADA-4FEE-A5406531543B}" dt="2022-10-31T22:21:37.597" v="35"/>
          <ac:spMkLst>
            <pc:docMk/>
            <pc:sldMk cId="2964245343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4.550" v="34"/>
        <pc:sldMkLst>
          <pc:docMk/>
          <pc:sldMk cId="2343562485" sldId="274"/>
        </pc:sldMkLst>
        <pc:spChg chg="mo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9FCFE598-2B4F-CADA-4FEE-A5406531543B}" dt="2022-10-31T22:21:34.550" v="34"/>
          <ac:spMkLst>
            <pc:docMk/>
            <pc:sldMk cId="2343562485" sldId="27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30.097" v="33"/>
        <pc:sldMkLst>
          <pc:docMk/>
          <pc:sldMk cId="365537245" sldId="275"/>
        </pc:sldMkLst>
        <pc:spChg chg="mo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2" creationId="{9E30639D-90F0-1A0A-C13A-D1DA09DDE331}"/>
          </ac:spMkLst>
        </pc:spChg>
        <pc:spChg chg="mo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3" creationId="{6308851E-6359-5FA5-4D23-6D99CF6D1A80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9FCFE598-2B4F-CADA-4FEE-A5406531543B}" dt="2022-10-31T22:21:30.097" v="33"/>
          <ac:spMkLst>
            <pc:docMk/>
            <pc:sldMk cId="365537245" sldId="275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9FCFE598-2B4F-CADA-4FEE-A5406531543B}" dt="2022-10-31T22:21:21.987" v="32"/>
        <pc:sldMkLst>
          <pc:docMk/>
          <pc:sldMk cId="1689984323" sldId="276"/>
        </pc:sldMkLst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3" creationId="{00000000-0000-0000-0000-000000000000}"/>
          </ac:spMkLst>
        </pc:spChg>
        <pc:spChg chg="mo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4" creationId="{3975A8DA-66BF-CEF0-1245-6B5F776DEC00}"/>
          </ac:spMkLst>
        </pc:spChg>
        <pc:spChg chg="add">
          <ac:chgData name="Kristina Elen" userId="S::kelen@herzing.ca::79a21bbd-83f7-4e16-a863-8531c314eb69" providerId="AD" clId="Web-{9FCFE598-2B4F-CADA-4FEE-A5406531543B}" dt="2022-10-31T22:21:21.987" v="32"/>
          <ac:spMkLst>
            <pc:docMk/>
            <pc:sldMk cId="1689984323" sldId="276"/>
            <ac:spMk id="9" creationId="{4C608BEB-860E-4094-8511-78603564A75E}"/>
          </ac:spMkLst>
        </pc:spChg>
        <pc:cxnChg chg="add">
          <ac:chgData name="Kristina Elen" userId="S::kelen@herzing.ca::79a21bbd-83f7-4e16-a863-8531c314eb69" providerId="AD" clId="Web-{9FCFE598-2B4F-CADA-4FEE-A5406531543B}" dt="2022-10-31T22:21:21.987" v="32"/>
          <ac:cxnSpMkLst>
            <pc:docMk/>
            <pc:sldMk cId="1689984323" sldId="276"/>
            <ac:cxnSpMk id="11" creationId="{1F16A8D4-FE87-4604-88B2-394B5D1EB437}"/>
          </ac:cxnSpMkLst>
        </pc:cxnChg>
      </pc:sldChg>
      <pc:sldMasterChg chg="replId modSldLayout">
        <pc:chgData name="Kristina Elen" userId="S::kelen@herzing.ca::79a21bbd-83f7-4e16-a863-8531c314eb69" providerId="AD" clId="Web-{9FCFE598-2B4F-CADA-4FEE-A5406531543B}" dt="2022-10-31T22:21:09.253" v="13"/>
        <pc:sldMasterMkLst>
          <pc:docMk/>
          <pc:sldMasterMk cId="662645734" sldId="2147483732"/>
        </pc:sldMasterMkLst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847985886" sldId="2147483733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750456570" sldId="2147483734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744986427" sldId="2147483735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860500119" sldId="2147483736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426499295" sldId="2147483737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663649613" sldId="2147483738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753706804" sldId="2147483739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2919296850" sldId="2147483740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424228665" sldId="2147483741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1184534346" sldId="2147483742"/>
          </pc:sldLayoutMkLst>
        </pc:sldLayoutChg>
        <pc:sldLayoutChg chg="replI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662645734" sldId="2147483732"/>
            <pc:sldLayoutMk cId="3641259083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9FCFE598-2B4F-CADA-4FEE-A5406531543B}" dt="2022-10-31T22:21:09.253" v="13"/>
        <pc:sldMasterMkLst>
          <pc:docMk/>
          <pc:sldMasterMk cId="3361642180" sldId="2147483744"/>
        </pc:sldMasterMkLst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3112963548" sldId="2147483745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3818440959" sldId="2147483746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1485833624" sldId="2147483747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3310291215" sldId="2147483748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3724565259" sldId="2147483749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2259463912" sldId="2147483750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4034961369" sldId="2147483751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1235279527" sldId="2147483752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352443638" sldId="2147483753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1638892506" sldId="2147483754"/>
          </pc:sldLayoutMkLst>
        </pc:sldLayoutChg>
        <pc:sldLayoutChg chg="add">
          <pc:chgData name="Kristina Elen" userId="S::kelen@herzing.ca::79a21bbd-83f7-4e16-a863-8531c314eb69" providerId="AD" clId="Web-{9FCFE598-2B4F-CADA-4FEE-A5406531543B}" dt="2022-10-31T22:21:09.253" v="13"/>
          <pc:sldLayoutMkLst>
            <pc:docMk/>
            <pc:sldMasterMk cId="3361642180" sldId="2147483744"/>
            <pc:sldLayoutMk cId="1901314083" sldId="2147483755"/>
          </pc:sldLayoutMkLst>
        </pc:sldLayoutChg>
      </pc:sldMasterChg>
    </pc:docChg>
  </pc:docChgLst>
  <pc:docChgLst>
    <pc:chgData name="Kristina Elen" userId="S::kelen@herzing.ca::79a21bbd-83f7-4e16-a863-8531c314eb69" providerId="AD" clId="Web-{485EDB8A-4CA4-531D-5BE1-9AC4D859B69D}"/>
    <pc:docChg chg="addSld delSld modSld sldOrd addMainMaster modMainMaster">
      <pc:chgData name="Kristina Elen" userId="S::kelen@herzing.ca::79a21bbd-83f7-4e16-a863-8531c314eb69" providerId="AD" clId="Web-{485EDB8A-4CA4-531D-5BE1-9AC4D859B69D}" dt="2022-10-28T01:48:38.741" v="99"/>
      <pc:docMkLst>
        <pc:docMk/>
      </pc:docMkLst>
      <pc:sldChg chg="ord">
        <pc:chgData name="Kristina Elen" userId="S::kelen@herzing.ca::79a21bbd-83f7-4e16-a863-8531c314eb69" providerId="AD" clId="Web-{485EDB8A-4CA4-531D-5BE1-9AC4D859B69D}" dt="2022-10-28T01:42:48.256" v="37"/>
        <pc:sldMkLst>
          <pc:docMk/>
          <pc:sldMk cId="2323017529" sldId="257"/>
        </pc:sldMkLst>
      </pc:sldChg>
      <pc:sldChg chg="del">
        <pc:chgData name="Kristina Elen" userId="S::kelen@herzing.ca::79a21bbd-83f7-4e16-a863-8531c314eb69" providerId="AD" clId="Web-{485EDB8A-4CA4-531D-5BE1-9AC4D859B69D}" dt="2022-10-28T01:42:17.193" v="4"/>
        <pc:sldMkLst>
          <pc:docMk/>
          <pc:sldMk cId="4039164492" sldId="259"/>
        </pc:sldMkLst>
      </pc:sldChg>
      <pc:sldChg chg="del">
        <pc:chgData name="Kristina Elen" userId="S::kelen@herzing.ca::79a21bbd-83f7-4e16-a863-8531c314eb69" providerId="AD" clId="Web-{485EDB8A-4CA4-531D-5BE1-9AC4D859B69D}" dt="2022-10-28T01:42:16.630" v="3"/>
        <pc:sldMkLst>
          <pc:docMk/>
          <pc:sldMk cId="1615145236" sldId="260"/>
        </pc:sldMkLst>
      </pc:sldChg>
      <pc:sldChg chg="del">
        <pc:chgData name="Kristina Elen" userId="S::kelen@herzing.ca::79a21bbd-83f7-4e16-a863-8531c314eb69" providerId="AD" clId="Web-{485EDB8A-4CA4-531D-5BE1-9AC4D859B69D}" dt="2022-10-28T01:42:13.568" v="2"/>
        <pc:sldMkLst>
          <pc:docMk/>
          <pc:sldMk cId="124163468" sldId="261"/>
        </pc:sldMkLst>
      </pc:sldChg>
      <pc:sldChg chg="del">
        <pc:chgData name="Kristina Elen" userId="S::kelen@herzing.ca::79a21bbd-83f7-4e16-a863-8531c314eb69" providerId="AD" clId="Web-{485EDB8A-4CA4-531D-5BE1-9AC4D859B69D}" dt="2022-10-28T01:42:34.302" v="36"/>
        <pc:sldMkLst>
          <pc:docMk/>
          <pc:sldMk cId="3708629886" sldId="262"/>
        </pc:sldMkLst>
      </pc:sldChg>
      <pc:sldChg chg="del">
        <pc:chgData name="Kristina Elen" userId="S::kelen@herzing.ca::79a21bbd-83f7-4e16-a863-8531c314eb69" providerId="AD" clId="Web-{485EDB8A-4CA4-531D-5BE1-9AC4D859B69D}" dt="2022-10-28T01:42:13.177" v="1"/>
        <pc:sldMkLst>
          <pc:docMk/>
          <pc:sldMk cId="162975287" sldId="263"/>
        </pc:sldMkLst>
      </pc:sldChg>
      <pc:sldChg chg="new del">
        <pc:chgData name="Kristina Elen" userId="S::kelen@herzing.ca::79a21bbd-83f7-4e16-a863-8531c314eb69" providerId="AD" clId="Web-{485EDB8A-4CA4-531D-5BE1-9AC4D859B69D}" dt="2022-10-28T01:42:29.240" v="34"/>
        <pc:sldMkLst>
          <pc:docMk/>
          <pc:sldMk cId="996830022" sldId="263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8.741" v="99"/>
        <pc:sldMkLst>
          <pc:docMk/>
          <pc:sldMk cId="1077749089" sldId="264"/>
        </pc:sldMkLst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8.741" v="99"/>
          <ac:grpSpMkLst>
            <pc:docMk/>
            <pc:sldMk cId="1077749089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485EDB8A-4CA4-531D-5BE1-9AC4D859B69D}" dt="2022-10-28T01:42:11.865" v="0"/>
        <pc:sldMkLst>
          <pc:docMk/>
          <pc:sldMk cId="3522202968" sldId="264"/>
        </pc:sldMkLst>
      </pc:sldChg>
      <pc:sldChg chg="add">
        <pc:chgData name="Kristina Elen" userId="S::kelen@herzing.ca::79a21bbd-83f7-4e16-a863-8531c314eb69" providerId="AD" clId="Web-{485EDB8A-4CA4-531D-5BE1-9AC4D859B69D}" dt="2022-10-28T01:42:20.318" v="7"/>
        <pc:sldMkLst>
          <pc:docMk/>
          <pc:sldMk cId="1155114925" sldId="265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3.303" v="98"/>
        <pc:sldMkLst>
          <pc:docMk/>
          <pc:sldMk cId="2478050555" sldId="266"/>
        </pc:sldMkLst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3.303" v="98"/>
          <ac:grpSpMkLst>
            <pc:docMk/>
            <pc:sldMk cId="2478050555" sldId="266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30.241" v="97"/>
        <pc:sldMkLst>
          <pc:docMk/>
          <pc:sldMk cId="3098682493" sldId="267"/>
        </pc:sldMkLst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0.241" v="97"/>
          <ac:grpSpMkLst>
            <pc:docMk/>
            <pc:sldMk cId="3098682493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6.819" v="96"/>
        <pc:sldMkLst>
          <pc:docMk/>
          <pc:sldMk cId="1545500934" sldId="268"/>
        </pc:sldMkLst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6.819" v="96"/>
          <ac:grpSpMkLst>
            <pc:docMk/>
            <pc:sldMk cId="1545500934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1.100" v="95"/>
        <pc:sldMkLst>
          <pc:docMk/>
          <pc:sldMk cId="995610034" sldId="269"/>
        </pc:sldMkLst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1.100" v="95"/>
          <ac:grpSpMkLst>
            <pc:docMk/>
            <pc:sldMk cId="995610034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17.506" v="94"/>
        <pc:sldMkLst>
          <pc:docMk/>
          <pc:sldMk cId="3794635998" sldId="270"/>
        </pc:sldMkLst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17.506" v="94"/>
          <ac:grpSpMkLst>
            <pc:docMk/>
            <pc:sldMk cId="3794635998" sldId="270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485EDB8A-4CA4-531D-5BE1-9AC4D859B69D}" dt="2022-10-28T01:48:06.631" v="93"/>
        <pc:sldMkLst>
          <pc:docMk/>
          <pc:sldMk cId="3007963576" sldId="271"/>
        </pc:sldMkLst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1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8:06.631" v="93"/>
          <ac:picMkLst>
            <pc:docMk/>
            <pc:sldMk cId="3007963576" sldId="271"/>
            <ac:picMk id="7" creationId="{D1A25A7E-AF87-7DA4-9887-E388D290FB1D}"/>
          </ac:picMkLst>
        </pc:picChg>
      </pc:sldChg>
      <pc:sldChg chg="addSp modSp add mod setBg">
        <pc:chgData name="Kristina Elen" userId="S::kelen@herzing.ca::79a21bbd-83f7-4e16-a863-8531c314eb69" providerId="AD" clId="Web-{485EDB8A-4CA4-531D-5BE1-9AC4D859B69D}" dt="2022-10-28T01:48:00.459" v="90"/>
        <pc:sldMkLst>
          <pc:docMk/>
          <pc:sldMk cId="3029572908" sldId="272"/>
        </pc:sldMkLst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7.022" v="89"/>
        <pc:sldMkLst>
          <pc:docMk/>
          <pc:sldMk cId="3676388690" sldId="273"/>
        </pc:sldMkLst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3.131" v="88"/>
        <pc:sldMkLst>
          <pc:docMk/>
          <pc:sldMk cId="3030394455" sldId="274"/>
        </pc:sldMkLst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0.209" v="87"/>
        <pc:sldMkLst>
          <pc:docMk/>
          <pc:sldMk cId="4252562220" sldId="275"/>
        </pc:sldMkLst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47.100" v="86"/>
        <pc:sldMkLst>
          <pc:docMk/>
          <pc:sldMk cId="2225673861" sldId="276"/>
        </pc:sldMkLst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34.147" v="84"/>
        <pc:sldMkLst>
          <pc:docMk/>
          <pc:sldMk cId="1740686748" sldId="277"/>
        </pc:sldMkLst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30.834" v="83"/>
        <pc:sldMkLst>
          <pc:docMk/>
          <pc:sldMk cId="1566855428" sldId="278"/>
        </pc:sldMkLst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7.834" v="81"/>
        <pc:sldMkLst>
          <pc:docMk/>
          <pc:sldMk cId="529587652" sldId="279"/>
        </pc:sldMkLst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3.069" v="80"/>
        <pc:sldMkLst>
          <pc:docMk/>
          <pc:sldMk cId="1993083556" sldId="280"/>
        </pc:sldMkLst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0.022" v="79"/>
        <pc:sldMkLst>
          <pc:docMk/>
          <pc:sldMk cId="481738591" sldId="281"/>
        </pc:sldMkLst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12.600" v="78"/>
        <pc:sldMkLst>
          <pc:docMk/>
          <pc:sldMk cId="3850070371" sldId="282"/>
        </pc:sldMkLst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9.397" v="77"/>
        <pc:sldMkLst>
          <pc:docMk/>
          <pc:sldMk cId="4252232537" sldId="283"/>
        </pc:sldMkLst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5.006" v="76"/>
        <pc:sldMkLst>
          <pc:docMk/>
          <pc:sldMk cId="2287514451" sldId="284"/>
        </pc:sldMkLst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6:53.100" v="75"/>
        <pc:sldMkLst>
          <pc:docMk/>
          <pc:sldMk cId="52258112" sldId="285"/>
        </pc:sldMkLst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6:53.100" v="75"/>
          <ac:picMkLst>
            <pc:docMk/>
            <pc:sldMk cId="52258112" sldId="285"/>
            <ac:picMk id="7" creationId="{14E09462-E050-46F7-3A90-D8D8A3D1EE72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6:46.162" v="74"/>
        <pc:sldMkLst>
          <pc:docMk/>
          <pc:sldMk cId="4058948459" sldId="286"/>
        </pc:sldMkLst>
      </pc:sldChg>
      <pc:sldChg chg="addSp delSp add">
        <pc:chgData name="Kristina Elen" userId="S::kelen@herzing.ca::79a21bbd-83f7-4e16-a863-8531c314eb69" providerId="AD" clId="Web-{485EDB8A-4CA4-531D-5BE1-9AC4D859B69D}" dt="2022-10-28T01:45:03.068" v="60"/>
        <pc:sldMkLst>
          <pc:docMk/>
          <pc:sldMk cId="1742684496" sldId="287"/>
        </pc:sldMkLst>
        <pc:spChg chg="del">
          <ac:chgData name="Kristina Elen" userId="S::kelen@herzing.ca::79a21bbd-83f7-4e16-a863-8531c314eb69" providerId="AD" clId="Web-{485EDB8A-4CA4-531D-5BE1-9AC4D859B69D}" dt="2022-10-28T01:45:03.068" v="60"/>
          <ac:spMkLst>
            <pc:docMk/>
            <pc:sldMk cId="1742684496" sldId="28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5:03.068" v="60"/>
          <ac:graphicFrameMkLst>
            <pc:docMk/>
            <pc:sldMk cId="1742684496" sldId="287"/>
            <ac:graphicFrameMk id="5" creationId="{C5865C63-1378-2B71-7E3D-BBB3C5310FFA}"/>
          </ac:graphicFrameMkLst>
        </pc:graphicFrameChg>
      </pc:sldChg>
      <pc:sldChg chg="addSp delSp modSp add mod setBg">
        <pc:chgData name="Kristina Elen" userId="S::kelen@herzing.ca::79a21bbd-83f7-4e16-a863-8531c314eb69" providerId="AD" clId="Web-{485EDB8A-4CA4-531D-5BE1-9AC4D859B69D}" dt="2022-10-28T01:45:49.475" v="66" actId="20577"/>
        <pc:sldMkLst>
          <pc:docMk/>
          <pc:sldMk cId="3324807346" sldId="288"/>
        </pc:sldMkLst>
        <pc:spChg chg="mo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2" creationId="{00000000-0000-0000-0000-000000000000}"/>
          </ac:spMkLst>
        </pc:spChg>
        <pc:spChg chg="mod ord">
          <ac:chgData name="Kristina Elen" userId="S::kelen@herzing.ca::79a21bbd-83f7-4e16-a863-8531c314eb69" providerId="AD" clId="Web-{485EDB8A-4CA4-531D-5BE1-9AC4D859B69D}" dt="2022-10-28T01:45:49.475" v="66" actId="20577"/>
          <ac:spMkLst>
            <pc:docMk/>
            <pc:sldMk cId="3324807346" sldId="28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7" creationId="{427D15F9-FBA9-45B6-A1EE-7E2610907483}"/>
          </ac:spMkLst>
        </pc:spChg>
        <pc:grpChg chg="add">
          <ac:chgData name="Kristina Elen" userId="S::kelen@herzing.ca::79a21bbd-83f7-4e16-a863-8531c314eb69" providerId="AD" clId="Web-{485EDB8A-4CA4-531D-5BE1-9AC4D859B69D}" dt="2022-10-28T01:45:34.131" v="61"/>
          <ac:grpSpMkLst>
            <pc:docMk/>
            <pc:sldMk cId="3324807346" sldId="288"/>
            <ac:grpSpMk id="19" creationId="{549D845D-9A57-49AC-9523-BB0D6DA6FECA}"/>
          </ac:grpSpMkLst>
        </pc:grpChg>
        <pc:picChg chg="add del mod">
          <ac:chgData name="Kristina Elen" userId="S::kelen@herzing.ca::79a21bbd-83f7-4e16-a863-8531c314eb69" providerId="AD" clId="Web-{485EDB8A-4CA4-531D-5BE1-9AC4D859B69D}" dt="2022-10-28T01:45:37.147" v="62"/>
          <ac:picMkLst>
            <pc:docMk/>
            <pc:sldMk cId="3324807346" sldId="288"/>
            <ac:picMk id="7" creationId="{257F0B01-3BD2-9BD1-BAF9-F7E94934A515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4:19.006" v="58"/>
        <pc:sldMkLst>
          <pc:docMk/>
          <pc:sldMk cId="734184248" sldId="289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3:06.318" v="39"/>
        <pc:sldMkLst>
          <pc:docMk/>
          <pc:sldMk cId="1528148470" sldId="290"/>
        </pc:sldMkLst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3:06.318" v="39"/>
          <ac:picMkLst>
            <pc:docMk/>
            <pc:sldMk cId="1528148470" sldId="290"/>
            <ac:picMk id="7" creationId="{F346563B-2BAE-7285-B20A-29533E3BBF9E}"/>
          </ac:picMkLst>
        </pc:picChg>
      </pc:sldChg>
      <pc:sldChg chg="addSp delSp add">
        <pc:chgData name="Kristina Elen" userId="S::kelen@herzing.ca::79a21bbd-83f7-4e16-a863-8531c314eb69" providerId="AD" clId="Web-{485EDB8A-4CA4-531D-5BE1-9AC4D859B69D}" dt="2022-10-28T01:42:57.787" v="38"/>
        <pc:sldMkLst>
          <pc:docMk/>
          <pc:sldMk cId="2229199430" sldId="291"/>
        </pc:sldMkLst>
        <pc:spChg chg="del">
          <ac:chgData name="Kristina Elen" userId="S::kelen@herzing.ca::79a21bbd-83f7-4e16-a863-8531c314eb69" providerId="AD" clId="Web-{485EDB8A-4CA4-531D-5BE1-9AC4D859B69D}" dt="2022-10-28T01:42:57.787" v="38"/>
          <ac:spMkLst>
            <pc:docMk/>
            <pc:sldMk cId="2229199430" sldId="29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2:57.787" v="38"/>
          <ac:graphicFrameMkLst>
            <pc:docMk/>
            <pc:sldMk cId="2229199430" sldId="291"/>
            <ac:graphicFrameMk id="5" creationId="{DEC871D6-81A0-3EA8-81BB-66E25BC3D777}"/>
          </ac:graphicFrameMkLst>
        </pc:graphicFrameChg>
      </pc:sldChg>
      <pc:sldChg chg="add del replId">
        <pc:chgData name="Kristina Elen" userId="S::kelen@herzing.ca::79a21bbd-83f7-4e16-a863-8531c314eb69" providerId="AD" clId="Web-{485EDB8A-4CA4-531D-5BE1-9AC4D859B69D}" dt="2022-10-28T01:43:36.224" v="41"/>
        <pc:sldMkLst>
          <pc:docMk/>
          <pc:sldMk cId="884381720" sldId="292"/>
        </pc:sldMkLst>
      </pc:sldChg>
      <pc:sldChg chg="addSp delSp modSp add replId">
        <pc:chgData name="Kristina Elen" userId="S::kelen@herzing.ca::79a21bbd-83f7-4e16-a863-8531c314eb69" providerId="AD" clId="Web-{485EDB8A-4CA4-531D-5BE1-9AC4D859B69D}" dt="2022-10-28T01:44:13.506" v="57" actId="1076"/>
        <pc:sldMkLst>
          <pc:docMk/>
          <pc:sldMk cId="3925612230" sldId="292"/>
        </pc:sldMkLst>
        <pc:spChg chg="del">
          <ac:chgData name="Kristina Elen" userId="S::kelen@herzing.ca::79a21bbd-83f7-4e16-a863-8531c314eb69" providerId="AD" clId="Web-{485EDB8A-4CA4-531D-5BE1-9AC4D859B69D}" dt="2022-10-28T01:43:46.631" v="43"/>
          <ac:spMkLst>
            <pc:docMk/>
            <pc:sldMk cId="3925612230" sldId="292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03.912" v="54"/>
          <ac:spMkLst>
            <pc:docMk/>
            <pc:sldMk cId="3925612230" sldId="292"/>
            <ac:spMk id="5" creationId="{E47035AD-ABA3-0860-0C28-B3360A28B682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13.506" v="57" actId="1076"/>
          <ac:spMkLst>
            <pc:docMk/>
            <pc:sldMk cId="3925612230" sldId="292"/>
            <ac:spMk id="8" creationId="{EE4FDF61-B6B1-3A2F-5802-15EF5E829BA8}"/>
          </ac:spMkLst>
        </pc:spChg>
      </pc:sldChg>
      <pc:sldChg chg="addSp delSp modSp add ord replId">
        <pc:chgData name="Kristina Elen" userId="S::kelen@herzing.ca::79a21bbd-83f7-4e16-a863-8531c314eb69" providerId="AD" clId="Web-{485EDB8A-4CA4-531D-5BE1-9AC4D859B69D}" dt="2022-10-28T01:46:43.100" v="73" actId="1076"/>
        <pc:sldMkLst>
          <pc:docMk/>
          <pc:sldMk cId="3753619767" sldId="293"/>
        </pc:sldMkLst>
        <pc:spChg chg="del">
          <ac:chgData name="Kristina Elen" userId="S::kelen@herzing.ca::79a21bbd-83f7-4e16-a863-8531c314eb69" providerId="AD" clId="Web-{485EDB8A-4CA4-531D-5BE1-9AC4D859B69D}" dt="2022-10-28T01:46:26.819" v="69"/>
          <ac:spMkLst>
            <pc:docMk/>
            <pc:sldMk cId="3753619767" sldId="293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6:37.881" v="72"/>
          <ac:spMkLst>
            <pc:docMk/>
            <pc:sldMk cId="3753619767" sldId="293"/>
            <ac:spMk id="5" creationId="{AA8A3CD3-5652-6659-62DE-43B2D40B4385}"/>
          </ac:spMkLst>
        </pc:spChg>
        <pc:spChg chg="add mod">
          <ac:chgData name="Kristina Elen" userId="S::kelen@herzing.ca::79a21bbd-83f7-4e16-a863-8531c314eb69" providerId="AD" clId="Web-{485EDB8A-4CA4-531D-5BE1-9AC4D859B69D}" dt="2022-10-28T01:46:43.100" v="73" actId="1076"/>
          <ac:spMkLst>
            <pc:docMk/>
            <pc:sldMk cId="3753619767" sldId="293"/>
            <ac:spMk id="7" creationId="{324D2D8E-6378-98BD-DC4C-9EF99DEA52A0}"/>
          </ac:spMkLst>
        </pc:spChg>
      </pc:sldChg>
      <pc:sldMasterChg chg="replId mo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1639693277" sldId="2147483684"/>
        </pc:sldMasterMkLst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828363358" sldId="2147483685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640294310" sldId="2147483686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012542113" sldId="2147483687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49169128" sldId="2147483688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079810595" sldId="2147483689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172719024" sldId="2147483690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635915486" sldId="2147483691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831010471" sldId="2147483692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581849750" sldId="2147483693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646476933" sldId="2147483694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492749712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3192681248" sldId="2147483696"/>
        </pc:sldMasterMkLst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484113981" sldId="2147483697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60521616" sldId="2147483698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822451341" sldId="2147483699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71513652" sldId="2147483700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87069882" sldId="2147483701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290695850" sldId="2147483702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557632723" sldId="2147483703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115360475" sldId="2147483704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575102156" sldId="2147483705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918006972" sldId="2147483706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2595490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89185E1-C23B-FE9A-18DB-943950248018}"/>
    <pc:docChg chg="addSld delSld modSld addMainMaster modMainMaster">
      <pc:chgData name="Kristina Elen" userId="S::kelen@herzing.ca::79a21bbd-83f7-4e16-a863-8531c314eb69" providerId="AD" clId="Web-{189185E1-C23B-FE9A-18DB-943950248018}" dt="2022-10-31T22:03:41.509" v="35"/>
      <pc:docMkLst>
        <pc:docMk/>
      </pc:docMkLst>
      <pc:sldChg chg="new del">
        <pc:chgData name="Kristina Elen" userId="S::kelen@herzing.ca::79a21bbd-83f7-4e16-a863-8531c314eb69" providerId="AD" clId="Web-{189185E1-C23B-FE9A-18DB-943950248018}" dt="2022-10-31T22:02:22.354" v="24"/>
        <pc:sldMkLst>
          <pc:docMk/>
          <pc:sldMk cId="400254946" sldId="258"/>
        </pc:sldMkLst>
      </pc:sldChg>
      <pc:sldChg chg="addSp delSp add">
        <pc:chgData name="Kristina Elen" userId="S::kelen@herzing.ca::79a21bbd-83f7-4e16-a863-8531c314eb69" providerId="AD" clId="Web-{189185E1-C23B-FE9A-18DB-943950248018}" dt="2022-10-31T22:03:41.509" v="35"/>
        <pc:sldMkLst>
          <pc:docMk/>
          <pc:sldMk cId="1550496710" sldId="259"/>
        </pc:sldMkLst>
        <pc:spChg chg="del">
          <ac:chgData name="Kristina Elen" userId="S::kelen@herzing.ca::79a21bbd-83f7-4e16-a863-8531c314eb69" providerId="AD" clId="Web-{189185E1-C23B-FE9A-18DB-943950248018}" dt="2022-10-31T22:03:41.509" v="35"/>
          <ac:spMkLst>
            <pc:docMk/>
            <pc:sldMk cId="1550496710" sldId="25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3:41.509" v="35"/>
          <ac:graphicFrameMkLst>
            <pc:docMk/>
            <pc:sldMk cId="1550496710" sldId="259"/>
            <ac:graphicFrameMk id="5" creationId="{293C2205-82B8-4004-5CA8-6359F3B7C592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417" v="0"/>
        <pc:sldMkLst>
          <pc:docMk/>
          <pc:sldMk cId="3905065405" sldId="259"/>
        </pc:sldMkLst>
      </pc:sldChg>
      <pc:sldChg chg="del">
        <pc:chgData name="Kristina Elen" userId="S::kelen@herzing.ca::79a21bbd-83f7-4e16-a863-8531c314eb69" providerId="AD" clId="Web-{189185E1-C23B-FE9A-18DB-943950248018}" dt="2022-10-31T22:01:56.448" v="1"/>
        <pc:sldMkLst>
          <pc:docMk/>
          <pc:sldMk cId="192898904" sldId="260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5.806" v="34"/>
        <pc:sldMkLst>
          <pc:docMk/>
          <pc:sldMk cId="4135109685" sldId="260"/>
        </pc:sldMkLst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10" creationId="{5DD103AA-7536-490B-973F-73CA63A7ED09}"/>
          </ac:spMkLst>
        </pc:spChg>
        <pc:picChg chg="add">
          <ac:chgData name="Kristina Elen" userId="S::kelen@herzing.ca::79a21bbd-83f7-4e16-a863-8531c314eb69" providerId="AD" clId="Web-{189185E1-C23B-FE9A-18DB-943950248018}" dt="2022-10-31T22:03:35.806" v="34"/>
          <ac:picMkLst>
            <pc:docMk/>
            <pc:sldMk cId="4135109685" sldId="260"/>
            <ac:picMk id="7" creationId="{21585F3D-7231-CC8F-2D83-60710F04CD97}"/>
          </ac:picMkLst>
        </pc:picChg>
      </pc:sldChg>
      <pc:sldChg chg="del">
        <pc:chgData name="Kristina Elen" userId="S::kelen@herzing.ca::79a21bbd-83f7-4e16-a863-8531c314eb69" providerId="AD" clId="Web-{189185E1-C23B-FE9A-18DB-943950248018}" dt="2022-10-31T22:01:56.464" v="2"/>
        <pc:sldMkLst>
          <pc:docMk/>
          <pc:sldMk cId="828402167" sldId="261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2.447" v="33"/>
        <pc:sldMkLst>
          <pc:docMk/>
          <pc:sldMk cId="1741926178" sldId="261"/>
        </pc:sldMkLst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29.306" v="32"/>
        <pc:sldMkLst>
          <pc:docMk/>
          <pc:sldMk cId="3703555123" sldId="262"/>
        </pc:sldMkLst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80" v="3"/>
        <pc:sldMkLst>
          <pc:docMk/>
          <pc:sldMk cId="3706376714" sldId="262"/>
        </pc:sldMkLst>
      </pc:sldChg>
      <pc:sldChg chg="del">
        <pc:chgData name="Kristina Elen" userId="S::kelen@herzing.ca::79a21bbd-83f7-4e16-a863-8531c314eb69" providerId="AD" clId="Web-{189185E1-C23B-FE9A-18DB-943950248018}" dt="2022-10-31T22:01:56.480" v="4"/>
        <pc:sldMkLst>
          <pc:docMk/>
          <pc:sldMk cId="3321448929" sldId="263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26.666" v="31"/>
        <pc:sldMkLst>
          <pc:docMk/>
          <pc:sldMk cId="4096444064" sldId="263"/>
        </pc:sldMkLst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5"/>
        <pc:sldMkLst>
          <pc:docMk/>
          <pc:sldMk cId="2110526594" sldId="264"/>
        </pc:sldMkLst>
      </pc:sldChg>
      <pc:sldChg chg="addSp modSp add mod setBg addAnim">
        <pc:chgData name="Kristina Elen" userId="S::kelen@herzing.ca::79a21bbd-83f7-4e16-a863-8531c314eb69" providerId="AD" clId="Web-{189185E1-C23B-FE9A-18DB-943950248018}" dt="2022-10-31T22:03:23.478" v="30"/>
        <pc:sldMkLst>
          <pc:docMk/>
          <pc:sldMk cId="2245855083" sldId="264"/>
        </pc:sldMkLst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8" creationId="{B26EE4FD-480F-42A5-9FEB-DA630457CFB7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0" creationId="{A187062F-BE14-42FC-B06A-607DB23849C3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2" creationId="{731FE21B-2A45-4BF5-8B03-E12341988774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4" creationId="{2DC5A94D-79ED-48F5-9DC5-96CBB507CEC8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6" creationId="{93A3D4BE-AF25-4F9A-9C29-1145CCE24A28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18.166" v="28"/>
        <pc:sldMkLst>
          <pc:docMk/>
          <pc:sldMk cId="134301471" sldId="265"/>
        </pc:sldMkLst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6"/>
        <pc:sldMkLst>
          <pc:docMk/>
          <pc:sldMk cId="2793952246" sldId="265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8.619" v="27"/>
        <pc:sldMkLst>
          <pc:docMk/>
          <pc:sldMk cId="1486066596" sldId="266"/>
        </pc:sldMkLst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7"/>
        <pc:sldMkLst>
          <pc:docMk/>
          <pc:sldMk cId="3011655191" sldId="266"/>
        </pc:sldMkLst>
      </pc:sldChg>
      <pc:sldChg chg="del">
        <pc:chgData name="Kristina Elen" userId="S::kelen@herzing.ca::79a21bbd-83f7-4e16-a863-8531c314eb69" providerId="AD" clId="Web-{189185E1-C23B-FE9A-18DB-943950248018}" dt="2022-10-31T22:01:56.511" v="8"/>
        <pc:sldMkLst>
          <pc:docMk/>
          <pc:sldMk cId="1986913388" sldId="267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4.010" v="26"/>
        <pc:sldMkLst>
          <pc:docMk/>
          <pc:sldMk cId="3401188832" sldId="267"/>
        </pc:sldMkLst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189185E1-C23B-FE9A-18DB-943950248018}" dt="2022-10-31T22:02:40.369" v="25"/>
        <pc:sldMkLst>
          <pc:docMk/>
          <pc:sldMk cId="793067123" sldId="268"/>
        </pc:sldMkLst>
        <pc:spChg chg="del">
          <ac:chgData name="Kristina Elen" userId="S::kelen@herzing.ca::79a21bbd-83f7-4e16-a863-8531c314eb69" providerId="AD" clId="Web-{189185E1-C23B-FE9A-18DB-943950248018}" dt="2022-10-31T22:02:40.369" v="25"/>
          <ac:spMkLst>
            <pc:docMk/>
            <pc:sldMk cId="79306712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2:40.369" v="25"/>
          <ac:graphicFrameMkLst>
            <pc:docMk/>
            <pc:sldMk cId="793067123" sldId="268"/>
            <ac:graphicFrameMk id="5" creationId="{0B26330D-7FBF-C3C3-3F9F-613175E27BE3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511" v="9"/>
        <pc:sldMkLst>
          <pc:docMk/>
          <pc:sldMk cId="1911096653" sldId="268"/>
        </pc:sldMkLst>
      </pc:sldChg>
      <pc:sldChg chg="del">
        <pc:chgData name="Kristina Elen" userId="S::kelen@herzing.ca::79a21bbd-83f7-4e16-a863-8531c314eb69" providerId="AD" clId="Web-{189185E1-C23B-FE9A-18DB-943950248018}" dt="2022-10-31T22:01:56.526" v="10"/>
        <pc:sldMkLst>
          <pc:docMk/>
          <pc:sldMk cId="438927597" sldId="269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1"/>
        <pc:sldMkLst>
          <pc:docMk/>
          <pc:sldMk cId="1351242174" sldId="270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2"/>
        <pc:sldMkLst>
          <pc:docMk/>
          <pc:sldMk cId="1845529820" sldId="271"/>
        </pc:sldMkLst>
      </pc:sldChg>
      <pc:sldMasterChg chg="replId mo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772129693" sldId="2147483720"/>
        </pc:sldMasterMkLst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47753050" sldId="2147483721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364261388" sldId="2147483722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86475794" sldId="2147483723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197254" sldId="2147483724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927743652" sldId="2147483725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772406163" sldId="2147483726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01508065" sldId="2147483727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07925050" sldId="2147483728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01501" sldId="2147483729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51760998" sldId="2147483730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379400583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662645734" sldId="2147483732"/>
        </pc:sldMasterMkLst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847985886" sldId="2147483733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750456570" sldId="2147483734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744986427" sldId="2147483735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860500119" sldId="2147483736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426499295" sldId="2147483737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663649613" sldId="2147483738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753706804" sldId="2147483739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2919296850" sldId="2147483740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424228665" sldId="2147483741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1184534346" sldId="2147483742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732"/>
            <pc:sldLayoutMk cId="3641259083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817957DF-95A4-C9C8-9959-3EC1C88FC6F6}"/>
    <pc:docChg chg="addSld delSld modSld addMainMaster modMainMaster">
      <pc:chgData name="Kristina Elen" userId="S::kelen@herzing.ca::79a21bbd-83f7-4e16-a863-8531c314eb69" providerId="AD" clId="Web-{817957DF-95A4-C9C8-9959-3EC1C88FC6F6}" dt="2022-10-31T21:51:45.682" v="66"/>
      <pc:docMkLst>
        <pc:docMk/>
      </pc:docMkLst>
      <pc:sldChg chg="modSp">
        <pc:chgData name="Kristina Elen" userId="S::kelen@herzing.ca::79a21bbd-83f7-4e16-a863-8531c314eb69" providerId="AD" clId="Web-{817957DF-95A4-C9C8-9959-3EC1C88FC6F6}" dt="2022-10-31T21:44:27.239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17957DF-95A4-C9C8-9959-3EC1C88FC6F6}" dt="2022-10-31T21:44:27.239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17957DF-95A4-C9C8-9959-3EC1C88FC6F6}" dt="2022-10-31T21:45:46.225" v="34"/>
        <pc:sldMkLst>
          <pc:docMk/>
          <pc:sldMk cId="2692741177" sldId="258"/>
        </pc:sldMkLst>
      </pc:sldChg>
      <pc:sldChg chg="del">
        <pc:chgData name="Kristina Elen" userId="S::kelen@herzing.ca::79a21bbd-83f7-4e16-a863-8531c314eb69" providerId="AD" clId="Web-{817957DF-95A4-C9C8-9959-3EC1C88FC6F6}" dt="2022-10-31T21:44:45.661" v="4"/>
        <pc:sldMkLst>
          <pc:docMk/>
          <pc:sldMk cId="1402122492" sldId="259"/>
        </pc:sldMkLst>
      </pc:sldChg>
      <pc:sldChg chg="addSp delSp modSp add mod setBg addAnim delAnim">
        <pc:chgData name="Kristina Elen" userId="S::kelen@herzing.ca::79a21bbd-83f7-4e16-a863-8531c314eb69" providerId="AD" clId="Web-{817957DF-95A4-C9C8-9959-3EC1C88FC6F6}" dt="2022-10-31T21:51:45.682" v="66"/>
        <pc:sldMkLst>
          <pc:docMk/>
          <pc:sldMk cId="3905065405" sldId="259"/>
        </pc:sldMkLst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8" creationId="{2029D5AD-8348-4446-B191-6A9B6FE03F21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0" creationId="{A3F395A2-2B64-4749-BD93-2F159C7E1FB5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2" creationId="{5CF0135B-EAB8-4CA0-896C-2D897ECD28BC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4" creationId="{92C3387C-D24F-4737-8A37-1DC5CFF09CFA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6" creationId="{93A3D4BE-AF25-4F9A-9C29-1145CCE24A28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7" creationId="{B26EE4FD-480F-42A5-9FEB-DA630457CFB7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8" creationId="{A187062F-BE14-42FC-B06A-607DB23849C3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9" creationId="{731FE21B-2A45-4BF5-8B03-E12341988774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0" creationId="{2DC5A94D-79ED-48F5-9DC5-96CBB507CEC8}"/>
          </ac:spMkLst>
        </pc:spChg>
      </pc:sldChg>
      <pc:sldChg chg="addSp delSp modSp add mod setBg">
        <pc:chgData name="Kristina Elen" userId="S::kelen@herzing.ca::79a21bbd-83f7-4e16-a863-8531c314eb69" providerId="AD" clId="Web-{817957DF-95A4-C9C8-9959-3EC1C88FC6F6}" dt="2022-10-31T21:50:16.728" v="60"/>
        <pc:sldMkLst>
          <pc:docMk/>
          <pc:sldMk cId="192898904" sldId="260"/>
        </pc:sldMkLst>
        <pc:spChg chg="mo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16" creationId="{D5B0017B-2ECA-49AF-B397-DC140825DF8D}"/>
          </ac:spMkLst>
        </pc:spChg>
        <pc:spChg chg="ad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0" creationId="{6D19922F-AD68-4E94-85E8-0AA44A1B1AFC}"/>
          </ac:spMkLst>
        </pc:spChg>
        <pc:grpChg chg="add del">
          <ac:chgData name="Kristina Elen" userId="S::kelen@herzing.ca::79a21bbd-83f7-4e16-a863-8531c314eb69" providerId="AD" clId="Web-{817957DF-95A4-C9C8-9959-3EC1C88FC6F6}" dt="2022-10-31T21:50:16.713" v="59"/>
          <ac:grpSpMkLst>
            <pc:docMk/>
            <pc:sldMk cId="192898904" sldId="260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50:16.713" v="59"/>
          <ac:graphicFrameMkLst>
            <pc:docMk/>
            <pc:sldMk cId="192898904" sldId="260"/>
            <ac:graphicFrameMk id="5" creationId="{28541661-F7D5-6536-EBED-60834E3F3707}"/>
          </ac:graphicFrameMkLst>
        </pc:graphicFrameChg>
        <pc:graphicFrameChg chg="add">
          <ac:chgData name="Kristina Elen" userId="S::kelen@herzing.ca::79a21bbd-83f7-4e16-a863-8531c314eb69" providerId="AD" clId="Web-{817957DF-95A4-C9C8-9959-3EC1C88FC6F6}" dt="2022-10-31T21:50:16.728" v="60"/>
          <ac:graphicFrameMkLst>
            <pc:docMk/>
            <pc:sldMk cId="192898904" sldId="260"/>
            <ac:graphicFrameMk id="21" creationId="{FEAF5C9D-C2A2-547A-39F2-C7D088504EDD}"/>
          </ac:graphicFrameMkLst>
        </pc:graphicFrameChg>
        <pc:cxnChg chg="add del">
          <ac:chgData name="Kristina Elen" userId="S::kelen@herzing.ca::79a21bbd-83f7-4e16-a863-8531c314eb69" providerId="AD" clId="Web-{817957DF-95A4-C9C8-9959-3EC1C88FC6F6}" dt="2022-10-31T21:50:16.713" v="59"/>
          <ac:cxnSpMkLst>
            <pc:docMk/>
            <pc:sldMk cId="192898904" sldId="260"/>
            <ac:cxnSpMk id="18" creationId="{6CF1BAF6-AD41-4082-B212-8A1F9A2E8779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61" v="5"/>
        <pc:sldMkLst>
          <pc:docMk/>
          <pc:sldMk cId="4078655244" sldId="260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8.259" v="57"/>
        <pc:sldMkLst>
          <pc:docMk/>
          <pc:sldMk cId="828402167" sldId="261"/>
        </pc:sldMkLst>
        <pc:spChg chg="del">
          <ac:chgData name="Kristina Elen" userId="S::kelen@herzing.ca::79a21bbd-83f7-4e16-a863-8531c314eb69" providerId="AD" clId="Web-{817957DF-95A4-C9C8-9959-3EC1C88FC6F6}" dt="2022-10-31T21:50:08.259" v="57"/>
          <ac:spMkLst>
            <pc:docMk/>
            <pc:sldMk cId="828402167" sldId="26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8.259" v="57"/>
          <ac:graphicFrameMkLst>
            <pc:docMk/>
            <pc:sldMk cId="828402167" sldId="261"/>
            <ac:graphicFrameMk id="5" creationId="{1C96EC7C-9254-FC6A-F2FC-8C1BAE9E6EC8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61" v="6"/>
        <pc:sldMkLst>
          <pc:docMk/>
          <pc:sldMk cId="4019926981" sldId="261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7"/>
        <pc:sldMkLst>
          <pc:docMk/>
          <pc:sldMk cId="1866113265" sldId="262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2.650" v="56"/>
        <pc:sldMkLst>
          <pc:docMk/>
          <pc:sldMk cId="3706376714" sldId="262"/>
        </pc:sldMkLst>
        <pc:spChg chg="del">
          <ac:chgData name="Kristina Elen" userId="S::kelen@herzing.ca::79a21bbd-83f7-4e16-a863-8531c314eb69" providerId="AD" clId="Web-{817957DF-95A4-C9C8-9959-3EC1C88FC6F6}" dt="2022-10-31T21:50:02.650" v="56"/>
          <ac:spMkLst>
            <pc:docMk/>
            <pc:sldMk cId="3706376714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2.650" v="56"/>
          <ac:graphicFrameMkLst>
            <pc:docMk/>
            <pc:sldMk cId="3706376714" sldId="262"/>
            <ac:graphicFrameMk id="5" creationId="{3A5DD9D1-A718-4384-572C-50DACECB2A9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9:54.697" v="55"/>
        <pc:sldMkLst>
          <pc:docMk/>
          <pc:sldMk cId="3321448929" sldId="263"/>
        </pc:sldMkLst>
        <pc:spChg chg="del">
          <ac:chgData name="Kristina Elen" userId="S::kelen@herzing.ca::79a21bbd-83f7-4e16-a863-8531c314eb69" providerId="AD" clId="Web-{817957DF-95A4-C9C8-9959-3EC1C88FC6F6}" dt="2022-10-31T21:49:54.697" v="55"/>
          <ac:spMkLst>
            <pc:docMk/>
            <pc:sldMk cId="3321448929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54.697" v="55"/>
          <ac:graphicFrameMkLst>
            <pc:docMk/>
            <pc:sldMk cId="3321448929" sldId="263"/>
            <ac:graphicFrameMk id="5" creationId="{1F0CFF3E-2144-F364-F256-AF72D240D55A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8"/>
        <pc:sldMkLst>
          <pc:docMk/>
          <pc:sldMk cId="3693846645" sldId="263"/>
        </pc:sldMkLst>
      </pc:sldChg>
      <pc:sldChg chg="addSp delSp add">
        <pc:chgData name="Kristina Elen" userId="S::kelen@herzing.ca::79a21bbd-83f7-4e16-a863-8531c314eb69" providerId="AD" clId="Web-{817957DF-95A4-C9C8-9959-3EC1C88FC6F6}" dt="2022-10-31T21:49:46.462" v="54"/>
        <pc:sldMkLst>
          <pc:docMk/>
          <pc:sldMk cId="2110526594" sldId="264"/>
        </pc:sldMkLst>
        <pc:spChg chg="del">
          <ac:chgData name="Kristina Elen" userId="S::kelen@herzing.ca::79a21bbd-83f7-4e16-a863-8531c314eb69" providerId="AD" clId="Web-{817957DF-95A4-C9C8-9959-3EC1C88FC6F6}" dt="2022-10-31T21:49:46.462" v="54"/>
          <ac:spMkLst>
            <pc:docMk/>
            <pc:sldMk cId="2110526594" sldId="264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46.462" v="54"/>
          <ac:graphicFrameMkLst>
            <pc:docMk/>
            <pc:sldMk cId="2110526594" sldId="264"/>
            <ac:graphicFrameMk id="5" creationId="{DA8D17F0-C4EB-BFB8-1452-AC79273AD25B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9"/>
        <pc:sldMkLst>
          <pc:docMk/>
          <pc:sldMk cId="3603570555" sldId="264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8:19.602" v="43"/>
        <pc:sldMkLst>
          <pc:docMk/>
          <pc:sldMk cId="2793952246" sldId="265"/>
        </pc:sldMkLst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17957DF-95A4-C9C8-9959-3EC1C88FC6F6}" dt="2022-10-31T21:44:45.677" v="10"/>
        <pc:sldMkLst>
          <pc:docMk/>
          <pc:sldMk cId="2849463304" sldId="265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1"/>
        <pc:sldMkLst>
          <pc:docMk/>
          <pc:sldMk cId="2025788501" sldId="266"/>
        </pc:sldMkLst>
      </pc:sldChg>
      <pc:sldChg chg="addSp delSp modSp add mod setBg">
        <pc:chgData name="Kristina Elen" userId="S::kelen@herzing.ca::79a21bbd-83f7-4e16-a863-8531c314eb69" providerId="AD" clId="Web-{817957DF-95A4-C9C8-9959-3EC1C88FC6F6}" dt="2022-10-31T21:49:33.274" v="53" actId="20577"/>
        <pc:sldMkLst>
          <pc:docMk/>
          <pc:sldMk cId="3011655191" sldId="266"/>
        </pc:sldMkLst>
        <pc:spChg chg="mo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47:43.601" v="42"/>
          <ac:spMkLst>
            <pc:docMk/>
            <pc:sldMk cId="301165519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12" creationId="{DD38EE57-B708-47C9-A4A4-E25F09FAB029}"/>
          </ac:spMkLst>
        </pc:spChg>
        <pc:grpChg chg="add">
          <ac:chgData name="Kristina Elen" userId="S::kelen@herzing.ca::79a21bbd-83f7-4e16-a863-8531c314eb69" providerId="AD" clId="Web-{817957DF-95A4-C9C8-9959-3EC1C88FC6F6}" dt="2022-10-31T21:48:44.133" v="44"/>
          <ac:grpSpMkLst>
            <pc:docMk/>
            <pc:sldMk cId="3011655191" sldId="266"/>
            <ac:grpSpMk id="14" creationId="{57A28182-58A5-4DBB-8F64-BD944BCA8154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47:43.586" v="41"/>
          <ac:graphicFrameMkLst>
            <pc:docMk/>
            <pc:sldMk cId="3011655191" sldId="266"/>
            <ac:graphicFrameMk id="5" creationId="{4BE9CA97-194D-916E-4701-2EE4C3F59B37}"/>
          </ac:graphicFrameMkLst>
        </pc:graphicFrameChg>
        <pc:graphicFrameChg chg="add mod modGraphic">
          <ac:chgData name="Kristina Elen" userId="S::kelen@herzing.ca::79a21bbd-83f7-4e16-a863-8531c314eb69" providerId="AD" clId="Web-{817957DF-95A4-C9C8-9959-3EC1C88FC6F6}" dt="2022-10-31T21:49:33.274" v="53" actId="20577"/>
          <ac:graphicFrameMkLst>
            <pc:docMk/>
            <pc:sldMk cId="3011655191" sldId="266"/>
            <ac:graphicFrameMk id="7" creationId="{4DA938E7-B0DC-8DB8-2636-A37D71E16B5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817957DF-95A4-C9C8-9959-3EC1C88FC6F6}" dt="2022-10-31T21:47:28.726" v="39"/>
        <pc:sldMkLst>
          <pc:docMk/>
          <pc:sldMk cId="1986913388" sldId="267"/>
        </pc:sldMkLst>
        <pc:spChg chg="mo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9" creationId="{07E773EB-1EC1-4E49-9DE2-E6F460497242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28.726" v="39"/>
          <ac:graphicFrameMkLst>
            <pc:docMk/>
            <pc:sldMk cId="1986913388" sldId="267"/>
            <ac:graphicFrameMk id="5" creationId="{C4FDB71E-95EF-73DC-25FA-BF0E4814B254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2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3"/>
        <pc:sldMkLst>
          <pc:docMk/>
          <pc:sldMk cId="297584059" sldId="268"/>
        </pc:sldMkLst>
      </pc:sldChg>
      <pc:sldChg chg="addSp delSp add">
        <pc:chgData name="Kristina Elen" userId="S::kelen@herzing.ca::79a21bbd-83f7-4e16-a863-8531c314eb69" providerId="AD" clId="Web-{817957DF-95A4-C9C8-9959-3EC1C88FC6F6}" dt="2022-10-31T21:47:09.038" v="38"/>
        <pc:sldMkLst>
          <pc:docMk/>
          <pc:sldMk cId="1911096653" sldId="268"/>
        </pc:sldMkLst>
        <pc:spChg chg="del">
          <ac:chgData name="Kristina Elen" userId="S::kelen@herzing.ca::79a21bbd-83f7-4e16-a863-8531c314eb69" providerId="AD" clId="Web-{817957DF-95A4-C9C8-9959-3EC1C88FC6F6}" dt="2022-10-31T21:47:09.038" v="38"/>
          <ac:spMkLst>
            <pc:docMk/>
            <pc:sldMk cId="191109665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09.038" v="38"/>
          <ac:graphicFrameMkLst>
            <pc:docMk/>
            <pc:sldMk cId="1911096653" sldId="268"/>
            <ac:graphicFrameMk id="5" creationId="{2F2E5851-7312-A1FE-414E-F69F7DB54EE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6:10.803" v="37"/>
        <pc:sldMkLst>
          <pc:docMk/>
          <pc:sldMk cId="438927597" sldId="269"/>
        </pc:sldMkLst>
        <pc:spChg chg="del">
          <ac:chgData name="Kristina Elen" userId="S::kelen@herzing.ca::79a21bbd-83f7-4e16-a863-8531c314eb69" providerId="AD" clId="Web-{817957DF-95A4-C9C8-9959-3EC1C88FC6F6}" dt="2022-10-31T21:46:10.803" v="37"/>
          <ac:spMkLst>
            <pc:docMk/>
            <pc:sldMk cId="438927597" sldId="26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10.803" v="37"/>
          <ac:graphicFrameMkLst>
            <pc:docMk/>
            <pc:sldMk cId="438927597" sldId="269"/>
            <ac:graphicFrameMk id="5" creationId="{FA2C3785-7B93-C66A-1D7F-AA75EEF33C45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4"/>
        <pc:sldMkLst>
          <pc:docMk/>
          <pc:sldMk cId="3533748214" sldId="269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5"/>
        <pc:sldMkLst>
          <pc:docMk/>
          <pc:sldMk cId="1177381126" sldId="270"/>
        </pc:sldMkLst>
      </pc:sldChg>
      <pc:sldChg chg="addSp delSp add">
        <pc:chgData name="Kristina Elen" userId="S::kelen@herzing.ca::79a21bbd-83f7-4e16-a863-8531c314eb69" providerId="AD" clId="Web-{817957DF-95A4-C9C8-9959-3EC1C88FC6F6}" dt="2022-10-31T21:46:03.069" v="36"/>
        <pc:sldMkLst>
          <pc:docMk/>
          <pc:sldMk cId="1351242174" sldId="270"/>
        </pc:sldMkLst>
        <pc:spChg chg="del">
          <ac:chgData name="Kristina Elen" userId="S::kelen@herzing.ca::79a21bbd-83f7-4e16-a863-8531c314eb69" providerId="AD" clId="Web-{817957DF-95A4-C9C8-9959-3EC1C88FC6F6}" dt="2022-10-31T21:46:03.069" v="36"/>
          <ac:spMkLst>
            <pc:docMk/>
            <pc:sldMk cId="1351242174" sldId="27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03.069" v="36"/>
          <ac:graphicFrameMkLst>
            <pc:docMk/>
            <pc:sldMk cId="1351242174" sldId="270"/>
            <ac:graphicFrameMk id="5" creationId="{6DA76F37-4226-D2F7-2969-4E81227B1C80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6"/>
        <pc:sldMkLst>
          <pc:docMk/>
          <pc:sldMk cId="1350645108" sldId="271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5:55.303" v="35"/>
        <pc:sldMkLst>
          <pc:docMk/>
          <pc:sldMk cId="1845529820" sldId="271"/>
        </pc:sldMkLst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817957DF-95A4-C9C8-9959-3EC1C88FC6F6}" dt="2022-10-31T21:45:55.303" v="35"/>
          <ac:picMkLst>
            <pc:docMk/>
            <pc:sldMk cId="1845529820" sldId="271"/>
            <ac:picMk id="5" creationId="{F788C96B-59A1-E7FA-1067-E89359C5A7D8}"/>
          </ac:picMkLst>
        </pc:picChg>
        <pc:cxnChg chg="add">
          <ac:chgData name="Kristina Elen" userId="S::kelen@herzing.ca::79a21bbd-83f7-4e16-a863-8531c314eb69" providerId="AD" clId="Web-{817957DF-95A4-C9C8-9959-3EC1C88FC6F6}" dt="2022-10-31T21:45:55.303" v="35"/>
          <ac:cxnSpMkLst>
            <pc:docMk/>
            <pc:sldMk cId="1845529820" sldId="271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77" v="17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8"/>
        <pc:sldMkLst>
          <pc:docMk/>
          <pc:sldMk cId="4031842315" sldId="273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9"/>
        <pc:sldMkLst>
          <pc:docMk/>
          <pc:sldMk cId="1438284417" sldId="274"/>
        </pc:sldMkLst>
      </pc:sldChg>
      <pc:sldChg chg="del">
        <pc:chgData name="Kristina Elen" userId="S::kelen@herzing.ca::79a21bbd-83f7-4e16-a863-8531c314eb69" providerId="AD" clId="Web-{817957DF-95A4-C9C8-9959-3EC1C88FC6F6}" dt="2022-10-31T21:44:36.114" v="3"/>
        <pc:sldMkLst>
          <pc:docMk/>
          <pc:sldMk cId="3873890643" sldId="275"/>
        </pc:sldMkLst>
      </pc:sldChg>
      <pc:sldMasterChg chg="replId mo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1549053606" sldId="2147483708"/>
        </pc:sldMasterMkLst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254254833" sldId="2147483709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527934086" sldId="2147483710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21970237" sldId="2147483711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0125051" sldId="2147483712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67465" sldId="2147483713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99423845" sldId="2147483714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08924" sldId="2147483715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18465949" sldId="2147483716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894796758" sldId="2147483717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799781104" sldId="2147483718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023438173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772129693" sldId="2147483720"/>
        </pc:sldMasterMkLst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47753050" sldId="2147483721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364261388" sldId="2147483722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86475794" sldId="2147483723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197254" sldId="2147483724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927743652" sldId="2147483725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772406163" sldId="2147483726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01508065" sldId="2147483727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07925050" sldId="2147483728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01501" sldId="2147483729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51760998" sldId="2147483730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379400583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4B8A939E-C3AC-98FD-35E9-B1B134AA1FE8}"/>
    <pc:docChg chg="addSld delSld modSld addMainMaster modMainMaster">
      <pc:chgData name="Kristina Elen" userId="S::kelen@herzing.ca::79a21bbd-83f7-4e16-a863-8531c314eb69" providerId="AD" clId="Web-{4B8A939E-C3AC-98FD-35E9-B1B134AA1FE8}" dt="2022-10-31T22:37:16.910" v="38"/>
      <pc:docMkLst>
        <pc:docMk/>
      </pc:docMkLst>
      <pc:sldChg chg="new del">
        <pc:chgData name="Kristina Elen" userId="S::kelen@herzing.ca::79a21bbd-83f7-4e16-a863-8531c314eb69" providerId="AD" clId="Web-{4B8A939E-C3AC-98FD-35E9-B1B134AA1FE8}" dt="2022-10-31T22:32:10.682" v="28"/>
        <pc:sldMkLst>
          <pc:docMk/>
          <pc:sldMk cId="1506344999" sldId="258"/>
        </pc:sldMkLst>
      </pc:sldChg>
      <pc:sldChg chg="del">
        <pc:chgData name="Kristina Elen" userId="S::kelen@herzing.ca::79a21bbd-83f7-4e16-a863-8531c314eb69" providerId="AD" clId="Web-{4B8A939E-C3AC-98FD-35E9-B1B134AA1FE8}" dt="2022-10-31T22:32:03.526" v="0"/>
        <pc:sldMkLst>
          <pc:docMk/>
          <pc:sldMk cId="123607917" sldId="259"/>
        </pc:sldMkLst>
      </pc:sldChg>
      <pc:sldChg chg="addSp modSp add mod setBg addAnim">
        <pc:chgData name="Kristina Elen" userId="S::kelen@herzing.ca::79a21bbd-83f7-4e16-a863-8531c314eb69" providerId="AD" clId="Web-{4B8A939E-C3AC-98FD-35E9-B1B134AA1FE8}" dt="2022-10-31T22:37:16.910" v="38"/>
        <pc:sldMkLst>
          <pc:docMk/>
          <pc:sldMk cId="469851943" sldId="259"/>
        </pc:sldMkLst>
        <pc:spChg chg="mo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7:16.894" v="37"/>
          <ac:spMkLst>
            <pc:docMk/>
            <pc:sldMk cId="469851943" sldId="25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B8A939E-C3AC-98FD-35E9-B1B134AA1FE8}" dt="2022-10-31T22:37:14.379" v="36"/>
        <pc:sldMkLst>
          <pc:docMk/>
          <pc:sldMk cId="2510885580" sldId="260"/>
        </pc:sldMkLst>
        <pc:spChg chg="mo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7:14.379" v="36"/>
          <ac:spMkLst>
            <pc:docMk/>
            <pc:sldMk cId="2510885580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26" v="1"/>
        <pc:sldMkLst>
          <pc:docMk/>
          <pc:sldMk cId="3369036381" sldId="260"/>
        </pc:sldMkLst>
      </pc:sldChg>
      <pc:sldChg chg="del">
        <pc:chgData name="Kristina Elen" userId="S::kelen@herzing.ca::79a21bbd-83f7-4e16-a863-8531c314eb69" providerId="AD" clId="Web-{4B8A939E-C3AC-98FD-35E9-B1B134AA1FE8}" dt="2022-10-31T22:32:03.526" v="2"/>
        <pc:sldMkLst>
          <pc:docMk/>
          <pc:sldMk cId="2944924564" sldId="261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4:31.562" v="35"/>
        <pc:sldMkLst>
          <pc:docMk/>
          <pc:sldMk cId="3392203836" sldId="261"/>
        </pc:sldMkLst>
        <pc:spChg chg="mo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4:31.562" v="35"/>
          <ac:spMkLst>
            <pc:docMk/>
            <pc:sldMk cId="3392203836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B8A939E-C3AC-98FD-35E9-B1B134AA1FE8}" dt="2022-10-31T22:34:24.046" v="34"/>
        <pc:sldMkLst>
          <pc:docMk/>
          <pc:sldMk cId="1493121541" sldId="262"/>
        </pc:sldMkLst>
        <pc:spChg chg="mo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4B8A939E-C3AC-98FD-35E9-B1B134AA1FE8}" dt="2022-10-31T22:34:24.046" v="34"/>
          <ac:spMkLst>
            <pc:docMk/>
            <pc:sldMk cId="1493121541" sldId="262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26" v="3"/>
        <pc:sldMkLst>
          <pc:docMk/>
          <pc:sldMk cId="3920524410" sldId="262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4:08.233" v="33"/>
        <pc:sldMkLst>
          <pc:docMk/>
          <pc:sldMk cId="521687044" sldId="263"/>
        </pc:sldMkLst>
        <pc:spChg chg="mo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4:08.233" v="33"/>
          <ac:spMkLst>
            <pc:docMk/>
            <pc:sldMk cId="52168704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26" v="4"/>
        <pc:sldMkLst>
          <pc:docMk/>
          <pc:sldMk cId="3537278922" sldId="263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4:02.967" v="32"/>
        <pc:sldMkLst>
          <pc:docMk/>
          <pc:sldMk cId="2392401615" sldId="264"/>
        </pc:sldMkLst>
        <pc:spChg chg="mo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4:02.967" v="32"/>
          <ac:spMkLst>
            <pc:docMk/>
            <pc:sldMk cId="2392401615" sldId="264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42" v="5"/>
        <pc:sldMkLst>
          <pc:docMk/>
          <pc:sldMk cId="3952349795" sldId="264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6"/>
        <pc:sldMkLst>
          <pc:docMk/>
          <pc:sldMk cId="948396130" sldId="265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3:58.420" v="31"/>
        <pc:sldMkLst>
          <pc:docMk/>
          <pc:sldMk cId="2110145240" sldId="265"/>
        </pc:sldMkLst>
        <pc:spChg chg="mo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3:58.420" v="31"/>
          <ac:spMkLst>
            <pc:docMk/>
            <pc:sldMk cId="2110145240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42" v="7"/>
        <pc:sldMkLst>
          <pc:docMk/>
          <pc:sldMk cId="1098692128" sldId="266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3:52.576" v="30"/>
        <pc:sldMkLst>
          <pc:docMk/>
          <pc:sldMk cId="2419372855" sldId="266"/>
        </pc:sldMkLst>
        <pc:spChg chg="mo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3:52.576" v="30"/>
          <ac:spMkLst>
            <pc:docMk/>
            <pc:sldMk cId="2419372855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42" v="8"/>
        <pc:sldMkLst>
          <pc:docMk/>
          <pc:sldMk cId="1839887202" sldId="267"/>
        </pc:sldMkLst>
      </pc:sldChg>
      <pc:sldChg chg="addSp modSp add mod setBg">
        <pc:chgData name="Kristina Elen" userId="S::kelen@herzing.ca::79a21bbd-83f7-4e16-a863-8531c314eb69" providerId="AD" clId="Web-{4B8A939E-C3AC-98FD-35E9-B1B134AA1FE8}" dt="2022-10-31T22:33:49.638" v="29"/>
        <pc:sldMkLst>
          <pc:docMk/>
          <pc:sldMk cId="4065437304" sldId="267"/>
        </pc:sldMkLst>
        <pc:spChg chg="mo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B8A939E-C3AC-98FD-35E9-B1B134AA1FE8}" dt="2022-10-31T22:33:49.638" v="29"/>
          <ac:spMkLst>
            <pc:docMk/>
            <pc:sldMk cId="4065437304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4B8A939E-C3AC-98FD-35E9-B1B134AA1FE8}" dt="2022-10-31T22:32:03.542" v="9"/>
        <pc:sldMkLst>
          <pc:docMk/>
          <pc:sldMk cId="3576364095" sldId="268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0"/>
        <pc:sldMkLst>
          <pc:docMk/>
          <pc:sldMk cId="1187104957" sldId="269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1"/>
        <pc:sldMkLst>
          <pc:docMk/>
          <pc:sldMk cId="2596671052" sldId="270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2"/>
        <pc:sldMkLst>
          <pc:docMk/>
          <pc:sldMk cId="3389812639" sldId="271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3"/>
        <pc:sldMkLst>
          <pc:docMk/>
          <pc:sldMk cId="3718095764" sldId="272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4"/>
        <pc:sldMkLst>
          <pc:docMk/>
          <pc:sldMk cId="2964245343" sldId="273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5"/>
        <pc:sldMkLst>
          <pc:docMk/>
          <pc:sldMk cId="2343562485" sldId="274"/>
        </pc:sldMkLst>
      </pc:sldChg>
      <pc:sldChg chg="del">
        <pc:chgData name="Kristina Elen" userId="S::kelen@herzing.ca::79a21bbd-83f7-4e16-a863-8531c314eb69" providerId="AD" clId="Web-{4B8A939E-C3AC-98FD-35E9-B1B134AA1FE8}" dt="2022-10-31T22:32:03.542" v="16"/>
        <pc:sldMkLst>
          <pc:docMk/>
          <pc:sldMk cId="365537245" sldId="275"/>
        </pc:sldMkLst>
      </pc:sldChg>
      <pc:sldChg chg="del">
        <pc:chgData name="Kristina Elen" userId="S::kelen@herzing.ca::79a21bbd-83f7-4e16-a863-8531c314eb69" providerId="AD" clId="Web-{4B8A939E-C3AC-98FD-35E9-B1B134AA1FE8}" dt="2022-10-31T22:32:03.557" v="17"/>
        <pc:sldMkLst>
          <pc:docMk/>
          <pc:sldMk cId="1689984323" sldId="276"/>
        </pc:sldMkLst>
      </pc:sldChg>
      <pc:sldMasterChg chg="add addSldLayout">
        <pc:chgData name="Kristina Elen" userId="S::kelen@herzing.ca::79a21bbd-83f7-4e16-a863-8531c314eb69" providerId="AD" clId="Web-{4B8A939E-C3AC-98FD-35E9-B1B134AA1FE8}" dt="2022-10-31T22:32:06.448" v="19"/>
        <pc:sldMasterMkLst>
          <pc:docMk/>
          <pc:sldMasterMk cId="4224610446" sldId="2147483648"/>
        </pc:sldMasterMkLst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4154711393" sldId="2147483649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811058542" sldId="2147483650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3859188822" sldId="2147483651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1835351409" sldId="2147483652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2236853222" sldId="2147483653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3484437363" sldId="2147483654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410775898" sldId="2147483655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4234412722" sldId="2147483656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1113149753" sldId="2147483657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2145620706" sldId="2147483658"/>
          </pc:sldLayoutMkLst>
        </pc:sldLayoutChg>
        <pc:sldLayoutChg chg="ad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4224610446" sldId="2147483648"/>
            <pc:sldLayoutMk cId="1521677998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4B8A939E-C3AC-98FD-35E9-B1B134AA1FE8}" dt="2022-10-31T22:32:06.448" v="19"/>
        <pc:sldMasterMkLst>
          <pc:docMk/>
          <pc:sldMasterMk cId="3361642180" sldId="2147483744"/>
        </pc:sldMasterMkLst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3112963548" sldId="2147483745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3818440959" sldId="2147483746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1485833624" sldId="2147483747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3310291215" sldId="2147483748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3724565259" sldId="2147483749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2259463912" sldId="2147483750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4034961369" sldId="2147483751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1235279527" sldId="2147483752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352443638" sldId="2147483753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1638892506" sldId="2147483754"/>
          </pc:sldLayoutMkLst>
        </pc:sldLayoutChg>
        <pc:sldLayoutChg chg="replId">
          <pc:chgData name="Kristina Elen" userId="S::kelen@herzing.ca::79a21bbd-83f7-4e16-a863-8531c314eb69" providerId="AD" clId="Web-{4B8A939E-C3AC-98FD-35E9-B1B134AA1FE8}" dt="2022-10-31T22:32:06.448" v="19"/>
          <pc:sldLayoutMkLst>
            <pc:docMk/>
            <pc:sldMasterMk cId="3361642180" sldId="2147483744"/>
            <pc:sldLayoutMk cId="190131408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1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3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27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4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6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1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8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3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1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5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3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8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5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0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5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6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01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92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6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6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68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90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5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6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12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52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39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3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95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6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2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40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5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8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32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73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8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27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97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070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BCE8-8EEB-44C4-81D0-6B92C1667BA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9D-2251-4324-8385-B0CACC86A16E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22E-C84B-40EF-953E-FA602D90984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BCE2-C673-4A6E-9313-FA6DFD016D5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48D8-B687-4504-9965-A7CD978E1CC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382-61D4-45C6-A212-6B52DB15487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8528-B6E3-4336-AAFA-A1D5F872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Python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8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Graphical User Interface Components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• GUI Fundamentals </a:t>
            </a:r>
          </a:p>
          <a:p>
            <a:pPr marL="0" indent="0">
              <a:buNone/>
            </a:pPr>
            <a:r>
              <a:rPr lang="en-US" sz="2400"/>
              <a:t>• Layout of a Form </a:t>
            </a:r>
          </a:p>
          <a:p>
            <a:pPr marL="0" indent="0">
              <a:buNone/>
            </a:pPr>
            <a:r>
              <a:rPr lang="en-US" sz="2400"/>
              <a:t>• Basic GUI Design </a:t>
            </a:r>
          </a:p>
          <a:p>
            <a:pPr marL="0" indent="0">
              <a:buNone/>
            </a:pPr>
            <a:r>
              <a:rPr lang="en-US" sz="2400"/>
              <a:t>• Using GUI Libraries </a:t>
            </a:r>
          </a:p>
          <a:p>
            <a:pPr marL="0" indent="0">
              <a:buNone/>
            </a:pPr>
            <a:r>
              <a:rPr lang="en-US" sz="2400"/>
              <a:t>• Introduction to GUI Libraries </a:t>
            </a:r>
          </a:p>
          <a:p>
            <a:pPr marL="0" indent="0">
              <a:buNone/>
            </a:pPr>
            <a:r>
              <a:rPr lang="en-US" sz="2400"/>
              <a:t>• Graphics and sounds Libraries </a:t>
            </a:r>
          </a:p>
          <a:p>
            <a:pPr marL="0" indent="0">
              <a:buNone/>
            </a:pPr>
            <a:r>
              <a:rPr lang="en-US" sz="2400"/>
              <a:t>• Data handling with widgets </a:t>
            </a:r>
          </a:p>
        </p:txBody>
      </p:sp>
    </p:spTree>
    <p:extLst>
      <p:ext uri="{BB962C8B-B14F-4D97-AF65-F5344CB8AC3E}">
        <p14:creationId xmlns:p14="http://schemas.microsoft.com/office/powerpoint/2010/main" val="40654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GUI Fundamentals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To keep a command line user interface going, we had to construct our own loop that would keep the program running, otherwise it would just end.</a:t>
            </a:r>
          </a:p>
          <a:p>
            <a:r>
              <a:rPr lang="en-CA" sz="2400"/>
              <a:t>A Graphical User Interface (or GUI for short – pronounced “gooey”) presents users with a consistent visual interface with which they can interact.</a:t>
            </a:r>
          </a:p>
          <a:p>
            <a:r>
              <a:rPr lang="en-CA" sz="2400"/>
              <a:t>You are probably much more familiar with a GUI as these are the predominant interfaces in modern times.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93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GUI Fundamentals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We will use tkinter to create an event loop for us that will listen for things like button clicks or text changes.</a:t>
            </a:r>
          </a:p>
          <a:p>
            <a:r>
              <a:rPr lang="en-CA" sz="2400"/>
              <a:t>tkinter comes bundled with Python 3.</a:t>
            </a:r>
          </a:p>
          <a:p>
            <a:r>
              <a:rPr lang="en-CA" sz="2400"/>
              <a:t>We can import it like our custom modules.</a:t>
            </a:r>
          </a:p>
          <a:p>
            <a:r>
              <a:rPr lang="en-CA" sz="2400"/>
              <a:t>from tkinter import *</a:t>
            </a:r>
          </a:p>
          <a:p>
            <a:r>
              <a:rPr lang="en-CA" sz="2400"/>
              <a:t>We can then create an application which runs an app loop that listens for events.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01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 of a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Instead of typing data into a prompt, a form will contain controls that the user can use to input data.</a:t>
            </a:r>
          </a:p>
          <a:p>
            <a:r>
              <a:rPr lang="en-CA" sz="2400"/>
              <a:t>We have to consider all the fields we will be interacting with, and how we want to display them on a form.</a:t>
            </a:r>
          </a:p>
          <a:p>
            <a:r>
              <a:rPr lang="en-CA" sz="2400"/>
              <a:t>Most modern GUIs today use a similar format with a title bar across the top with minimize, maximize and close buttons, along with the content of the program in the window beneath.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24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Layout of a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We have to think about where controls are placed in relation to each other.</a:t>
            </a:r>
          </a:p>
          <a:p>
            <a:r>
              <a:rPr lang="en-CA" sz="2400"/>
              <a:t>We have to set sizes and location of controls manually in Python.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16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GUI Libraries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400">
                <a:solidFill>
                  <a:srgbClr val="FEFFFF"/>
                </a:solidFill>
              </a:rPr>
              <a:t>In Python with the tkinter module, we can draw buttons, text boxes, labels, dialog boxes and more.</a:t>
            </a:r>
          </a:p>
          <a:p>
            <a:pPr>
              <a:lnSpc>
                <a:spcPct val="90000"/>
              </a:lnSpc>
            </a:pPr>
            <a:r>
              <a:rPr lang="en-CA" sz="2400">
                <a:solidFill>
                  <a:srgbClr val="FEFFFF"/>
                </a:solidFill>
              </a:rPr>
              <a:t>We can also define what functions are used when an event happens.  This is known as event handling.</a:t>
            </a:r>
          </a:p>
          <a:p>
            <a:pPr>
              <a:lnSpc>
                <a:spcPct val="90000"/>
              </a:lnSpc>
            </a:pPr>
            <a:r>
              <a:rPr lang="en-CA" sz="2400">
                <a:solidFill>
                  <a:srgbClr val="FEFFFF"/>
                </a:solidFill>
              </a:rPr>
              <a:t>For a Button, you can set a command. </a:t>
            </a:r>
          </a:p>
          <a:p>
            <a:pPr>
              <a:lnSpc>
                <a:spcPct val="90000"/>
              </a:lnSpc>
            </a:pPr>
            <a:r>
              <a:rPr lang="en-CA" sz="2400">
                <a:solidFill>
                  <a:srgbClr val="FEFFFF"/>
                </a:solidFill>
              </a:rPr>
              <a:t>To do this, define a function before the app.loop() call.</a:t>
            </a:r>
          </a:p>
          <a:p>
            <a:pPr>
              <a:lnSpc>
                <a:spcPct val="90000"/>
              </a:lnSpc>
            </a:pPr>
            <a:r>
              <a:rPr lang="en-CA" sz="2400">
                <a:solidFill>
                  <a:srgbClr val="FEFFFF"/>
                </a:solidFill>
              </a:rPr>
              <a:t>Then when creating the button set the command to the function you have created.</a:t>
            </a:r>
            <a:endParaRPr lang="en-US" sz="24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2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 GUI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You will have to keep in mind other controls on the screen, and strive for symmetry.</a:t>
            </a:r>
          </a:p>
          <a:p>
            <a:r>
              <a:rPr lang="en-CA" sz="2400"/>
              <a:t>Sizing and padding around elements define the size of the element, and the area around it.</a:t>
            </a:r>
          </a:p>
          <a:p>
            <a:r>
              <a:rPr lang="en-CA" sz="2400"/>
              <a:t>Sketching a basic layout first is always a good way to start.</a:t>
            </a:r>
          </a:p>
          <a:p>
            <a:r>
              <a:rPr lang="en-CA" sz="2400"/>
              <a:t>Then you have a blueprint to go from to help bring your GUI design to life.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9220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GUI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tkinter is the main GUI library for creating basic controls.</a:t>
            </a:r>
          </a:p>
          <a:p>
            <a:r>
              <a:rPr lang="en-CA" sz="2400"/>
              <a:t>We can access or play multimedia files as well.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108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Graphical User Interface Components </vt:lpstr>
      <vt:lpstr>GUI Fundamentals </vt:lpstr>
      <vt:lpstr>GUI Fundamentals </vt:lpstr>
      <vt:lpstr>Layout of a Form </vt:lpstr>
      <vt:lpstr>Layout of a Form </vt:lpstr>
      <vt:lpstr>Introduction to GUI Libraries </vt:lpstr>
      <vt:lpstr>Basic GUI Design </vt:lpstr>
      <vt:lpstr>Using GUI Libraries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159</cp:revision>
  <dcterms:created xsi:type="dcterms:W3CDTF">2021-03-04T05:19:41Z</dcterms:created>
  <dcterms:modified xsi:type="dcterms:W3CDTF">2023-10-12T22:33:09Z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