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96" r:id="rId7"/>
    <p:sldMasterId id="2147483708" r:id="rId8"/>
    <p:sldMasterId id="2147483720" r:id="rId9"/>
    <p:sldMasterId id="2147483648" r:id="rId10"/>
  </p:sldMasterIdLst>
  <p:sldIdLst>
    <p:sldId id="256" r:id="rId11"/>
    <p:sldId id="257" r:id="rId12"/>
    <p:sldId id="271" r:id="rId13"/>
    <p:sldId id="270" r:id="rId14"/>
    <p:sldId id="269" r:id="rId15"/>
    <p:sldId id="268" r:id="rId16"/>
    <p:sldId id="267" r:id="rId17"/>
    <p:sldId id="266" r:id="rId18"/>
    <p:sldId id="265" r:id="rId19"/>
    <p:sldId id="264" r:id="rId20"/>
    <p:sldId id="263" r:id="rId21"/>
    <p:sldId id="262" r:id="rId22"/>
    <p:sldId id="261" r:id="rId23"/>
    <p:sldId id="260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ADFF8-1CCC-F07F-0010-0403484F24CA}" v="17" dt="2022-12-15T00:26:26.107"/>
    <p1510:client id="{106DCD34-E54F-7E74-B0B2-BD6FE3C086E9}" v="35" dt="2022-12-15T00:17:32.333"/>
    <p1510:client id="{4B0CE9D2-AB4B-1A24-4FC8-3652D1C3A749}" v="12" dt="2023-02-05T18:59:42.366"/>
    <p1510:client id="{50DEB1B3-FB18-2AA0-67A8-0CC2ED8F3E03}" v="23" dt="2022-12-20T02:48:26.849"/>
    <p1510:client id="{721D2825-F1BF-1B7A-E0A8-7E17E3AC2F76}" v="71" dt="2023-01-26T04:14:53.099"/>
    <p1510:client id="{9C7AD990-10F5-4C72-B6E6-8DBAB0264B84}" v="4" dt="2022-12-14T23:52:06.979"/>
    <p1510:client id="{CA6AE157-34B4-8317-DF4D-F0FB82348AE3}" v="8" dt="2022-12-28T21:08:10.240"/>
    <p1510:client id="{E02BE7D4-DC6B-46CA-1A29-9998CE8885E4}" v="28" dt="2022-12-20T02:59:14.209"/>
    <p1510:client id="{E819296E-6D84-EF90-C559-81A2FE046FED}" v="8" dt="2022-12-20T03:14:12.688"/>
    <p1510:client id="{F8AB0507-71E3-3105-8F9C-3D2B489C9A2A}" v="20" dt="2022-12-15T00:18:59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S::kelen@herzing.ca::79a21bbd-83f7-4e16-a863-8531c314eb69" providerId="AD" clId="Web-{F8AB0507-71E3-3105-8F9C-3D2B489C9A2A}"/>
    <pc:docChg chg="addSld delSld modSld addMainMaster modMainMaster">
      <pc:chgData name="Kristina Elen" userId="S::kelen@herzing.ca::79a21bbd-83f7-4e16-a863-8531c314eb69" providerId="AD" clId="Web-{F8AB0507-71E3-3105-8F9C-3D2B489C9A2A}" dt="2022-12-15T00:21:01.091" v="27"/>
      <pc:docMkLst>
        <pc:docMk/>
      </pc:docMkLst>
      <pc:sldChg chg="new del">
        <pc:chgData name="Kristina Elen" userId="S::kelen@herzing.ca::79a21bbd-83f7-4e16-a863-8531c314eb69" providerId="AD" clId="Web-{F8AB0507-71E3-3105-8F9C-3D2B489C9A2A}" dt="2022-12-15T00:18:59.917" v="19"/>
        <pc:sldMkLst>
          <pc:docMk/>
          <pc:sldMk cId="897623279" sldId="258"/>
        </pc:sldMkLst>
      </pc:sldChg>
      <pc:sldChg chg="del">
        <pc:chgData name="Kristina Elen" userId="S::kelen@herzing.ca::79a21bbd-83f7-4e16-a863-8531c314eb69" providerId="AD" clId="Web-{F8AB0507-71E3-3105-8F9C-3D2B489C9A2A}" dt="2022-12-15T00:18:52.245" v="0"/>
        <pc:sldMkLst>
          <pc:docMk/>
          <pc:sldMk cId="3748324441" sldId="259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1:01.091" v="27"/>
        <pc:sldMkLst>
          <pc:docMk/>
          <pc:sldMk cId="4125496452" sldId="259"/>
        </pc:sldMkLst>
        <pc:spChg chg="mo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1:01.091" v="27"/>
          <ac:grpSpMkLst>
            <pc:docMk/>
            <pc:sldMk cId="4125496452" sldId="259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1"/>
        <pc:sldMkLst>
          <pc:docMk/>
          <pc:sldMk cId="1217181993" sldId="260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57.029" v="26"/>
        <pc:sldMkLst>
          <pc:docMk/>
          <pc:sldMk cId="2296032686" sldId="260"/>
        </pc:sldMkLst>
        <pc:spChg chg="mo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57.029" v="26"/>
          <ac:grpSpMkLst>
            <pc:docMk/>
            <pc:sldMk cId="2296032686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2"/>
        <pc:sldMkLst>
          <pc:docMk/>
          <pc:sldMk cId="3069487258" sldId="261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50.435" v="25"/>
        <pc:sldMkLst>
          <pc:docMk/>
          <pc:sldMk cId="4281520418" sldId="261"/>
        </pc:sldMkLst>
        <pc:spChg chg="mo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50.435" v="25"/>
          <ac:grpSpMkLst>
            <pc:docMk/>
            <pc:sldMk cId="4281520418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3"/>
        <pc:sldMkLst>
          <pc:docMk/>
          <pc:sldMk cId="2228639722" sldId="262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37.372" v="24"/>
        <pc:sldMkLst>
          <pc:docMk/>
          <pc:sldMk cId="4287052572" sldId="262"/>
        </pc:sldMkLst>
        <pc:spChg chg="mo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37.372" v="24"/>
          <ac:grpSpMkLst>
            <pc:docMk/>
            <pc:sldMk cId="4287052572" sldId="26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F8AB0507-71E3-3105-8F9C-3D2B489C9A2A}" dt="2022-12-15T00:20:32.341" v="23"/>
        <pc:sldMkLst>
          <pc:docMk/>
          <pc:sldMk cId="1010054413" sldId="263"/>
        </pc:sldMkLst>
        <pc:spChg chg="mo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32.341" v="23"/>
          <ac:grpSpMkLst>
            <pc:docMk/>
            <pc:sldMk cId="1010054413" sldId="263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4"/>
        <pc:sldMkLst>
          <pc:docMk/>
          <pc:sldMk cId="2378200857" sldId="263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29.200" v="22"/>
        <pc:sldMkLst>
          <pc:docMk/>
          <pc:sldMk cId="2156056524" sldId="264"/>
        </pc:sldMkLst>
        <pc:spChg chg="mo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29.200" v="22"/>
          <ac:grpSpMkLst>
            <pc:docMk/>
            <pc:sldMk cId="2156056524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5"/>
        <pc:sldMkLst>
          <pc:docMk/>
          <pc:sldMk cId="4208732928" sldId="264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18.825" v="21"/>
        <pc:sldMkLst>
          <pc:docMk/>
          <pc:sldMk cId="3091988128" sldId="265"/>
        </pc:sldMkLst>
        <pc:spChg chg="mo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18.825" v="21"/>
          <ac:grpSpMkLst>
            <pc:docMk/>
            <pc:sldMk cId="3091988128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6"/>
        <pc:sldMkLst>
          <pc:docMk/>
          <pc:sldMk cId="3882074152" sldId="265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14.450" v="20"/>
        <pc:sldMkLst>
          <pc:docMk/>
          <pc:sldMk cId="1757512708" sldId="266"/>
        </pc:sldMkLst>
        <pc:spChg chg="mo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14.450" v="20"/>
          <ac:grpSpMkLst>
            <pc:docMk/>
            <pc:sldMk cId="1757512708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61" v="7"/>
        <pc:sldMkLst>
          <pc:docMk/>
          <pc:sldMk cId="2933070724" sldId="266"/>
        </pc:sldMkLst>
      </pc:sldChg>
      <pc:sldChg chg="del">
        <pc:chgData name="Kristina Elen" userId="S::kelen@herzing.ca::79a21bbd-83f7-4e16-a863-8531c314eb69" providerId="AD" clId="Web-{F8AB0507-71E3-3105-8F9C-3D2B489C9A2A}" dt="2022-12-15T00:18:52.308" v="9"/>
        <pc:sldMkLst>
          <pc:docMk/>
          <pc:sldMk cId="1445788345" sldId="267"/>
        </pc:sldMkLst>
      </pc:sldChg>
      <pc:sldChg chg="del">
        <pc:chgData name="Kristina Elen" userId="S::kelen@herzing.ca::79a21bbd-83f7-4e16-a863-8531c314eb69" providerId="AD" clId="Web-{F8AB0507-71E3-3105-8F9C-3D2B489C9A2A}" dt="2022-12-15T00:18:52.261" v="8"/>
        <pc:sldMkLst>
          <pc:docMk/>
          <pc:sldMk cId="3053254785" sldId="268"/>
        </pc:sldMkLst>
      </pc:sldChg>
      <pc:sldMasterChg chg="replId modSldLayout">
        <pc:chgData name="Kristina Elen" userId="S::kelen@herzing.ca::79a21bbd-83f7-4e16-a863-8531c314eb69" providerId="AD" clId="Web-{F8AB0507-71E3-3105-8F9C-3D2B489C9A2A}" dt="2022-12-15T00:18:57.230" v="11"/>
        <pc:sldMasterMkLst>
          <pc:docMk/>
          <pc:sldMasterMk cId="1005334697" sldId="2147483672"/>
        </pc:sldMasterMkLst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308423614" sldId="2147483673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856554654" sldId="2147483674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2082973525" sldId="2147483675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933143507" sldId="2147483676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935412235" sldId="2147483677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653628549" sldId="2147483678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606126852" sldId="2147483679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600242621" sldId="2147483680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235329787" sldId="2147483681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479680367" sldId="2147483682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591133173" sldId="2147483683"/>
          </pc:sldLayoutMkLst>
        </pc:sldLayoutChg>
      </pc:sldMasterChg>
      <pc:sldMasterChg chg="add addSldLayout">
        <pc:chgData name="Kristina Elen" userId="S::kelen@herzing.ca::79a21bbd-83f7-4e16-a863-8531c314eb69" providerId="AD" clId="Web-{F8AB0507-71E3-3105-8F9C-3D2B489C9A2A}" dt="2022-12-15T00:18:57.230" v="11"/>
        <pc:sldMasterMkLst>
          <pc:docMk/>
          <pc:sldMasterMk cId="1647699654" sldId="2147483684"/>
        </pc:sldMasterMkLst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761769412" sldId="2147483685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582347247" sldId="2147483686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348888571" sldId="2147483687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911009802" sldId="2147483688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949944052" sldId="2147483689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377581146" sldId="2147483690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134953982" sldId="2147483691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1017504256" sldId="2147483692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778067137" sldId="2147483693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92006177" sldId="2147483694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1312778551" sldId="2147483695"/>
          </pc:sldLayoutMkLst>
        </pc:sldLayoutChg>
      </pc:sldMasterChg>
    </pc:docChg>
  </pc:docChgLst>
  <pc:docChgLst>
    <pc:chgData name="Kristina Elen" userId="S::kelen@herzing.ca::79a21bbd-83f7-4e16-a863-8531c314eb69" providerId="AD" clId="Web-{02EADFF8-1CCC-F07F-0010-0403484F24CA}"/>
    <pc:docChg chg="addSld delSld modSld addMainMaster modMainMaster">
      <pc:chgData name="Kristina Elen" userId="S::kelen@herzing.ca::79a21bbd-83f7-4e16-a863-8531c314eb69" providerId="AD" clId="Web-{02EADFF8-1CCC-F07F-0010-0403484F24CA}" dt="2022-12-15T00:26:22.904" v="18" actId="20577"/>
      <pc:docMkLst>
        <pc:docMk/>
      </pc:docMkLst>
      <pc:sldChg chg="modSp">
        <pc:chgData name="Kristina Elen" userId="S::kelen@herzing.ca::79a21bbd-83f7-4e16-a863-8531c314eb69" providerId="AD" clId="Web-{02EADFF8-1CCC-F07F-0010-0403484F24CA}" dt="2022-12-15T00:26:22.904" v="18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02EADFF8-1CCC-F07F-0010-0403484F24CA}" dt="2022-12-15T00:26:22.904" v="18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02EADFF8-1CCC-F07F-0010-0403484F24CA}" dt="2022-12-15T00:26:12.498" v="17"/>
        <pc:sldMkLst>
          <pc:docMk/>
          <pc:sldMk cId="1892295854" sldId="258"/>
        </pc:sldMkLst>
        <pc:spChg chg="mod">
          <ac:chgData name="Kristina Elen" userId="S::kelen@herzing.ca::79a21bbd-83f7-4e16-a863-8531c314eb69" providerId="AD" clId="Web-{02EADFF8-1CCC-F07F-0010-0403484F24CA}" dt="2022-12-15T00:26:12.498" v="17"/>
          <ac:spMkLst>
            <pc:docMk/>
            <pc:sldMk cId="1892295854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6:12.498" v="17"/>
          <ac:spMkLst>
            <pc:docMk/>
            <pc:sldMk cId="1892295854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6:12.498" v="17"/>
          <ac:spMkLst>
            <pc:docMk/>
            <pc:sldMk cId="1892295854" sldId="25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6:12.498" v="17"/>
          <ac:grpSpMkLst>
            <pc:docMk/>
            <pc:sldMk cId="1892295854" sldId="258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0"/>
        <pc:sldMkLst>
          <pc:docMk/>
          <pc:sldMk cId="4125496452" sldId="259"/>
        </pc:sldMkLst>
      </pc:sldChg>
      <pc:sldChg chg="addSp modSp add mod setBg">
        <pc:chgData name="Kristina Elen" userId="S::kelen@herzing.ca::79a21bbd-83f7-4e16-a863-8531c314eb69" providerId="AD" clId="Web-{02EADFF8-1CCC-F07F-0010-0403484F24CA}" dt="2022-12-15T00:26:06.763" v="16"/>
        <pc:sldMkLst>
          <pc:docMk/>
          <pc:sldMk cId="4265336593" sldId="259"/>
        </pc:sldMkLst>
        <pc:spChg chg="mod">
          <ac:chgData name="Kristina Elen" userId="S::kelen@herzing.ca::79a21bbd-83f7-4e16-a863-8531c314eb69" providerId="AD" clId="Web-{02EADFF8-1CCC-F07F-0010-0403484F24CA}" dt="2022-12-15T00:26:06.763" v="16"/>
          <ac:spMkLst>
            <pc:docMk/>
            <pc:sldMk cId="426533659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6:06.763" v="16"/>
          <ac:spMkLst>
            <pc:docMk/>
            <pc:sldMk cId="426533659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6:06.763" v="16"/>
          <ac:spMkLst>
            <pc:docMk/>
            <pc:sldMk cId="4265336593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6:06.763" v="16"/>
          <ac:grpSpMkLst>
            <pc:docMk/>
            <pc:sldMk cId="4265336593" sldId="25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02EADFF8-1CCC-F07F-0010-0403484F24CA}" dt="2022-12-15T00:26:03.482" v="15"/>
        <pc:sldMkLst>
          <pc:docMk/>
          <pc:sldMk cId="912488221" sldId="260"/>
        </pc:sldMkLst>
        <pc:spChg chg="mod">
          <ac:chgData name="Kristina Elen" userId="S::kelen@herzing.ca::79a21bbd-83f7-4e16-a863-8531c314eb69" providerId="AD" clId="Web-{02EADFF8-1CCC-F07F-0010-0403484F24CA}" dt="2022-12-15T00:26:03.482" v="15"/>
          <ac:spMkLst>
            <pc:docMk/>
            <pc:sldMk cId="91248822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6:03.482" v="15"/>
          <ac:spMkLst>
            <pc:docMk/>
            <pc:sldMk cId="91248822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6:03.482" v="15"/>
          <ac:spMkLst>
            <pc:docMk/>
            <pc:sldMk cId="912488221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6:03.482" v="15"/>
          <ac:grpSpMkLst>
            <pc:docMk/>
            <pc:sldMk cId="912488221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1"/>
        <pc:sldMkLst>
          <pc:docMk/>
          <pc:sldMk cId="2296032686" sldId="260"/>
        </pc:sldMkLst>
      </pc:sldChg>
      <pc:sldChg chg="addSp modSp add mod setBg">
        <pc:chgData name="Kristina Elen" userId="S::kelen@herzing.ca::79a21bbd-83f7-4e16-a863-8531c314eb69" providerId="AD" clId="Web-{02EADFF8-1CCC-F07F-0010-0403484F24CA}" dt="2022-12-15T00:25:58.576" v="14"/>
        <pc:sldMkLst>
          <pc:docMk/>
          <pc:sldMk cId="48142477" sldId="261"/>
        </pc:sldMkLst>
        <pc:spChg chg="mod">
          <ac:chgData name="Kristina Elen" userId="S::kelen@herzing.ca::79a21bbd-83f7-4e16-a863-8531c314eb69" providerId="AD" clId="Web-{02EADFF8-1CCC-F07F-0010-0403484F24CA}" dt="2022-12-15T00:25:58.576" v="14"/>
          <ac:spMkLst>
            <pc:docMk/>
            <pc:sldMk cId="4814247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5:58.576" v="14"/>
          <ac:spMkLst>
            <pc:docMk/>
            <pc:sldMk cId="4814247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5:58.576" v="14"/>
          <ac:spMkLst>
            <pc:docMk/>
            <pc:sldMk cId="48142477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5:58.576" v="14"/>
          <ac:grpSpMkLst>
            <pc:docMk/>
            <pc:sldMk cId="48142477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2"/>
        <pc:sldMkLst>
          <pc:docMk/>
          <pc:sldMk cId="4281520418" sldId="261"/>
        </pc:sldMkLst>
      </pc:sldChg>
      <pc:sldChg chg="addSp modSp add mod setBg">
        <pc:chgData name="Kristina Elen" userId="S::kelen@herzing.ca::79a21bbd-83f7-4e16-a863-8531c314eb69" providerId="AD" clId="Web-{02EADFF8-1CCC-F07F-0010-0403484F24CA}" dt="2022-12-15T00:25:49.982" v="13"/>
        <pc:sldMkLst>
          <pc:docMk/>
          <pc:sldMk cId="3932729258" sldId="262"/>
        </pc:sldMkLst>
        <pc:spChg chg="mod">
          <ac:chgData name="Kristina Elen" userId="S::kelen@herzing.ca::79a21bbd-83f7-4e16-a863-8531c314eb69" providerId="AD" clId="Web-{02EADFF8-1CCC-F07F-0010-0403484F24CA}" dt="2022-12-15T00:25:49.982" v="13"/>
          <ac:spMkLst>
            <pc:docMk/>
            <pc:sldMk cId="393272925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5:49.982" v="13"/>
          <ac:spMkLst>
            <pc:docMk/>
            <pc:sldMk cId="393272925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5:49.982" v="13"/>
          <ac:spMkLst>
            <pc:docMk/>
            <pc:sldMk cId="3932729258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5:49.982" v="13"/>
          <ac:grpSpMkLst>
            <pc:docMk/>
            <pc:sldMk cId="3932729258" sldId="262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3"/>
        <pc:sldMkLst>
          <pc:docMk/>
          <pc:sldMk cId="4287052572" sldId="262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4"/>
        <pc:sldMkLst>
          <pc:docMk/>
          <pc:sldMk cId="1010054413" sldId="263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5"/>
        <pc:sldMkLst>
          <pc:docMk/>
          <pc:sldMk cId="2156056524" sldId="264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6"/>
        <pc:sldMkLst>
          <pc:docMk/>
          <pc:sldMk cId="3091988128" sldId="265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7"/>
        <pc:sldMkLst>
          <pc:docMk/>
          <pc:sldMk cId="1757512708" sldId="266"/>
        </pc:sldMkLst>
      </pc:sldChg>
      <pc:sldMasterChg chg="replId modSldLayout">
        <pc:chgData name="Kristina Elen" userId="S::kelen@herzing.ca::79a21bbd-83f7-4e16-a863-8531c314eb69" providerId="AD" clId="Web-{02EADFF8-1CCC-F07F-0010-0403484F24CA}" dt="2022-12-15T00:25:06.841" v="8"/>
        <pc:sldMasterMkLst>
          <pc:docMk/>
          <pc:sldMasterMk cId="1647699654" sldId="2147483684"/>
        </pc:sldMasterMkLst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761769412" sldId="2147483685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582347247" sldId="2147483686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348888571" sldId="2147483687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911009802" sldId="2147483688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949944052" sldId="2147483689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377581146" sldId="2147483690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134953982" sldId="2147483691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1017504256" sldId="2147483692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778067137" sldId="2147483693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92006177" sldId="2147483694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1312778551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02EADFF8-1CCC-F07F-0010-0403484F24CA}" dt="2022-12-15T00:25:06.841" v="8"/>
        <pc:sldMasterMkLst>
          <pc:docMk/>
          <pc:sldMasterMk cId="789840271" sldId="2147483696"/>
        </pc:sldMasterMkLst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3137938114" sldId="2147483697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861269848" sldId="2147483698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2570950767" sldId="2147483699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4087871286" sldId="2147483700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1805248728" sldId="2147483701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68105992" sldId="2147483702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2612928717" sldId="2147483703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1746404617" sldId="2147483704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2715053841" sldId="2147483705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816074813" sldId="2147483706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1206712401" sldId="2147483707"/>
          </pc:sldLayoutMkLst>
        </pc:sldLayoutChg>
      </pc:sldMasterChg>
    </pc:docChg>
  </pc:docChgLst>
  <pc:docChgLst>
    <pc:chgData name="Kristina Elen" userId="79a21bbd-83f7-4e16-a863-8531c314eb69" providerId="ADAL" clId="{9C7AD990-10F5-4C72-B6E6-8DBAB0264B84}"/>
    <pc:docChg chg="undo custSel addSld delSld modSld">
      <pc:chgData name="Kristina Elen" userId="79a21bbd-83f7-4e16-a863-8531c314eb69" providerId="ADAL" clId="{9C7AD990-10F5-4C72-B6E6-8DBAB0264B84}" dt="2022-12-15T00:14:04.536" v="71"/>
      <pc:docMkLst>
        <pc:docMk/>
      </pc:docMkLst>
      <pc:sldChg chg="new del">
        <pc:chgData name="Kristina Elen" userId="79a21bbd-83f7-4e16-a863-8531c314eb69" providerId="ADAL" clId="{9C7AD990-10F5-4C72-B6E6-8DBAB0264B84}" dt="2022-12-14T23:49:20.584" v="11" actId="47"/>
        <pc:sldMkLst>
          <pc:docMk/>
          <pc:sldMk cId="3938491087" sldId="258"/>
        </pc:sldMkLst>
      </pc:sldChg>
      <pc:sldChg chg="addSp delSp modSp add del mod setBg modClrScheme delDesignElem chgLayout">
        <pc:chgData name="Kristina Elen" userId="79a21bbd-83f7-4e16-a863-8531c314eb69" providerId="ADAL" clId="{9C7AD990-10F5-4C72-B6E6-8DBAB0264B84}" dt="2022-12-14T23:52:53.948" v="48" actId="255"/>
        <pc:sldMkLst>
          <pc:docMk/>
          <pc:sldMk cId="735987142" sldId="259"/>
        </pc:sldMkLst>
        <pc:spChg chg="mod ord">
          <ac:chgData name="Kristina Elen" userId="79a21bbd-83f7-4e16-a863-8531c314eb69" providerId="ADAL" clId="{9C7AD990-10F5-4C72-B6E6-8DBAB0264B84}" dt="2022-12-14T23:52:04.014" v="36" actId="1076"/>
          <ac:spMkLst>
            <pc:docMk/>
            <pc:sldMk cId="735987142" sldId="259"/>
            <ac:spMk id="2" creationId="{00000000-0000-0000-0000-000000000000}"/>
          </ac:spMkLst>
        </pc:spChg>
        <pc:spChg chg="mod ord">
          <ac:chgData name="Kristina Elen" userId="79a21bbd-83f7-4e16-a863-8531c314eb69" providerId="ADAL" clId="{9C7AD990-10F5-4C72-B6E6-8DBAB0264B84}" dt="2022-12-14T23:52:53.948" v="48" actId="255"/>
          <ac:spMkLst>
            <pc:docMk/>
            <pc:sldMk cId="735987142" sldId="259"/>
            <ac:spMk id="3" creationId="{00000000-0000-0000-0000-000000000000}"/>
          </ac:spMkLst>
        </pc:spChg>
        <pc:spChg chg="add del mod ord">
          <ac:chgData name="Kristina Elen" userId="79a21bbd-83f7-4e16-a863-8531c314eb69" providerId="ADAL" clId="{9C7AD990-10F5-4C72-B6E6-8DBAB0264B84}" dt="2022-12-14T23:51:05.242" v="18" actId="700"/>
          <ac:spMkLst>
            <pc:docMk/>
            <pc:sldMk cId="735987142" sldId="259"/>
            <ac:spMk id="4" creationId="{265E15C8-5741-6326-16BC-EA0E7AE2CB9C}"/>
          </ac:spMkLst>
        </pc:spChg>
        <pc:spChg chg="add del">
          <ac:chgData name="Kristina Elen" userId="79a21bbd-83f7-4e16-a863-8531c314eb69" providerId="ADAL" clId="{9C7AD990-10F5-4C72-B6E6-8DBAB0264B84}" dt="2022-12-14T23:51:46.314" v="29" actId="22"/>
          <ac:spMkLst>
            <pc:docMk/>
            <pc:sldMk cId="735987142" sldId="259"/>
            <ac:spMk id="7" creationId="{54BFDFDB-F64D-BE1E-9714-444870D07C4E}"/>
          </ac:spMkLst>
        </pc:spChg>
        <pc:picChg chg="add">
          <ac:chgData name="Kristina Elen" userId="79a21bbd-83f7-4e16-a863-8531c314eb69" providerId="ADAL" clId="{9C7AD990-10F5-4C72-B6E6-8DBAB0264B84}" dt="2022-12-14T23:49:41.375" v="12" actId="26606"/>
          <ac:picMkLst>
            <pc:docMk/>
            <pc:sldMk cId="735987142" sldId="259"/>
            <ac:picMk id="5" creationId="{2DB15344-59F8-FC19-CFD5-E1DDF0AC973C}"/>
          </ac:picMkLst>
        </pc:picChg>
        <pc:cxnChg chg="add del">
          <ac:chgData name="Kristina Elen" userId="79a21bbd-83f7-4e16-a863-8531c314eb69" providerId="ADAL" clId="{9C7AD990-10F5-4C72-B6E6-8DBAB0264B84}" dt="2022-12-14T23:51:05.242" v="18" actId="700"/>
          <ac:cxnSpMkLst>
            <pc:docMk/>
            <pc:sldMk cId="735987142" sldId="259"/>
            <ac:cxnSpMk id="9" creationId="{A7F400EE-A8A5-48AF-B4D6-291B52C6F0B0}"/>
          </ac:cxnSpMkLst>
        </pc:cxnChg>
      </pc:sldChg>
      <pc:sldChg chg="addSp modSp add mod setBg">
        <pc:chgData name="Kristina Elen" userId="79a21bbd-83f7-4e16-a863-8531c314eb69" providerId="ADAL" clId="{9C7AD990-10F5-4C72-B6E6-8DBAB0264B84}" dt="2022-12-14T23:53:16.123" v="49" actId="26606"/>
        <pc:sldMkLst>
          <pc:docMk/>
          <pc:sldMk cId="1353873858" sldId="260"/>
        </pc:sldMkLst>
        <pc:spChg chg="mo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10" creationId="{59A309A7-1751-4ABE-A3C1-EEC40366AD89}"/>
          </ac:spMkLst>
        </pc:spChg>
        <pc:spChg chg="ad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12" creationId="{967D8EB6-EAE1-4F9C-B398-83321E287204}"/>
          </ac:spMkLst>
        </pc:spChg>
        <pc:picChg chg="add">
          <ac:chgData name="Kristina Elen" userId="79a21bbd-83f7-4e16-a863-8531c314eb69" providerId="ADAL" clId="{9C7AD990-10F5-4C72-B6E6-8DBAB0264B84}" dt="2022-12-14T23:53:16.123" v="49" actId="26606"/>
          <ac:picMkLst>
            <pc:docMk/>
            <pc:sldMk cId="1353873858" sldId="260"/>
            <ac:picMk id="7" creationId="{DF25530D-D8D8-7029-7633-15D8B82E520C}"/>
          </ac:picMkLst>
        </pc:picChg>
      </pc:sldChg>
      <pc:sldChg chg="addSp delSp add mod">
        <pc:chgData name="Kristina Elen" userId="79a21bbd-83f7-4e16-a863-8531c314eb69" providerId="ADAL" clId="{9C7AD990-10F5-4C72-B6E6-8DBAB0264B84}" dt="2022-12-14T23:53:29.821" v="50" actId="26606"/>
        <pc:sldMkLst>
          <pc:docMk/>
          <pc:sldMk cId="904035753" sldId="261"/>
        </pc:sldMkLst>
        <pc:spChg chg="del">
          <ac:chgData name="Kristina Elen" userId="79a21bbd-83f7-4e16-a863-8531c314eb69" providerId="ADAL" clId="{9C7AD990-10F5-4C72-B6E6-8DBAB0264B84}" dt="2022-12-14T23:53:29.821" v="50" actId="26606"/>
          <ac:spMkLst>
            <pc:docMk/>
            <pc:sldMk cId="904035753" sldId="261"/>
            <ac:spMk id="3" creationId="{00000000-0000-0000-0000-000000000000}"/>
          </ac:spMkLst>
        </pc:spChg>
        <pc:graphicFrameChg chg="add">
          <ac:chgData name="Kristina Elen" userId="79a21bbd-83f7-4e16-a863-8531c314eb69" providerId="ADAL" clId="{9C7AD990-10F5-4C72-B6E6-8DBAB0264B84}" dt="2022-12-14T23:53:29.821" v="50" actId="26606"/>
          <ac:graphicFrameMkLst>
            <pc:docMk/>
            <pc:sldMk cId="904035753" sldId="261"/>
            <ac:graphicFrameMk id="5" creationId="{4A5167EA-B490-870F-1CBE-E16E0535D3D1}"/>
          </ac:graphicFrameMkLst>
        </pc:graphicFrameChg>
      </pc:sldChg>
      <pc:sldChg chg="addSp modSp add mod setBg">
        <pc:chgData name="Kristina Elen" userId="79a21bbd-83f7-4e16-a863-8531c314eb69" providerId="ADAL" clId="{9C7AD990-10F5-4C72-B6E6-8DBAB0264B84}" dt="2022-12-14T23:53:33.311" v="51" actId="26606"/>
        <pc:sldMkLst>
          <pc:docMk/>
          <pc:sldMk cId="256453346" sldId="262"/>
        </pc:sldMkLst>
        <pc:spChg chg="mo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4:01.362" v="52" actId="26606"/>
        <pc:sldMkLst>
          <pc:docMk/>
          <pc:sldMk cId="3981547371" sldId="263"/>
        </pc:sldMkLst>
        <pc:spChg chg="mo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2" creationId="{C58506DD-7B3D-4594-846B-F78590BE9FA3}"/>
          </ac:spMkLst>
        </pc:spChg>
      </pc:sldChg>
      <pc:sldChg chg="addSp modSp add del mod setBg addAnim">
        <pc:chgData name="Kristina Elen" userId="79a21bbd-83f7-4e16-a863-8531c314eb69" providerId="ADAL" clId="{9C7AD990-10F5-4C72-B6E6-8DBAB0264B84}" dt="2022-12-15T00:04:12.199" v="55" actId="47"/>
        <pc:sldMkLst>
          <pc:docMk/>
          <pc:sldMk cId="3641954875" sldId="264"/>
        </pc:sldMkLst>
        <pc:spChg chg="mo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2" creationId="{C58506DD-7B3D-4594-846B-F78590BE9FA3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04:43.794" v="57"/>
        <pc:sldMkLst>
          <pc:docMk/>
          <pc:sldMk cId="3522578397" sldId="265"/>
        </pc:sldMkLst>
        <pc:spChg chg="mo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2" creationId="{C58506DD-7B3D-4594-846B-F78590BE9FA3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04:49.652" v="59"/>
        <pc:sldMkLst>
          <pc:docMk/>
          <pc:sldMk cId="823547575" sldId="266"/>
        </pc:sldMkLst>
        <pc:spChg chg="mo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2" creationId="{C58506DD-7B3D-4594-846B-F78590BE9FA3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07.065" v="60" actId="26606"/>
        <pc:sldMkLst>
          <pc:docMk/>
          <pc:sldMk cId="441190155" sldId="267"/>
        </pc:sldMkLst>
        <pc:spChg chg="mo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8" creationId="{14E91B64-9FCC-451E-AFB4-A827D6329367}"/>
          </ac:spMkLst>
        </pc:spChg>
      </pc:sldChg>
      <pc:sldChg chg="addSp delSp modSp add mod setBg">
        <pc:chgData name="Kristina Elen" userId="79a21bbd-83f7-4e16-a863-8531c314eb69" providerId="ADAL" clId="{9C7AD990-10F5-4C72-B6E6-8DBAB0264B84}" dt="2022-12-15T00:05:14.206" v="63" actId="27309"/>
        <pc:sldMkLst>
          <pc:docMk/>
          <pc:sldMk cId="3517786073" sldId="268"/>
        </pc:sldMkLst>
        <pc:spChg chg="mo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8" creationId="{14E91B64-9FCC-451E-AFB4-A827D6329367}"/>
          </ac:spMkLst>
        </pc:spChg>
        <pc:graphicFrameChg chg="add del modGraphic">
          <ac:chgData name="Kristina Elen" userId="79a21bbd-83f7-4e16-a863-8531c314eb69" providerId="ADAL" clId="{9C7AD990-10F5-4C72-B6E6-8DBAB0264B84}" dt="2022-12-15T00:05:14.206" v="63" actId="27309"/>
          <ac:graphicFrameMkLst>
            <pc:docMk/>
            <pc:sldMk cId="3517786073" sldId="268"/>
            <ac:graphicFrameMk id="5" creationId="{EF8AAA94-A7DB-DDBC-47F5-8E9942E99BE0}"/>
          </ac:graphicFrameMkLst>
        </pc:graphicFrameChg>
      </pc:sldChg>
      <pc:sldChg chg="addSp modSp add mod setBg">
        <pc:chgData name="Kristina Elen" userId="79a21bbd-83f7-4e16-a863-8531c314eb69" providerId="ADAL" clId="{9C7AD990-10F5-4C72-B6E6-8DBAB0264B84}" dt="2022-12-15T00:06:11.443" v="68" actId="26606"/>
        <pc:sldMkLst>
          <pc:docMk/>
          <pc:sldMk cId="1213165316" sldId="269"/>
        </pc:sldMkLst>
        <pc:spChg chg="mo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9:19.262" v="69" actId="26606"/>
        <pc:sldMkLst>
          <pc:docMk/>
          <pc:sldMk cId="346260359" sldId="270"/>
        </pc:sldMkLst>
        <pc:spChg chg="mo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8" creationId="{14E91B64-9FCC-451E-AFB4-A827D6329367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14:04.536" v="71"/>
        <pc:sldMkLst>
          <pc:docMk/>
          <pc:sldMk cId="2118348319" sldId="271"/>
        </pc:sldMkLst>
        <pc:spChg chg="mo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20.526" v="64" actId="26606"/>
        <pc:sldMkLst>
          <pc:docMk/>
          <pc:sldMk cId="1703546220" sldId="272"/>
        </pc:sldMkLst>
        <pc:spChg chg="mo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50.619" v="65" actId="26606"/>
        <pc:sldMkLst>
          <pc:docMk/>
          <pc:sldMk cId="1401627518" sldId="273"/>
        </pc:sldMkLst>
        <pc:spChg chg="mo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6:00.304" v="66" actId="26606"/>
        <pc:sldMkLst>
          <pc:docMk/>
          <pc:sldMk cId="4066040186" sldId="274"/>
        </pc:sldMkLst>
        <pc:spChg chg="mo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6:08.232" v="67" actId="26606"/>
        <pc:sldMkLst>
          <pc:docMk/>
          <pc:sldMk cId="4101288293" sldId="275"/>
        </pc:sldMkLst>
        <pc:spChg chg="mo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8" creationId="{14E91B64-9FCC-451E-AFB4-A827D6329367}"/>
          </ac:spMkLst>
        </pc:spChg>
      </pc:sldChg>
      <pc:sldChg chg="delSp modSp add mod setBg delDesignElem">
        <pc:chgData name="Kristina Elen" userId="79a21bbd-83f7-4e16-a863-8531c314eb69" providerId="ADAL" clId="{9C7AD990-10F5-4C72-B6E6-8DBAB0264B84}" dt="2022-12-14T23:52:44.736" v="47" actId="255"/>
        <pc:sldMkLst>
          <pc:docMk/>
          <pc:sldMk cId="2824253115" sldId="276"/>
        </pc:sldMkLst>
        <pc:spChg chg="mod">
          <ac:chgData name="Kristina Elen" userId="79a21bbd-83f7-4e16-a863-8531c314eb69" providerId="ADAL" clId="{9C7AD990-10F5-4C72-B6E6-8DBAB0264B84}" dt="2022-12-14T23:52:44.736" v="47" actId="255"/>
          <ac:spMkLst>
            <pc:docMk/>
            <pc:sldMk cId="2824253115" sldId="276"/>
            <ac:spMk id="3" creationId="{00000000-0000-0000-0000-000000000000}"/>
          </ac:spMkLst>
        </pc:spChg>
        <pc:cxnChg chg="del">
          <ac:chgData name="Kristina Elen" userId="79a21bbd-83f7-4e16-a863-8531c314eb69" providerId="ADAL" clId="{9C7AD990-10F5-4C72-B6E6-8DBAB0264B84}" dt="2022-12-14T23:52:06.979" v="38"/>
          <ac:cxnSpMkLst>
            <pc:docMk/>
            <pc:sldMk cId="2824253115" sldId="276"/>
            <ac:cxnSpMk id="9" creationId="{A7F400EE-A8A5-48AF-B4D6-291B52C6F0B0}"/>
          </ac:cxnSpMkLst>
        </pc:cxnChg>
      </pc:sldChg>
      <pc:sldChg chg="new add del">
        <pc:chgData name="Kristina Elen" userId="79a21bbd-83f7-4e16-a863-8531c314eb69" providerId="ADAL" clId="{9C7AD990-10F5-4C72-B6E6-8DBAB0264B84}" dt="2022-12-14T23:51:53.432" v="33" actId="680"/>
        <pc:sldMkLst>
          <pc:docMk/>
          <pc:sldMk cId="4170258291" sldId="276"/>
        </pc:sldMkLst>
      </pc:sldChg>
      <pc:sldChg chg="addSp delSp modSp add del mod setBg delDesignElem">
        <pc:chgData name="Kristina Elen" userId="79a21bbd-83f7-4e16-a863-8531c314eb69" providerId="ADAL" clId="{9C7AD990-10F5-4C72-B6E6-8DBAB0264B84}" dt="2022-12-14T23:51:50.490" v="32"/>
        <pc:sldMkLst>
          <pc:docMk/>
          <pc:sldMk cId="1427126422" sldId="277"/>
        </pc:sldMkLst>
        <pc:spChg chg="mod">
          <ac:chgData name="Kristina Elen" userId="79a21bbd-83f7-4e16-a863-8531c314eb69" providerId="ADAL" clId="{9C7AD990-10F5-4C72-B6E6-8DBAB0264B84}" dt="2022-12-14T23:51:46.834" v="30" actId="20577"/>
          <ac:spMkLst>
            <pc:docMk/>
            <pc:sldMk cId="1427126422" sldId="277"/>
            <ac:spMk id="3" creationId="{00000000-0000-0000-0000-000000000000}"/>
          </ac:spMkLst>
        </pc:spChg>
        <pc:cxnChg chg="add del">
          <ac:chgData name="Kristina Elen" userId="79a21bbd-83f7-4e16-a863-8531c314eb69" providerId="ADAL" clId="{9C7AD990-10F5-4C72-B6E6-8DBAB0264B84}" dt="2022-12-14T23:51:50.490" v="32"/>
          <ac:cxnSpMkLst>
            <pc:docMk/>
            <pc:sldMk cId="1427126422" sldId="277"/>
            <ac:cxnSpMk id="9" creationId="{A7F400EE-A8A5-48AF-B4D6-291B52C6F0B0}"/>
          </ac:cxnSpMkLst>
        </pc:cxnChg>
      </pc:sldChg>
    </pc:docChg>
  </pc:docChgLst>
  <pc:docChgLst>
    <pc:chgData name="Kristina Elen" userId="S::kelen@herzing.ca::79a21bbd-83f7-4e16-a863-8531c314eb69" providerId="AD" clId="Web-{4B0CE9D2-AB4B-1A24-4FC8-3652D1C3A749}"/>
    <pc:docChg chg="modSld">
      <pc:chgData name="Kristina Elen" userId="S::kelen@herzing.ca::79a21bbd-83f7-4e16-a863-8531c314eb69" providerId="AD" clId="Web-{4B0CE9D2-AB4B-1A24-4FC8-3652D1C3A749}" dt="2023-02-05T18:59:42.366" v="7" actId="20577"/>
      <pc:docMkLst>
        <pc:docMk/>
      </pc:docMkLst>
      <pc:sldChg chg="modSp">
        <pc:chgData name="Kristina Elen" userId="S::kelen@herzing.ca::79a21bbd-83f7-4e16-a863-8531c314eb69" providerId="AD" clId="Web-{4B0CE9D2-AB4B-1A24-4FC8-3652D1C3A749}" dt="2023-02-05T18:59:42.366" v="7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4B0CE9D2-AB4B-1A24-4FC8-3652D1C3A749}" dt="2023-02-05T18:59:42.366" v="7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clId="Web-{50DEB1B3-FB18-2AA0-67A8-0CC2ED8F3E03}"/>
    <pc:docChg chg="modSld">
      <pc:chgData name="" userId="" providerId="" clId="Web-{50DEB1B3-FB18-2AA0-67A8-0CC2ED8F3E03}" dt="2022-12-20T02:46:30.991" v="0" actId="20577"/>
      <pc:docMkLst>
        <pc:docMk/>
      </pc:docMkLst>
      <pc:sldChg chg="modSp">
        <pc:chgData name="" userId="" providerId="" clId="Web-{50DEB1B3-FB18-2AA0-67A8-0CC2ED8F3E03}" dt="2022-12-20T02:46:30.991" v="0" actId="20577"/>
        <pc:sldMkLst>
          <pc:docMk/>
          <pc:sldMk cId="2529654894" sldId="256"/>
        </pc:sldMkLst>
        <pc:spChg chg="mod">
          <ac:chgData name="" userId="" providerId="" clId="Web-{50DEB1B3-FB18-2AA0-67A8-0CC2ED8F3E03}" dt="2022-12-20T02:46:30.991" v="0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clId="Web-{E819296E-6D84-EF90-C559-81A2FE046FED}"/>
    <pc:docChg chg="modSld">
      <pc:chgData name="" userId="" providerId="" clId="Web-{E819296E-6D84-EF90-C559-81A2FE046FED}" dt="2022-12-20T03:14:12.688" v="5" actId="20577"/>
      <pc:docMkLst>
        <pc:docMk/>
      </pc:docMkLst>
      <pc:sldChg chg="modSp">
        <pc:chgData name="" userId="" providerId="" clId="Web-{E819296E-6D84-EF90-C559-81A2FE046FED}" dt="2022-12-20T03:14:12.688" v="5" actId="20577"/>
        <pc:sldMkLst>
          <pc:docMk/>
          <pc:sldMk cId="2529654894" sldId="256"/>
        </pc:sldMkLst>
        <pc:spChg chg="mod">
          <ac:chgData name="" userId="" providerId="" clId="Web-{E819296E-6D84-EF90-C559-81A2FE046FED}" dt="2022-12-20T03:14:12.688" v="5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E02BE7D4-DC6B-46CA-1A29-9998CE8885E4}"/>
    <pc:docChg chg="addSld delSld modSld addMainMaster modMainMaster">
      <pc:chgData name="Kristina Elen" userId="S::kelen@herzing.ca::79a21bbd-83f7-4e16-a863-8531c314eb69" providerId="AD" clId="Web-{E02BE7D4-DC6B-46CA-1A29-9998CE8885E4}" dt="2022-12-20T02:59:14.209" v="34"/>
      <pc:docMkLst>
        <pc:docMk/>
      </pc:docMkLst>
      <pc:sldChg chg="modSp">
        <pc:chgData name="Kristina Elen" userId="S::kelen@herzing.ca::79a21bbd-83f7-4e16-a863-8531c314eb69" providerId="AD" clId="Web-{E02BE7D4-DC6B-46CA-1A29-9998CE8885E4}" dt="2022-12-20T02:58:12.348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E02BE7D4-DC6B-46CA-1A29-9998CE8885E4}" dt="2022-12-20T02:58:12.348" v="0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 addAnim">
        <pc:chgData name="Kristina Elen" userId="S::kelen@herzing.ca::79a21bbd-83f7-4e16-a863-8531c314eb69" providerId="AD" clId="Web-{E02BE7D4-DC6B-46CA-1A29-9998CE8885E4}" dt="2022-12-20T02:59:14.209" v="34"/>
        <pc:sldMkLst>
          <pc:docMk/>
          <pc:sldMk cId="494377170" sldId="258"/>
        </pc:sldMkLst>
        <pc:spChg chg="mo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8" creationId="{CDA1A2E9-63FE-408D-A803-8E306ECAB4B3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10" creationId="{DAE8F46F-D590-45CD-AF41-A04DC11D1BB4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12" creationId="{FBE9F90C-C163-435B-9A68-D15C92D1CF2B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14" creationId="{1A882A9F-F4E9-4E23-8F0B-20B5DF42EAA9}"/>
          </ac:spMkLst>
        </pc:spChg>
      </pc:sldChg>
      <pc:sldChg chg="addSp modSp add mod setBg">
        <pc:chgData name="Kristina Elen" userId="S::kelen@herzing.ca::79a21bbd-83f7-4e16-a863-8531c314eb69" providerId="AD" clId="Web-{E02BE7D4-DC6B-46CA-1A29-9998CE8885E4}" dt="2022-12-20T02:59:11.131" v="32"/>
        <pc:sldMkLst>
          <pc:docMk/>
          <pc:sldMk cId="2842035885" sldId="259"/>
        </pc:sldMkLst>
        <pc:spChg chg="mo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14" creationId="{6166C6D1-23AC-49C4-BA07-238E4E9F8CEB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489" v="1"/>
        <pc:sldMkLst>
          <pc:docMk/>
          <pc:sldMk cId="4169470773" sldId="259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9:07.928" v="31"/>
        <pc:sldMkLst>
          <pc:docMk/>
          <pc:sldMk cId="867763603" sldId="260"/>
        </pc:sldMkLst>
        <pc:spChg chg="mo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14" creationId="{6166C6D1-23AC-49C4-BA07-238E4E9F8CEB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2"/>
        <pc:sldMkLst>
          <pc:docMk/>
          <pc:sldMk cId="1011418701" sldId="260"/>
        </pc:sldMkLst>
      </pc:sldChg>
      <pc:sldChg chg="addSp modSp add mod setBg addAnim">
        <pc:chgData name="Kristina Elen" userId="S::kelen@herzing.ca::79a21bbd-83f7-4e16-a863-8531c314eb69" providerId="AD" clId="Web-{E02BE7D4-DC6B-46CA-1A29-9998CE8885E4}" dt="2022-12-20T02:59:04.959" v="30"/>
        <pc:sldMkLst>
          <pc:docMk/>
          <pc:sldMk cId="227605048" sldId="261"/>
        </pc:sldMkLst>
        <pc:spChg chg="mo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3"/>
        <pc:sldMkLst>
          <pc:docMk/>
          <pc:sldMk cId="904658829" sldId="261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9:00.724" v="28"/>
        <pc:sldMkLst>
          <pc:docMk/>
          <pc:sldMk cId="1920743953" sldId="262"/>
        </pc:sldMkLst>
        <pc:spChg chg="mo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4"/>
        <pc:sldMkLst>
          <pc:docMk/>
          <pc:sldMk cId="2236006242" sldId="262"/>
        </pc:sldMkLst>
      </pc:sldChg>
      <pc:sldChg chg="del">
        <pc:chgData name="Kristina Elen" userId="S::kelen@herzing.ca::79a21bbd-83f7-4e16-a863-8531c314eb69" providerId="AD" clId="Web-{E02BE7D4-DC6B-46CA-1A29-9998CE8885E4}" dt="2022-12-20T02:58:15.505" v="5"/>
        <pc:sldMkLst>
          <pc:docMk/>
          <pc:sldMk cId="594312186" sldId="263"/>
        </pc:sldMkLst>
      </pc:sldChg>
      <pc:sldChg chg="addSp modSp add mod setBg addAnim">
        <pc:chgData name="Kristina Elen" userId="S::kelen@herzing.ca::79a21bbd-83f7-4e16-a863-8531c314eb69" providerId="AD" clId="Web-{E02BE7D4-DC6B-46CA-1A29-9998CE8885E4}" dt="2022-12-20T02:58:57.787" v="27"/>
        <pc:sldMkLst>
          <pc:docMk/>
          <pc:sldMk cId="3671820709" sldId="263"/>
        </pc:sldMkLst>
        <pc:spChg chg="mo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E02BE7D4-DC6B-46CA-1A29-9998CE8885E4}" dt="2022-12-20T02:58:55.427" v="25"/>
        <pc:sldMkLst>
          <pc:docMk/>
          <pc:sldMk cId="1283607142" sldId="264"/>
        </pc:sldMkLst>
        <pc:spChg chg="mo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6"/>
        <pc:sldMkLst>
          <pc:docMk/>
          <pc:sldMk cId="1849359417" sldId="264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8:52.833" v="24"/>
        <pc:sldMkLst>
          <pc:docMk/>
          <pc:sldMk cId="1026456639" sldId="265"/>
        </pc:sldMkLst>
        <pc:spChg chg="mo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7"/>
        <pc:sldMkLst>
          <pc:docMk/>
          <pc:sldMk cId="2762403828" sldId="265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8:48.412" v="23"/>
        <pc:sldMkLst>
          <pc:docMk/>
          <pc:sldMk cId="397320590" sldId="266"/>
        </pc:sldMkLst>
        <pc:spChg chg="mo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8"/>
        <pc:sldMkLst>
          <pc:docMk/>
          <pc:sldMk cId="1762116211" sldId="266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8:44.490" v="22"/>
        <pc:sldMkLst>
          <pc:docMk/>
          <pc:sldMk cId="611247738" sldId="267"/>
        </pc:sldMkLst>
        <pc:spChg chg="mo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9"/>
        <pc:sldMkLst>
          <pc:docMk/>
          <pc:sldMk cId="3152935092" sldId="267"/>
        </pc:sldMkLst>
      </pc:sldChg>
      <pc:sldChg chg="del">
        <pc:chgData name="Kristina Elen" userId="S::kelen@herzing.ca::79a21bbd-83f7-4e16-a863-8531c314eb69" providerId="AD" clId="Web-{E02BE7D4-DC6B-46CA-1A29-9998CE8885E4}" dt="2022-12-20T02:58:15.505" v="10"/>
        <pc:sldMkLst>
          <pc:docMk/>
          <pc:sldMk cId="1464656155" sldId="268"/>
        </pc:sldMkLst>
      </pc:sldChg>
      <pc:sldChg chg="del">
        <pc:chgData name="Kristina Elen" userId="S::kelen@herzing.ca::79a21bbd-83f7-4e16-a863-8531c314eb69" providerId="AD" clId="Web-{E02BE7D4-DC6B-46CA-1A29-9998CE8885E4}" dt="2022-12-20T02:58:15.505" v="11"/>
        <pc:sldMkLst>
          <pc:docMk/>
          <pc:sldMk cId="3869684488" sldId="269"/>
        </pc:sldMkLst>
      </pc:sldChg>
      <pc:sldMasterChg chg="replId modSldLayout">
        <pc:chgData name="Kristina Elen" userId="S::kelen@herzing.ca::79a21bbd-83f7-4e16-a863-8531c314eb69" providerId="AD" clId="Web-{E02BE7D4-DC6B-46CA-1A29-9998CE8885E4}" dt="2022-12-20T02:58:27.942" v="12"/>
        <pc:sldMasterMkLst>
          <pc:docMk/>
          <pc:sldMasterMk cId="2187254370" sldId="2147483708"/>
        </pc:sldMasterMkLst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628194329" sldId="2147483709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440253231" sldId="2147483710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666115839" sldId="2147483711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187970816" sldId="2147483712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99499489" sldId="2147483713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3934639935" sldId="2147483714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3737412170" sldId="2147483715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851160352" sldId="2147483716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1444285340" sldId="2147483717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1660113913" sldId="2147483718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3949269600" sldId="2147483719"/>
          </pc:sldLayoutMkLst>
        </pc:sldLayoutChg>
      </pc:sldMasterChg>
      <pc:sldMasterChg chg="add addSldLayout">
        <pc:chgData name="Kristina Elen" userId="S::kelen@herzing.ca::79a21bbd-83f7-4e16-a863-8531c314eb69" providerId="AD" clId="Web-{E02BE7D4-DC6B-46CA-1A29-9998CE8885E4}" dt="2022-12-20T02:58:27.942" v="12"/>
        <pc:sldMasterMkLst>
          <pc:docMk/>
          <pc:sldMasterMk cId="1006379075" sldId="2147483720"/>
        </pc:sldMasterMkLst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996840812" sldId="2147483721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773525101" sldId="2147483722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1221920781" sldId="2147483723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259385324" sldId="2147483724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849703834" sldId="2147483725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426856181" sldId="2147483726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560930812" sldId="2147483727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1148102982" sldId="2147483728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062220141" sldId="2147483729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1314043020" sldId="2147483730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61298780" sldId="2147483731"/>
          </pc:sldLayoutMkLst>
        </pc:sldLayoutChg>
      </pc:sldMasterChg>
    </pc:docChg>
  </pc:docChgLst>
  <pc:docChgLst>
    <pc:chgData name="Kristina Elen" userId="S::kelen@herzing.ca::79a21bbd-83f7-4e16-a863-8531c314eb69" providerId="AD" clId="Web-{CA6AE157-34B4-8317-DF4D-F0FB82348AE3}"/>
    <pc:docChg chg="modSld">
      <pc:chgData name="Kristina Elen" userId="S::kelen@herzing.ca::79a21bbd-83f7-4e16-a863-8531c314eb69" providerId="AD" clId="Web-{CA6AE157-34B4-8317-DF4D-F0FB82348AE3}" dt="2022-12-28T21:08:10.240" v="4" actId="20577"/>
      <pc:docMkLst>
        <pc:docMk/>
      </pc:docMkLst>
      <pc:sldChg chg="modSp">
        <pc:chgData name="Kristina Elen" userId="S::kelen@herzing.ca::79a21bbd-83f7-4e16-a863-8531c314eb69" providerId="AD" clId="Web-{CA6AE157-34B4-8317-DF4D-F0FB82348AE3}" dt="2022-12-28T21:08:10.240" v="4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CA6AE157-34B4-8317-DF4D-F0FB82348AE3}" dt="2022-12-28T21:08:10.240" v="4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50DEB1B3-FB18-2AA0-67A8-0CC2ED8F3E03}"/>
    <pc:docChg chg="addSld delSld modSld addMainMaster modMainMaster">
      <pc:chgData name="Kristina Elen" userId="S::kelen@herzing.ca::79a21bbd-83f7-4e16-a863-8531c314eb69" providerId="AD" clId="Web-{50DEB1B3-FB18-2AA0-67A8-0CC2ED8F3E03}" dt="2022-12-20T02:53:10.300" v="31"/>
      <pc:docMkLst>
        <pc:docMk/>
      </pc:docMkLst>
      <pc:sldChg chg="new del">
        <pc:chgData name="Kristina Elen" userId="S::kelen@herzing.ca::79a21bbd-83f7-4e16-a863-8531c314eb69" providerId="AD" clId="Web-{50DEB1B3-FB18-2AA0-67A8-0CC2ED8F3E03}" dt="2022-12-20T02:47:01.007" v="17"/>
        <pc:sldMkLst>
          <pc:docMk/>
          <pc:sldMk cId="1292179177" sldId="258"/>
        </pc:sldMkLst>
      </pc:sldChg>
      <pc:sldChg chg="del">
        <pc:chgData name="Kristina Elen" userId="S::kelen@herzing.ca::79a21bbd-83f7-4e16-a863-8531c314eb69" providerId="AD" clId="Web-{50DEB1B3-FB18-2AA0-67A8-0CC2ED8F3E03}" dt="2022-12-20T02:46:34.101" v="0"/>
        <pc:sldMkLst>
          <pc:docMk/>
          <pc:sldMk cId="1892295854" sldId="258"/>
        </pc:sldMkLst>
      </pc:sldChg>
      <pc:sldChg chg="addSp modSp add mod setBg">
        <pc:chgData name="Kristina Elen" userId="S::kelen@herzing.ca::79a21bbd-83f7-4e16-a863-8531c314eb69" providerId="AD" clId="Web-{50DEB1B3-FB18-2AA0-67A8-0CC2ED8F3E03}" dt="2022-12-20T02:53:10.300" v="31"/>
        <pc:sldMkLst>
          <pc:docMk/>
          <pc:sldMk cId="4169470773" sldId="259"/>
        </pc:sldMkLst>
        <pc:spChg chg="mo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50DEB1B3-FB18-2AA0-67A8-0CC2ED8F3E03}" dt="2022-12-20T02:46:34.101" v="1"/>
        <pc:sldMkLst>
          <pc:docMk/>
          <pc:sldMk cId="4265336593" sldId="259"/>
        </pc:sldMkLst>
      </pc:sldChg>
      <pc:sldChg chg="del">
        <pc:chgData name="Kristina Elen" userId="S::kelen@herzing.ca::79a21bbd-83f7-4e16-a863-8531c314eb69" providerId="AD" clId="Web-{50DEB1B3-FB18-2AA0-67A8-0CC2ED8F3E03}" dt="2022-12-20T02:46:34.101" v="2"/>
        <pc:sldMkLst>
          <pc:docMk/>
          <pc:sldMk cId="912488221" sldId="260"/>
        </pc:sldMkLst>
      </pc:sldChg>
      <pc:sldChg chg="addSp modSp add mod setBg">
        <pc:chgData name="Kristina Elen" userId="S::kelen@herzing.ca::79a21bbd-83f7-4e16-a863-8531c314eb69" providerId="AD" clId="Web-{50DEB1B3-FB18-2AA0-67A8-0CC2ED8F3E03}" dt="2022-12-20T02:53:07.253" v="30"/>
        <pc:sldMkLst>
          <pc:docMk/>
          <pc:sldMk cId="1011418701" sldId="260"/>
        </pc:sldMkLst>
        <pc:spChg chg="mo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50DEB1B3-FB18-2AA0-67A8-0CC2ED8F3E03}" dt="2022-12-20T02:46:34.101" v="3"/>
        <pc:sldMkLst>
          <pc:docMk/>
          <pc:sldMk cId="48142477" sldId="261"/>
        </pc:sldMkLst>
      </pc:sldChg>
      <pc:sldChg chg="addSp delSp modSp add mod setBg">
        <pc:chgData name="Kristina Elen" userId="S::kelen@herzing.ca::79a21bbd-83f7-4e16-a863-8531c314eb69" providerId="AD" clId="Web-{50DEB1B3-FB18-2AA0-67A8-0CC2ED8F3E03}" dt="2022-12-20T02:52:59.175" v="28"/>
        <pc:sldMkLst>
          <pc:docMk/>
          <pc:sldMk cId="904658829" sldId="261"/>
        </pc:sldMkLst>
        <pc:spChg chg="mo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8" creationId="{B775CD93-9DF2-48CB-9F57-1BCA9A46C7FA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0" creationId="{6166C6D1-23AC-49C4-BA07-238E4E9F8CEB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2" creationId="{E186B68C-84BC-4A6E-99D1-EE87483C1349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4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23" creationId="{1C091803-41C2-48E0-9228-5148460C7479}"/>
          </ac:spMkLst>
        </pc:spChg>
      </pc:sldChg>
      <pc:sldChg chg="addSp delSp modSp add mod setBg">
        <pc:chgData name="Kristina Elen" userId="S::kelen@herzing.ca::79a21bbd-83f7-4e16-a863-8531c314eb69" providerId="AD" clId="Web-{50DEB1B3-FB18-2AA0-67A8-0CC2ED8F3E03}" dt="2022-12-20T02:53:03.956" v="29"/>
        <pc:sldMkLst>
          <pc:docMk/>
          <pc:sldMk cId="2236006242" sldId="262"/>
        </pc:sldMkLst>
        <pc:spChg chg="mo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8" creationId="{B775CD93-9DF2-48CB-9F57-1BCA9A46C7FA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0" creationId="{6166C6D1-23AC-49C4-BA07-238E4E9F8CEB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2" creationId="{E186B68C-84BC-4A6E-99D1-EE87483C1349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4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23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50DEB1B3-FB18-2AA0-67A8-0CC2ED8F3E03}" dt="2022-12-20T02:46:34.101" v="4"/>
        <pc:sldMkLst>
          <pc:docMk/>
          <pc:sldMk cId="3932729258" sldId="262"/>
        </pc:sldMkLst>
      </pc:sldChg>
      <pc:sldChg chg="addSp modSp add mod setBg addAnim">
        <pc:chgData name="Kristina Elen" userId="S::kelen@herzing.ca::79a21bbd-83f7-4e16-a863-8531c314eb69" providerId="AD" clId="Web-{50DEB1B3-FB18-2AA0-67A8-0CC2ED8F3E03}" dt="2022-12-20T02:48:26.849" v="25"/>
        <pc:sldMkLst>
          <pc:docMk/>
          <pc:sldMk cId="594312186" sldId="263"/>
        </pc:sldMkLst>
        <pc:spChg chg="mo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22.865" v="23"/>
        <pc:sldMkLst>
          <pc:docMk/>
          <pc:sldMk cId="1849359417" sldId="264"/>
        </pc:sldMkLst>
        <pc:spChg chg="mo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12.771" v="22"/>
        <pc:sldMkLst>
          <pc:docMk/>
          <pc:sldMk cId="2762403828" sldId="265"/>
        </pc:sldMkLst>
        <pc:spChg chg="mo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10.209" v="21"/>
        <pc:sldMkLst>
          <pc:docMk/>
          <pc:sldMk cId="1762116211" sldId="266"/>
        </pc:sldMkLst>
        <pc:spChg chg="mo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07.600" v="20"/>
        <pc:sldMkLst>
          <pc:docMk/>
          <pc:sldMk cId="3152935092" sldId="267"/>
        </pc:sldMkLst>
        <pc:spChg chg="mo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01.975" v="19"/>
        <pc:sldMkLst>
          <pc:docMk/>
          <pc:sldMk cId="1464656155" sldId="268"/>
        </pc:sldMkLst>
        <pc:spChg chg="mo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7:05.444" v="18"/>
        <pc:sldMkLst>
          <pc:docMk/>
          <pc:sldMk cId="3869684488" sldId="269"/>
        </pc:sldMkLst>
        <pc:spChg chg="mod">
          <ac:chgData name="Kristina Elen" userId="S::kelen@herzing.ca::79a21bbd-83f7-4e16-a863-8531c314eb69" providerId="AD" clId="Web-{50DEB1B3-FB18-2AA0-67A8-0CC2ED8F3E03}" dt="2022-12-20T02:47:05.444" v="18"/>
          <ac:spMkLst>
            <pc:docMk/>
            <pc:sldMk cId="3869684488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7:05.444" v="18"/>
          <ac:spMkLst>
            <pc:docMk/>
            <pc:sldMk cId="3869684488" sldId="269"/>
            <ac:spMk id="3" creationId="{00000000-0000-0000-0000-000000000000}"/>
          </ac:spMkLst>
        </pc:spChg>
        <pc:picChg chg="add">
          <ac:chgData name="Kristina Elen" userId="S::kelen@herzing.ca::79a21bbd-83f7-4e16-a863-8531c314eb69" providerId="AD" clId="Web-{50DEB1B3-FB18-2AA0-67A8-0CC2ED8F3E03}" dt="2022-12-20T02:47:05.444" v="18"/>
          <ac:picMkLst>
            <pc:docMk/>
            <pc:sldMk cId="3869684488" sldId="269"/>
            <ac:picMk id="5" creationId="{BCE13F02-3A99-0F99-4066-3F2146E2390F}"/>
          </ac:picMkLst>
        </pc:picChg>
        <pc:cxnChg chg="add">
          <ac:chgData name="Kristina Elen" userId="S::kelen@herzing.ca::79a21bbd-83f7-4e16-a863-8531c314eb69" providerId="AD" clId="Web-{50DEB1B3-FB18-2AA0-67A8-0CC2ED8F3E03}" dt="2022-12-20T02:47:05.444" v="18"/>
          <ac:cxnSpMkLst>
            <pc:docMk/>
            <pc:sldMk cId="3869684488" sldId="269"/>
            <ac:cxnSpMk id="9" creationId="{A7F400EE-A8A5-48AF-B4D6-291B52C6F0B0}"/>
          </ac:cxnSpMkLst>
        </pc:cxnChg>
      </pc:sldChg>
      <pc:sldMasterChg chg="replId modSldLayout">
        <pc:chgData name="Kristina Elen" userId="S::kelen@herzing.ca::79a21bbd-83f7-4e16-a863-8531c314eb69" providerId="AD" clId="Web-{50DEB1B3-FB18-2AA0-67A8-0CC2ED8F3E03}" dt="2022-12-20T02:46:57.928" v="6"/>
        <pc:sldMasterMkLst>
          <pc:docMk/>
          <pc:sldMasterMk cId="789840271" sldId="2147483696"/>
        </pc:sldMasterMkLst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3137938114" sldId="2147483697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861269848" sldId="2147483698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2570950767" sldId="2147483699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4087871286" sldId="2147483700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1805248728" sldId="2147483701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68105992" sldId="2147483702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2612928717" sldId="2147483703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1746404617" sldId="2147483704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2715053841" sldId="2147483705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816074813" sldId="2147483706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1206712401" sldId="2147483707"/>
          </pc:sldLayoutMkLst>
        </pc:sldLayoutChg>
      </pc:sldMasterChg>
      <pc:sldMasterChg chg="add addSldLayout">
        <pc:chgData name="Kristina Elen" userId="S::kelen@herzing.ca::79a21bbd-83f7-4e16-a863-8531c314eb69" providerId="AD" clId="Web-{50DEB1B3-FB18-2AA0-67A8-0CC2ED8F3E03}" dt="2022-12-20T02:46:57.928" v="6"/>
        <pc:sldMasterMkLst>
          <pc:docMk/>
          <pc:sldMasterMk cId="2187254370" sldId="2147483708"/>
        </pc:sldMasterMkLst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628194329" sldId="2147483709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440253231" sldId="2147483710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666115839" sldId="2147483711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187970816" sldId="2147483712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99499489" sldId="2147483713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3934639935" sldId="2147483714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3737412170" sldId="2147483715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851160352" sldId="2147483716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1444285340" sldId="2147483717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1660113913" sldId="2147483718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3949269600" sldId="2147483719"/>
          </pc:sldLayoutMkLst>
        </pc:sldLayoutChg>
      </pc:sldMasterChg>
    </pc:docChg>
  </pc:docChgLst>
  <pc:docChgLst>
    <pc:chgData name="Kristina Elen" userId="S::kelen@herzing.ca::79a21bbd-83f7-4e16-a863-8531c314eb69" providerId="AD" clId="Web-{721D2825-F1BF-1B7A-E0A8-7E17E3AC2F76}"/>
    <pc:docChg chg="addSld delSld modSld addMainMaster modMainMaster">
      <pc:chgData name="Kristina Elen" userId="S::kelen@herzing.ca::79a21bbd-83f7-4e16-a863-8531c314eb69" providerId="AD" clId="Web-{721D2825-F1BF-1B7A-E0A8-7E17E3AC2F76}" dt="2023-01-26T04:16:50.222" v="64"/>
      <pc:docMkLst>
        <pc:docMk/>
      </pc:docMkLst>
      <pc:sldChg chg="modSp">
        <pc:chgData name="Kristina Elen" userId="S::kelen@herzing.ca::79a21bbd-83f7-4e16-a863-8531c314eb69" providerId="AD" clId="Web-{721D2825-F1BF-1B7A-E0A8-7E17E3AC2F76}" dt="2023-01-26T04:14:00.881" v="15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721D2825-F1BF-1B7A-E0A8-7E17E3AC2F76}" dt="2023-01-26T04:14:00.881" v="15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delSp modSp">
        <pc:chgData name="Kristina Elen" userId="S::kelen@herzing.ca::79a21bbd-83f7-4e16-a863-8531c314eb69" providerId="AD" clId="Web-{721D2825-F1BF-1B7A-E0A8-7E17E3AC2F76}" dt="2023-01-26T04:14:53.099" v="51"/>
        <pc:sldMkLst>
          <pc:docMk/>
          <pc:sldMk cId="2323017529" sldId="257"/>
        </pc:sldMkLst>
        <pc:spChg chg="add del mod">
          <ac:chgData name="Kristina Elen" userId="S::kelen@herzing.ca::79a21bbd-83f7-4e16-a863-8531c314eb69" providerId="AD" clId="Web-{721D2825-F1BF-1B7A-E0A8-7E17E3AC2F76}" dt="2023-01-26T04:14:53.099" v="51"/>
          <ac:spMkLst>
            <pc:docMk/>
            <pc:sldMk cId="2323017529" sldId="257"/>
            <ac:spMk id="2" creationId="{02C15845-2CE3-F611-994E-F10FE52D36D3}"/>
          </ac:spMkLst>
        </pc:spChg>
      </pc:sldChg>
      <pc:sldChg chg="new del">
        <pc:chgData name="Kristina Elen" userId="S::kelen@herzing.ca::79a21bbd-83f7-4e16-a863-8531c314eb69" providerId="AD" clId="Web-{721D2825-F1BF-1B7A-E0A8-7E17E3AC2F76}" dt="2023-01-26T04:14:24.381" v="41"/>
        <pc:sldMkLst>
          <pc:docMk/>
          <pc:sldMk cId="206837194" sldId="258"/>
        </pc:sldMkLst>
      </pc:sldChg>
      <pc:sldChg chg="del">
        <pc:chgData name="Kristina Elen" userId="S::kelen@herzing.ca::79a21bbd-83f7-4e16-a863-8531c314eb69" providerId="AD" clId="Web-{721D2825-F1BF-1B7A-E0A8-7E17E3AC2F76}" dt="2023-01-26T04:14:03.662" v="16"/>
        <pc:sldMkLst>
          <pc:docMk/>
          <pc:sldMk cId="494377170" sldId="258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50.222" v="64"/>
        <pc:sldMkLst>
          <pc:docMk/>
          <pc:sldMk cId="244505903" sldId="259"/>
        </pc:sldMkLst>
        <pc:spChg chg="mo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17"/>
        <pc:sldMkLst>
          <pc:docMk/>
          <pc:sldMk cId="2842035885" sldId="259"/>
        </pc:sldMkLst>
      </pc:sldChg>
      <pc:sldChg chg="del">
        <pc:chgData name="Kristina Elen" userId="S::kelen@herzing.ca::79a21bbd-83f7-4e16-a863-8531c314eb69" providerId="AD" clId="Web-{721D2825-F1BF-1B7A-E0A8-7E17E3AC2F76}" dt="2023-01-26T04:14:03.662" v="18"/>
        <pc:sldMkLst>
          <pc:docMk/>
          <pc:sldMk cId="867763603" sldId="260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47.175" v="63"/>
        <pc:sldMkLst>
          <pc:docMk/>
          <pc:sldMk cId="2504521763" sldId="260"/>
        </pc:sldMkLst>
        <pc:spChg chg="mo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19"/>
        <pc:sldMkLst>
          <pc:docMk/>
          <pc:sldMk cId="227605048" sldId="261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43.910" v="62"/>
        <pc:sldMkLst>
          <pc:docMk/>
          <pc:sldMk cId="2332579387" sldId="261"/>
        </pc:sldMkLst>
        <pc:spChg chg="mo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20"/>
        <pc:sldMkLst>
          <pc:docMk/>
          <pc:sldMk cId="1920743953" sldId="262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39.441" v="61"/>
        <pc:sldMkLst>
          <pc:docMk/>
          <pc:sldMk cId="2016190759" sldId="262"/>
        </pc:sldMkLst>
        <pc:spChg chg="mo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21"/>
        <pc:sldMkLst>
          <pc:docMk/>
          <pc:sldMk cId="3671820709" sldId="263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36.488" v="60"/>
        <pc:sldMkLst>
          <pc:docMk/>
          <pc:sldMk cId="4042215554" sldId="263"/>
        </pc:sldMkLst>
        <pc:spChg chg="mo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22"/>
        <pc:sldMkLst>
          <pc:docMk/>
          <pc:sldMk cId="1283607142" sldId="264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32.285" v="59"/>
        <pc:sldMkLst>
          <pc:docMk/>
          <pc:sldMk cId="2218329701" sldId="264"/>
        </pc:sldMkLst>
        <pc:spChg chg="mo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21D2825-F1BF-1B7A-E0A8-7E17E3AC2F76}" dt="2023-01-26T04:15:53.879" v="58"/>
        <pc:sldMkLst>
          <pc:docMk/>
          <pc:sldMk cId="459667398" sldId="265"/>
        </pc:sldMkLst>
        <pc:spChg chg="mod">
          <ac:chgData name="Kristina Elen" userId="S::kelen@herzing.ca::79a21bbd-83f7-4e16-a863-8531c314eb69" providerId="AD" clId="Web-{721D2825-F1BF-1B7A-E0A8-7E17E3AC2F76}" dt="2023-01-26T04:15:53.879" v="58"/>
          <ac:spMkLst>
            <pc:docMk/>
            <pc:sldMk cId="45966739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53.879" v="58"/>
          <ac:spMkLst>
            <pc:docMk/>
            <pc:sldMk cId="45966739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53.879" v="58"/>
          <ac:spMkLst>
            <pc:docMk/>
            <pc:sldMk cId="459667398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53.879" v="58"/>
          <ac:spMkLst>
            <pc:docMk/>
            <pc:sldMk cId="459667398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53.879" v="58"/>
          <ac:spMkLst>
            <pc:docMk/>
            <pc:sldMk cId="459667398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23"/>
        <pc:sldMkLst>
          <pc:docMk/>
          <pc:sldMk cId="1026456639" sldId="265"/>
        </pc:sldMkLst>
      </pc:sldChg>
      <pc:sldChg chg="del">
        <pc:chgData name="Kristina Elen" userId="S::kelen@herzing.ca::79a21bbd-83f7-4e16-a863-8531c314eb69" providerId="AD" clId="Web-{721D2825-F1BF-1B7A-E0A8-7E17E3AC2F76}" dt="2023-01-26T04:14:03.662" v="24"/>
        <pc:sldMkLst>
          <pc:docMk/>
          <pc:sldMk cId="397320590" sldId="266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5:47.004" v="57"/>
        <pc:sldMkLst>
          <pc:docMk/>
          <pc:sldMk cId="927964078" sldId="266"/>
        </pc:sldMkLst>
        <pc:spChg chg="mod">
          <ac:chgData name="Kristina Elen" userId="S::kelen@herzing.ca::79a21bbd-83f7-4e16-a863-8531c314eb69" providerId="AD" clId="Web-{721D2825-F1BF-1B7A-E0A8-7E17E3AC2F76}" dt="2023-01-26T04:15:47.004" v="57"/>
          <ac:spMkLst>
            <pc:docMk/>
            <pc:sldMk cId="92796407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47.004" v="57"/>
          <ac:spMkLst>
            <pc:docMk/>
            <pc:sldMk cId="92796407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47.004" v="57"/>
          <ac:spMkLst>
            <pc:docMk/>
            <pc:sldMk cId="927964078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47.004" v="57"/>
          <ac:spMkLst>
            <pc:docMk/>
            <pc:sldMk cId="927964078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47.004" v="57"/>
          <ac:spMkLst>
            <pc:docMk/>
            <pc:sldMk cId="927964078" sldId="266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25"/>
        <pc:sldMkLst>
          <pc:docMk/>
          <pc:sldMk cId="611247738" sldId="267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5:42.848" v="56"/>
        <pc:sldMkLst>
          <pc:docMk/>
          <pc:sldMk cId="844124338" sldId="267"/>
        </pc:sldMkLst>
        <pc:spChg chg="mod">
          <ac:chgData name="Kristina Elen" userId="S::kelen@herzing.ca::79a21bbd-83f7-4e16-a863-8531c314eb69" providerId="AD" clId="Web-{721D2825-F1BF-1B7A-E0A8-7E17E3AC2F76}" dt="2023-01-26T04:15:42.848" v="56"/>
          <ac:spMkLst>
            <pc:docMk/>
            <pc:sldMk cId="844124338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42.848" v="56"/>
          <ac:spMkLst>
            <pc:docMk/>
            <pc:sldMk cId="84412433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42.848" v="56"/>
          <ac:spMkLst>
            <pc:docMk/>
            <pc:sldMk cId="844124338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42.848" v="56"/>
          <ac:spMkLst>
            <pc:docMk/>
            <pc:sldMk cId="844124338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42.848" v="56"/>
          <ac:spMkLst>
            <pc:docMk/>
            <pc:sldMk cId="844124338" sldId="267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21D2825-F1BF-1B7A-E0A8-7E17E3AC2F76}" dt="2023-01-26T04:15:37.739" v="55"/>
        <pc:sldMkLst>
          <pc:docMk/>
          <pc:sldMk cId="3811234261" sldId="268"/>
        </pc:sldMkLst>
        <pc:spChg chg="mod">
          <ac:chgData name="Kristina Elen" userId="S::kelen@herzing.ca::79a21bbd-83f7-4e16-a863-8531c314eb69" providerId="AD" clId="Web-{721D2825-F1BF-1B7A-E0A8-7E17E3AC2F76}" dt="2023-01-26T04:15:37.739" v="55"/>
          <ac:spMkLst>
            <pc:docMk/>
            <pc:sldMk cId="3811234261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37.739" v="55"/>
          <ac:spMkLst>
            <pc:docMk/>
            <pc:sldMk cId="3811234261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37.739" v="55"/>
          <ac:spMkLst>
            <pc:docMk/>
            <pc:sldMk cId="3811234261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37.739" v="55"/>
          <ac:spMkLst>
            <pc:docMk/>
            <pc:sldMk cId="3811234261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37.739" v="55"/>
          <ac:spMkLst>
            <pc:docMk/>
            <pc:sldMk cId="3811234261" sldId="268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21D2825-F1BF-1B7A-E0A8-7E17E3AC2F76}" dt="2023-01-26T04:15:34.083" v="54"/>
        <pc:sldMkLst>
          <pc:docMk/>
          <pc:sldMk cId="384385950" sldId="269"/>
        </pc:sldMkLst>
        <pc:spChg chg="mod">
          <ac:chgData name="Kristina Elen" userId="S::kelen@herzing.ca::79a21bbd-83f7-4e16-a863-8531c314eb69" providerId="AD" clId="Web-{721D2825-F1BF-1B7A-E0A8-7E17E3AC2F76}" dt="2023-01-26T04:15:34.083" v="54"/>
          <ac:spMkLst>
            <pc:docMk/>
            <pc:sldMk cId="384385950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34.083" v="54"/>
          <ac:spMkLst>
            <pc:docMk/>
            <pc:sldMk cId="384385950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34.083" v="54"/>
          <ac:spMkLst>
            <pc:docMk/>
            <pc:sldMk cId="384385950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34.083" v="54"/>
          <ac:spMkLst>
            <pc:docMk/>
            <pc:sldMk cId="384385950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34.083" v="54"/>
          <ac:spMkLst>
            <pc:docMk/>
            <pc:sldMk cId="384385950" sldId="269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21D2825-F1BF-1B7A-E0A8-7E17E3AC2F76}" dt="2023-01-26T04:15:28.926" v="53"/>
        <pc:sldMkLst>
          <pc:docMk/>
          <pc:sldMk cId="1807524773" sldId="270"/>
        </pc:sldMkLst>
        <pc:spChg chg="mod">
          <ac:chgData name="Kristina Elen" userId="S::kelen@herzing.ca::79a21bbd-83f7-4e16-a863-8531c314eb69" providerId="AD" clId="Web-{721D2825-F1BF-1B7A-E0A8-7E17E3AC2F76}" dt="2023-01-26T04:15:28.926" v="53"/>
          <ac:spMkLst>
            <pc:docMk/>
            <pc:sldMk cId="1807524773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28.926" v="53"/>
          <ac:spMkLst>
            <pc:docMk/>
            <pc:sldMk cId="1807524773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28.926" v="53"/>
          <ac:spMkLst>
            <pc:docMk/>
            <pc:sldMk cId="1807524773" sldId="27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28.926" v="53"/>
          <ac:spMkLst>
            <pc:docMk/>
            <pc:sldMk cId="1807524773" sldId="27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28.926" v="53"/>
          <ac:spMkLst>
            <pc:docMk/>
            <pc:sldMk cId="1807524773" sldId="270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21D2825-F1BF-1B7A-E0A8-7E17E3AC2F76}" dt="2023-01-26T04:15:14.474" v="52"/>
        <pc:sldMkLst>
          <pc:docMk/>
          <pc:sldMk cId="1179412707" sldId="271"/>
        </pc:sldMkLst>
        <pc:spChg chg="mod">
          <ac:chgData name="Kristina Elen" userId="S::kelen@herzing.ca::79a21bbd-83f7-4e16-a863-8531c314eb69" providerId="AD" clId="Web-{721D2825-F1BF-1B7A-E0A8-7E17E3AC2F76}" dt="2023-01-26T04:15:14.474" v="52"/>
          <ac:spMkLst>
            <pc:docMk/>
            <pc:sldMk cId="1179412707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14.474" v="52"/>
          <ac:spMkLst>
            <pc:docMk/>
            <pc:sldMk cId="1179412707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14.474" v="52"/>
          <ac:spMkLst>
            <pc:docMk/>
            <pc:sldMk cId="1179412707" sldId="27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14.474" v="52"/>
          <ac:spMkLst>
            <pc:docMk/>
            <pc:sldMk cId="1179412707" sldId="27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14.474" v="52"/>
          <ac:spMkLst>
            <pc:docMk/>
            <pc:sldMk cId="1179412707" sldId="271"/>
            <ac:spMk id="12" creationId="{1C091803-41C2-48E0-9228-5148460C7479}"/>
          </ac:spMkLst>
        </pc:spChg>
      </pc:sldChg>
      <pc:sldChg chg="add del">
        <pc:chgData name="Kristina Elen" userId="S::kelen@herzing.ca::79a21bbd-83f7-4e16-a863-8531c314eb69" providerId="AD" clId="Web-{721D2825-F1BF-1B7A-E0A8-7E17E3AC2F76}" dt="2023-01-26T04:14:35.412" v="44"/>
        <pc:sldMkLst>
          <pc:docMk/>
          <pc:sldMk cId="2190732400" sldId="272"/>
        </pc:sldMkLst>
      </pc:sldChg>
      <pc:sldMasterChg chg="add addSldLayout">
        <pc:chgData name="Kristina Elen" userId="S::kelen@herzing.ca::79a21bbd-83f7-4e16-a863-8531c314eb69" providerId="AD" clId="Web-{721D2825-F1BF-1B7A-E0A8-7E17E3AC2F76}" dt="2023-01-26T04:14:21.506" v="27"/>
        <pc:sldMasterMkLst>
          <pc:docMk/>
          <pc:sldMasterMk cId="3166025130" sldId="2147483648"/>
        </pc:sldMasterMkLst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648"/>
            <pc:sldLayoutMk cId="1834190166" sldId="2147483649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648"/>
            <pc:sldLayoutMk cId="2712933814" sldId="2147483650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648"/>
            <pc:sldLayoutMk cId="3480914749" sldId="2147483651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648"/>
            <pc:sldLayoutMk cId="4084237608" sldId="2147483652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648"/>
            <pc:sldLayoutMk cId="3338960663" sldId="2147483653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648"/>
            <pc:sldLayoutMk cId="596873823" sldId="2147483654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648"/>
            <pc:sldLayoutMk cId="2552520487" sldId="2147483655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648"/>
            <pc:sldLayoutMk cId="536022866" sldId="2147483656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648"/>
            <pc:sldLayoutMk cId="3500862378" sldId="2147483657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648"/>
            <pc:sldLayoutMk cId="3504999322" sldId="2147483658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648"/>
            <pc:sldLayoutMk cId="4080512111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721D2825-F1BF-1B7A-E0A8-7E17E3AC2F76}" dt="2023-01-26T04:14:21.506" v="27"/>
        <pc:sldMasterMkLst>
          <pc:docMk/>
          <pc:sldMasterMk cId="1006379075" sldId="2147483720"/>
        </pc:sldMasterMkLst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996840812" sldId="2147483721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773525101" sldId="2147483722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1221920781" sldId="2147483723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259385324" sldId="2147483724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849703834" sldId="2147483725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426856181" sldId="2147483726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560930812" sldId="2147483727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1148102982" sldId="2147483728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062220141" sldId="2147483729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1314043020" sldId="2147483730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61298780" sldId="2147483731"/>
          </pc:sldLayoutMkLst>
        </pc:sldLayoutChg>
      </pc:sldMasterChg>
    </pc:docChg>
  </pc:docChgLst>
  <pc:docChgLst>
    <pc:chgData name="Kristina Elen" userId="S::kelen@herzing.ca::79a21bbd-83f7-4e16-a863-8531c314eb69" providerId="AD" clId="Web-{106DCD34-E54F-7E74-B0B2-BD6FE3C086E9}"/>
    <pc:docChg chg="addSld delSld modSld addMainMaster modMainMaster">
      <pc:chgData name="Kristina Elen" userId="S::kelen@herzing.ca::79a21bbd-83f7-4e16-a863-8531c314eb69" providerId="AD" clId="Web-{106DCD34-E54F-7E74-B0B2-BD6FE3C086E9}" dt="2022-12-15T00:17:32.333" v="42" actId="20577"/>
      <pc:docMkLst>
        <pc:docMk/>
      </pc:docMkLst>
      <pc:sldChg chg="modSp">
        <pc:chgData name="Kristina Elen" userId="S::kelen@herzing.ca::79a21bbd-83f7-4e16-a863-8531c314eb69" providerId="AD" clId="Web-{106DCD34-E54F-7E74-B0B2-BD6FE3C086E9}" dt="2022-12-15T00:17:32.333" v="42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06DCD34-E54F-7E74-B0B2-BD6FE3C086E9}" dt="2022-12-15T00:17:32.333" v="42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106DCD34-E54F-7E74-B0B2-BD6FE3C086E9}" dt="2022-12-15T00:15:37.429" v="27"/>
        <pc:sldMkLst>
          <pc:docMk/>
          <pc:sldMk cId="252403374" sldId="258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6"/>
        <pc:sldMkLst>
          <pc:docMk/>
          <pc:sldMk cId="735987142" sldId="259"/>
        </pc:sldMkLst>
      </pc:sldChg>
      <pc:sldChg chg="addSp modSp add mod setBg addAnim">
        <pc:chgData name="Kristina Elen" userId="S::kelen@herzing.ca::79a21bbd-83f7-4e16-a863-8531c314eb69" providerId="AD" clId="Web-{106DCD34-E54F-7E74-B0B2-BD6FE3C086E9}" dt="2022-12-15T00:17:09.959" v="40"/>
        <pc:sldMkLst>
          <pc:docMk/>
          <pc:sldMk cId="3748324441" sldId="259"/>
        </pc:sldMkLst>
        <pc:spChg chg="mo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7:09.959" v="39"/>
          <ac:grpSpMkLst>
            <pc:docMk/>
            <pc:sldMk cId="3748324441" sldId="25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06DCD34-E54F-7E74-B0B2-BD6FE3C086E9}" dt="2022-12-15T00:17:02.459" v="38"/>
        <pc:sldMkLst>
          <pc:docMk/>
          <pc:sldMk cId="1217181993" sldId="260"/>
        </pc:sldMkLst>
        <pc:spChg chg="mo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7:02.459" v="38"/>
          <ac:grpSpMkLst>
            <pc:docMk/>
            <pc:sldMk cId="1217181993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4"/>
        <pc:sldMkLst>
          <pc:docMk/>
          <pc:sldMk cId="1353873858" sldId="260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3"/>
        <pc:sldMkLst>
          <pc:docMk/>
          <pc:sldMk cId="904035753" sldId="261"/>
        </pc:sldMkLst>
      </pc:sldChg>
      <pc:sldChg chg="addSp modSp add mod setBg addAnim">
        <pc:chgData name="Kristina Elen" userId="S::kelen@herzing.ca::79a21bbd-83f7-4e16-a863-8531c314eb69" providerId="AD" clId="Web-{106DCD34-E54F-7E74-B0B2-BD6FE3C086E9}" dt="2022-12-15T00:16:58.537" v="37"/>
        <pc:sldMkLst>
          <pc:docMk/>
          <pc:sldMk cId="3069487258" sldId="261"/>
        </pc:sldMkLst>
        <pc:spChg chg="mo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58.537" v="36"/>
          <ac:grpSpMkLst>
            <pc:docMk/>
            <pc:sldMk cId="3069487258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2"/>
        <pc:sldMkLst>
          <pc:docMk/>
          <pc:sldMk cId="256453346" sldId="262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51.834" v="35"/>
        <pc:sldMkLst>
          <pc:docMk/>
          <pc:sldMk cId="2228639722" sldId="262"/>
        </pc:sldMkLst>
        <pc:spChg chg="mo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51.834" v="35"/>
          <ac:grpSpMkLst>
            <pc:docMk/>
            <pc:sldMk cId="2228639722" sldId="26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06DCD34-E54F-7E74-B0B2-BD6FE3C086E9}" dt="2022-12-15T00:16:48.131" v="34"/>
        <pc:sldMkLst>
          <pc:docMk/>
          <pc:sldMk cId="2378200857" sldId="263"/>
        </pc:sldMkLst>
        <pc:spChg chg="mo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48.131" v="34"/>
          <ac:grpSpMkLst>
            <pc:docMk/>
            <pc:sldMk cId="2378200857" sldId="263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1"/>
        <pc:sldMkLst>
          <pc:docMk/>
          <pc:sldMk cId="3981547371" sldId="263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41.209" v="33"/>
        <pc:sldMkLst>
          <pc:docMk/>
          <pc:sldMk cId="4208732928" sldId="264"/>
        </pc:sldMkLst>
        <pc:spChg chg="mo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41.209" v="33"/>
          <ac:grpSpMkLst>
            <pc:docMk/>
            <pc:sldMk cId="4208732928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10"/>
        <pc:sldMkLst>
          <pc:docMk/>
          <pc:sldMk cId="3522578397" sldId="265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38.084" v="32"/>
        <pc:sldMkLst>
          <pc:docMk/>
          <pc:sldMk cId="3882074152" sldId="265"/>
        </pc:sldMkLst>
        <pc:spChg chg="mo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38.084" v="32"/>
          <ac:grpSpMkLst>
            <pc:docMk/>
            <pc:sldMk cId="3882074152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9"/>
        <pc:sldMkLst>
          <pc:docMk/>
          <pc:sldMk cId="823547575" sldId="266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34.834" v="31"/>
        <pc:sldMkLst>
          <pc:docMk/>
          <pc:sldMk cId="2933070724" sldId="266"/>
        </pc:sldMkLst>
        <pc:spChg chg="mo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34.834" v="31"/>
          <ac:grpSpMkLst>
            <pc:docMk/>
            <pc:sldMk cId="2933070724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8"/>
        <pc:sldMkLst>
          <pc:docMk/>
          <pc:sldMk cId="441190155" sldId="267"/>
        </pc:sldMkLst>
      </pc:sldChg>
      <pc:sldChg chg="addSp delSp modSp add mod setBg">
        <pc:chgData name="Kristina Elen" userId="S::kelen@herzing.ca::79a21bbd-83f7-4e16-a863-8531c314eb69" providerId="AD" clId="Web-{106DCD34-E54F-7E74-B0B2-BD6FE3C086E9}" dt="2022-12-15T00:15:59.960" v="29"/>
        <pc:sldMkLst>
          <pc:docMk/>
          <pc:sldMk cId="1445788345" sldId="267"/>
        </pc:sldMkLst>
        <pc:spChg chg="mod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9" creationId="{B819A166-7571-4003-A6B8-B62034C3ED30}"/>
          </ac:spMkLst>
        </pc:spChg>
        <pc:graphicFrameChg chg="add">
          <ac:chgData name="Kristina Elen" userId="S::kelen@herzing.ca::79a21bbd-83f7-4e16-a863-8531c314eb69" providerId="AD" clId="Web-{106DCD34-E54F-7E74-B0B2-BD6FE3C086E9}" dt="2022-12-15T00:15:59.960" v="29"/>
          <ac:graphicFrameMkLst>
            <pc:docMk/>
            <pc:sldMk cId="1445788345" sldId="267"/>
            <ac:graphicFrameMk id="5" creationId="{AB408396-1F93-6234-0B5F-4B42B2B9287A}"/>
          </ac:graphicFrameMkLst>
        </pc:graphicFrameChg>
      </pc:sldChg>
      <pc:sldChg chg="addSp modSp add mod replId setBg">
        <pc:chgData name="Kristina Elen" userId="S::kelen@herzing.ca::79a21bbd-83f7-4e16-a863-8531c314eb69" providerId="AD" clId="Web-{106DCD34-E54F-7E74-B0B2-BD6FE3C086E9}" dt="2022-12-15T00:16:26.194" v="30"/>
        <pc:sldMkLst>
          <pc:docMk/>
          <pc:sldMk cId="3053254785" sldId="268"/>
        </pc:sldMkLst>
        <pc:spChg chg="mo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106DCD34-E54F-7E74-B0B2-BD6FE3C086E9}" dt="2022-12-15T00:15:24.320" v="7"/>
        <pc:sldMkLst>
          <pc:docMk/>
          <pc:sldMk cId="3517786073" sldId="268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2"/>
        <pc:sldMkLst>
          <pc:docMk/>
          <pc:sldMk cId="1213165316" sldId="269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1"/>
        <pc:sldMkLst>
          <pc:docMk/>
          <pc:sldMk cId="346260359" sldId="270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0"/>
        <pc:sldMkLst>
          <pc:docMk/>
          <pc:sldMk cId="2118348319" sldId="271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6"/>
        <pc:sldMkLst>
          <pc:docMk/>
          <pc:sldMk cId="1703546220" sldId="272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5"/>
        <pc:sldMkLst>
          <pc:docMk/>
          <pc:sldMk cId="1401627518" sldId="273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4"/>
        <pc:sldMkLst>
          <pc:docMk/>
          <pc:sldMk cId="4066040186" sldId="274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3"/>
        <pc:sldMkLst>
          <pc:docMk/>
          <pc:sldMk cId="4101288293" sldId="275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5"/>
        <pc:sldMkLst>
          <pc:docMk/>
          <pc:sldMk cId="2824253115" sldId="276"/>
        </pc:sldMkLst>
      </pc:sldChg>
      <pc:sldMasterChg chg="replId modSldLayout">
        <pc:chgData name="Kristina Elen" userId="S::kelen@herzing.ca::79a21bbd-83f7-4e16-a863-8531c314eb69" providerId="AD" clId="Web-{106DCD34-E54F-7E74-B0B2-BD6FE3C086E9}" dt="2022-12-15T00:15:27.257" v="18"/>
        <pc:sldMasterMkLst>
          <pc:docMk/>
          <pc:sldMasterMk cId="3239897241" sldId="2147483660"/>
        </pc:sldMasterMkLst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44673551" sldId="2147483661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392652045" sldId="2147483662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400597810" sldId="2147483663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4226047943" sldId="2147483664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959782295" sldId="2147483665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183231746" sldId="2147483666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089723825" sldId="2147483667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568255520" sldId="2147483668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804538972" sldId="2147483669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677102934" sldId="2147483670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026154277" sldId="2147483671"/>
          </pc:sldLayoutMkLst>
        </pc:sldLayoutChg>
      </pc:sldMasterChg>
      <pc:sldMasterChg chg="add addSldLayout">
        <pc:chgData name="Kristina Elen" userId="S::kelen@herzing.ca::79a21bbd-83f7-4e16-a863-8531c314eb69" providerId="AD" clId="Web-{106DCD34-E54F-7E74-B0B2-BD6FE3C086E9}" dt="2022-12-15T00:15:27.257" v="18"/>
        <pc:sldMasterMkLst>
          <pc:docMk/>
          <pc:sldMasterMk cId="1005334697" sldId="2147483672"/>
        </pc:sldMasterMkLst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308423614" sldId="2147483673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856554654" sldId="2147483674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2082973525" sldId="2147483675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933143507" sldId="2147483676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935412235" sldId="2147483677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653628549" sldId="2147483678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606126852" sldId="2147483679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600242621" sldId="2147483680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235329787" sldId="2147483681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479680367" sldId="2147483682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591133173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2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3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3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12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28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6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4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29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0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33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69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47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8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9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440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8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5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042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671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6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785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381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698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507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712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87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87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046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538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748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124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943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532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158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708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399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121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603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853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3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6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08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51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207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038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561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308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029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201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430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87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901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38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1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3760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606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7382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2048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2286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23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993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BE3-E151-4A7F-8E89-E683BC7DBC1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1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3EC2-322A-4327-BAA0-8D7DC4D89A20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9C6E3-ABD5-44C4-997A-AA314D2030D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F1E6-723D-4203-9497-C5FE354305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4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71CF9-20F3-4217-B1E3-94A3C191C5C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A0EF-4631-40E9-B634-08E29DA5BA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7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2BE3-E151-4A7F-8E89-E683BC7DBC1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727F4-AF68-41AD-A75D-D03EC77E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Programming Language: Java</a:t>
            </a:r>
          </a:p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Day 1</a:t>
            </a: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Java Building Blocks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latin typeface="Calibri" pitchFamily="34" charset="0"/>
              </a:rPr>
              <a:t>Next we compile the program </a:t>
            </a:r>
          </a:p>
          <a:p>
            <a:pPr lvl="1">
              <a:lnSpc>
                <a:spcPct val="90000"/>
              </a:lnSpc>
            </a:pPr>
            <a:r>
              <a:rPr lang="en-US" sz="2700">
                <a:latin typeface="Calibri" pitchFamily="34" charset="0"/>
              </a:rPr>
              <a:t>Use the command javac (the Java compiler) to compile a program. For example, to compile a program called Welcome.java, you’d type</a:t>
            </a:r>
          </a:p>
          <a:p>
            <a:pPr lvl="2">
              <a:lnSpc>
                <a:spcPct val="90000"/>
              </a:lnSpc>
            </a:pPr>
            <a:r>
              <a:rPr lang="en-US" sz="2700">
                <a:latin typeface="Calibri" pitchFamily="34" charset="0"/>
              </a:rPr>
              <a:t>javac Welcome.java</a:t>
            </a:r>
          </a:p>
          <a:p>
            <a:pPr lvl="1">
              <a:lnSpc>
                <a:spcPct val="90000"/>
              </a:lnSpc>
            </a:pPr>
            <a:r>
              <a:rPr lang="en-US" sz="2700">
                <a:latin typeface="Calibri" pitchFamily="34" charset="0"/>
              </a:rPr>
              <a:t>If the program compiles, the compiler produces a .class file called Welcome.class that contains the compiled version of the program. </a:t>
            </a:r>
          </a:p>
          <a:p>
            <a:pPr lvl="1">
              <a:lnSpc>
                <a:spcPct val="90000"/>
              </a:lnSpc>
            </a:pPr>
            <a:r>
              <a:rPr lang="en-US" sz="2700">
                <a:latin typeface="Calibri" pitchFamily="34" charset="0"/>
              </a:rPr>
              <a:t>In our IDE we press the play button.</a:t>
            </a:r>
          </a:p>
        </p:txBody>
      </p:sp>
    </p:spTree>
    <p:extLst>
      <p:ext uri="{BB962C8B-B14F-4D97-AF65-F5344CB8AC3E}">
        <p14:creationId xmlns:p14="http://schemas.microsoft.com/office/powerpoint/2010/main" val="221832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Java Applications and the JVM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500">
                <a:latin typeface="Calibri" pitchFamily="34" charset="0"/>
              </a:rPr>
              <a:t>Java compiler translates Java </a:t>
            </a:r>
            <a:r>
              <a:rPr lang="en-US" sz="2500" dirty="0">
                <a:latin typeface="Calibri" pitchFamily="34" charset="0"/>
              </a:rPr>
              <a:t>source code into </a:t>
            </a:r>
            <a:r>
              <a:rPr lang="en-US" sz="2500">
                <a:latin typeface="Calibri" pitchFamily="34" charset="0"/>
              </a:rPr>
              <a:t>bytecodes</a:t>
            </a: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>
                <a:latin typeface="Calibri" pitchFamily="34" charset="0"/>
              </a:rPr>
              <a:t>that represent the tasks to execute.</a:t>
            </a:r>
          </a:p>
          <a:p>
            <a:r>
              <a:rPr lang="en-US" sz="2500">
                <a:latin typeface="Calibri" pitchFamily="34" charset="0"/>
              </a:rPr>
              <a:t>Bytecodes are executed by the </a:t>
            </a:r>
            <a:r>
              <a:rPr lang="en-US" sz="2500" dirty="0">
                <a:latin typeface="Calibri" pitchFamily="34" charset="0"/>
              </a:rPr>
              <a:t>Java Virtual Machine (JVM)—</a:t>
            </a:r>
            <a:r>
              <a:rPr lang="en-US" sz="2500">
                <a:latin typeface="Calibri" pitchFamily="34" charset="0"/>
              </a:rPr>
              <a:t>a part of the JDK and the foundation of the Java platform.</a:t>
            </a:r>
          </a:p>
          <a:p>
            <a:r>
              <a:rPr lang="en-US" sz="2500" dirty="0">
                <a:latin typeface="Calibri" pitchFamily="34" charset="0"/>
              </a:rPr>
              <a:t>Virtual machine (VM)—</a:t>
            </a:r>
            <a:r>
              <a:rPr lang="en-US" sz="2500">
                <a:latin typeface="Calibri" pitchFamily="34" charset="0"/>
              </a:rPr>
              <a:t>a software application that simulates a computer</a:t>
            </a:r>
          </a:p>
          <a:p>
            <a:r>
              <a:rPr lang="en-US" sz="2500">
                <a:latin typeface="Calibri" pitchFamily="34" charset="0"/>
              </a:rPr>
              <a:t>If the same VM is implemented on many computer platforms, applications that it executes can be used on all those platforms.</a:t>
            </a:r>
          </a:p>
        </p:txBody>
      </p:sp>
    </p:spTree>
    <p:extLst>
      <p:ext uri="{BB962C8B-B14F-4D97-AF65-F5344CB8AC3E}">
        <p14:creationId xmlns:p14="http://schemas.microsoft.com/office/powerpoint/2010/main" val="404221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Java Applications and the JVM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500">
                <a:latin typeface="Calibri" pitchFamily="34" charset="0"/>
              </a:rPr>
              <a:t>Bytecodes are platform independent</a:t>
            </a:r>
          </a:p>
          <a:p>
            <a:pPr lvl="1"/>
            <a:r>
              <a:rPr lang="en-US" sz="2500">
                <a:latin typeface="Calibri" pitchFamily="34" charset="0"/>
              </a:rPr>
              <a:t>They do not depend on a particular hardware platform.</a:t>
            </a:r>
          </a:p>
          <a:p>
            <a:r>
              <a:rPr lang="en-US" sz="2500">
                <a:latin typeface="Calibri" pitchFamily="34" charset="0"/>
              </a:rPr>
              <a:t>Bytecodes</a:t>
            </a:r>
            <a:r>
              <a:rPr lang="en-US" sz="2500" dirty="0">
                <a:latin typeface="Calibri" pitchFamily="34" charset="0"/>
              </a:rPr>
              <a:t> are portable</a:t>
            </a:r>
            <a:endParaRPr lang="en-US" sz="2500">
              <a:latin typeface="Calibri" pitchFamily="34" charset="0"/>
            </a:endParaRPr>
          </a:p>
          <a:p>
            <a:pPr lvl="1"/>
            <a:r>
              <a:rPr lang="en-US" sz="2500">
                <a:latin typeface="Calibri" pitchFamily="34" charset="0"/>
              </a:rPr>
              <a:t>The same bytecodes can execute on any platform containing a JVM that understands the version of Java in which the bytecodes were compiled.</a:t>
            </a:r>
          </a:p>
          <a:p>
            <a:r>
              <a:rPr lang="en-US" sz="2500" dirty="0">
                <a:latin typeface="Calibri" pitchFamily="34" charset="0"/>
              </a:rPr>
              <a:t>This is the main reason Java is so popular, as it runs on nearly everything!</a:t>
            </a:r>
            <a:endParaRPr lang="en-US" sz="2500">
              <a:latin typeface="Calibri" pitchFamily="34" charset="0"/>
            </a:endParaRPr>
          </a:p>
          <a:p>
            <a:pPr marL="0" indent="0">
              <a:buNone/>
            </a:pP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201619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Java Applications and the JVM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500">
                <a:latin typeface="Calibri" pitchFamily="34" charset="0"/>
              </a:rPr>
              <a:t>A program is then loaded into memory</a:t>
            </a:r>
          </a:p>
          <a:p>
            <a:pPr lvl="1"/>
            <a:r>
              <a:rPr lang="en-US" sz="2500">
                <a:latin typeface="Calibri" pitchFamily="34" charset="0"/>
              </a:rPr>
              <a:t>The JVM places the program in memory to execute it—this is known as loading</a:t>
            </a:r>
            <a:r>
              <a:rPr lang="en-US" sz="2500" i="1">
                <a:latin typeface="Calibri" pitchFamily="34" charset="0"/>
              </a:rPr>
              <a:t>.</a:t>
            </a:r>
          </a:p>
          <a:p>
            <a:pPr lvl="1"/>
            <a:r>
              <a:rPr lang="en-US" sz="2500">
                <a:latin typeface="Calibri" pitchFamily="34" charset="0"/>
              </a:rPr>
              <a:t>Class loader</a:t>
            </a:r>
            <a:r>
              <a:rPr lang="en-US" sz="2500" i="1">
                <a:latin typeface="Calibri" pitchFamily="34" charset="0"/>
              </a:rPr>
              <a:t> </a:t>
            </a:r>
            <a:r>
              <a:rPr lang="en-US" sz="2500">
                <a:latin typeface="Calibri" pitchFamily="34" charset="0"/>
              </a:rPr>
              <a:t>takes the .class files containing the program’s bytecodes and transfers them to primary memory.</a:t>
            </a:r>
          </a:p>
          <a:p>
            <a:pPr lvl="1"/>
            <a:r>
              <a:rPr lang="en-US" sz="2500">
                <a:latin typeface="Calibri" pitchFamily="34" charset="0"/>
              </a:rPr>
              <a:t>Also loads any of the .class files provided by Java that your program uses.</a:t>
            </a:r>
          </a:p>
          <a:p>
            <a:r>
              <a:rPr lang="en-US" sz="2500">
                <a:latin typeface="Calibri" pitchFamily="34" charset="0"/>
              </a:rPr>
              <a:t>The .class files can be loaded from a disk on your system or over a network. </a:t>
            </a:r>
          </a:p>
          <a:p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2332579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Java Applications and the JVM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500">
                <a:latin typeface="Calibri" pitchFamily="34" charset="0"/>
              </a:rPr>
              <a:t>Bytecode is Verified</a:t>
            </a:r>
          </a:p>
          <a:p>
            <a:pPr lvl="1"/>
            <a:r>
              <a:rPr lang="en-US" sz="2500">
                <a:latin typeface="Calibri" pitchFamily="34" charset="0"/>
              </a:rPr>
              <a:t>As the classes are loaded, the bytecode verifier examines their bytecodes </a:t>
            </a:r>
          </a:p>
          <a:p>
            <a:pPr lvl="1"/>
            <a:r>
              <a:rPr lang="en-US" sz="2500">
                <a:latin typeface="Calibri" pitchFamily="34" charset="0"/>
              </a:rPr>
              <a:t>Ensures that they’re valid and do not violate Java’s security restrictions.</a:t>
            </a:r>
          </a:p>
          <a:p>
            <a:r>
              <a:rPr lang="en-US" sz="2500">
                <a:latin typeface="Calibri" pitchFamily="34" charset="0"/>
              </a:rPr>
              <a:t>Java enforces strong security to make sure that Java programs arriving over the network do not damage your files or your system (as computer viruses and worms might).</a:t>
            </a:r>
          </a:p>
          <a:p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2504521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Java Applications and the JVM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latin typeface="Calibri" pitchFamily="34" charset="0"/>
              </a:rPr>
              <a:t>Finally, the Java is executed.</a:t>
            </a:r>
          </a:p>
          <a:p>
            <a:pPr lvl="1">
              <a:lnSpc>
                <a:spcPct val="90000"/>
              </a:lnSpc>
            </a:pPr>
            <a:r>
              <a:rPr lang="en-US" sz="2500">
                <a:latin typeface="Calibri" pitchFamily="34" charset="0"/>
              </a:rPr>
              <a:t>The JVM executes the program’s bytecodes.</a:t>
            </a:r>
          </a:p>
          <a:p>
            <a:pPr lvl="1">
              <a:lnSpc>
                <a:spcPct val="90000"/>
              </a:lnSpc>
            </a:pPr>
            <a:r>
              <a:rPr lang="en-US" sz="2500">
                <a:latin typeface="Calibri" pitchFamily="34" charset="0"/>
              </a:rPr>
              <a:t>JVMs typically execute bytecodes using a combination of interpretation and so-called just-in-time (JIT) compilation.</a:t>
            </a:r>
          </a:p>
          <a:p>
            <a:pPr lvl="1">
              <a:lnSpc>
                <a:spcPct val="90000"/>
              </a:lnSpc>
            </a:pPr>
            <a:r>
              <a:rPr lang="en-US" sz="2500">
                <a:latin typeface="Calibri" pitchFamily="34" charset="0"/>
              </a:rPr>
              <a:t>Analyzes the bytecodes as they’re interpreted</a:t>
            </a:r>
          </a:p>
          <a:p>
            <a:pPr lvl="1">
              <a:lnSpc>
                <a:spcPct val="90000"/>
              </a:lnSpc>
            </a:pPr>
            <a:r>
              <a:rPr lang="en-US" sz="2500">
                <a:latin typeface="Calibri" pitchFamily="34" charset="0"/>
              </a:rPr>
              <a:t>A just-in-time (JIT) compiler—known as the Java HotSpot compiler—translates the bytecodes into the underlying computer’s machine language.</a:t>
            </a:r>
          </a:p>
          <a:p>
            <a:pPr>
              <a:lnSpc>
                <a:spcPct val="90000"/>
              </a:lnSpc>
            </a:pP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24450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42" y="847965"/>
            <a:ext cx="11823939" cy="5932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353684" y="1000664"/>
            <a:ext cx="1142712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pPr>
              <a:buChar char="•"/>
            </a:pPr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Message</a:t>
            </a:r>
            <a:endParaRPr lang="en-CA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Topics Covered This Week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/>
              <a:t>Week 1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/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Java Fundamentals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Java Building Blocks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Java Applications and the JVM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Building a basic Java application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Using Variables and Functions 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Defining Method Types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Static Methods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Methods with multiple parameters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JAVA API packages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Class Math 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Variables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Primitive Types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Declaring and working with variables of different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Strings, Formatting and Manipulation </a:t>
            </a:r>
          </a:p>
        </p:txBody>
      </p:sp>
    </p:spTree>
    <p:extLst>
      <p:ext uri="{BB962C8B-B14F-4D97-AF65-F5344CB8AC3E}">
        <p14:creationId xmlns:p14="http://schemas.microsoft.com/office/powerpoint/2010/main" val="117941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Java Fundamentals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/>
              <a:t>• Java Building Blocks </a:t>
            </a:r>
          </a:p>
          <a:p>
            <a:pPr marL="0" indent="0">
              <a:buNone/>
            </a:pPr>
            <a:r>
              <a:rPr lang="en-US" sz="2600"/>
              <a:t>• Java Applications and the JVM </a:t>
            </a:r>
          </a:p>
          <a:p>
            <a:pPr marL="0" indent="0">
              <a:buNone/>
            </a:pPr>
            <a:r>
              <a:rPr lang="en-US" sz="2600"/>
              <a:t>• Building a basic Java application </a:t>
            </a:r>
          </a:p>
          <a:p>
            <a:pPr marL="0" indent="0">
              <a:buNone/>
            </a:pPr>
            <a:r>
              <a:rPr lang="en-US" sz="2600"/>
              <a:t>• Using Variables and Functions 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80752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Java Building Blocks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>
                <a:latin typeface="Calibri" pitchFamily="34" charset="0"/>
              </a:rPr>
              <a:t>Java is the world’s most widely used computer programming language. </a:t>
            </a:r>
          </a:p>
          <a:p>
            <a:r>
              <a:rPr lang="en-US" sz="2600">
                <a:latin typeface="Calibri" pitchFamily="34" charset="0"/>
              </a:rPr>
              <a:t>You’ll learn to write instructions commanding computers to perform tasks.</a:t>
            </a:r>
          </a:p>
          <a:p>
            <a:r>
              <a:rPr lang="en-US" sz="2600" i="1">
                <a:latin typeface="Calibri" pitchFamily="34" charset="0"/>
              </a:rPr>
              <a:t>Software </a:t>
            </a:r>
            <a:r>
              <a:rPr lang="en-US" sz="2600">
                <a:latin typeface="Calibri" pitchFamily="34" charset="0"/>
              </a:rPr>
              <a:t>(i.e., the instructions you write) controls hardware (i.e., computers). </a:t>
            </a:r>
          </a:p>
          <a:p>
            <a:r>
              <a:rPr lang="en-US" sz="2600">
                <a:latin typeface="Calibri" pitchFamily="34" charset="0"/>
              </a:rPr>
              <a:t>You’ll learn </a:t>
            </a:r>
            <a:r>
              <a:rPr lang="en-US" sz="2600" i="1">
                <a:latin typeface="Calibri" pitchFamily="34" charset="0"/>
              </a:rPr>
              <a:t>object-oriented </a:t>
            </a:r>
            <a:r>
              <a:rPr lang="en-US" sz="2600">
                <a:latin typeface="Calibri" pitchFamily="34" charset="0"/>
              </a:rPr>
              <a:t>programming—today’s key programming methodology.</a:t>
            </a:r>
          </a:p>
          <a:p>
            <a:r>
              <a:rPr lang="en-US" sz="2600">
                <a:latin typeface="Calibri" pitchFamily="34" charset="0"/>
              </a:rPr>
              <a:t>You’ll create and work with many </a:t>
            </a:r>
            <a:r>
              <a:rPr lang="en-US" sz="2600" i="1">
                <a:latin typeface="Calibri" pitchFamily="34" charset="0"/>
              </a:rPr>
              <a:t>software objects</a:t>
            </a:r>
            <a:r>
              <a:rPr lang="en-US" sz="2600">
                <a:latin typeface="Calibri" pitchFamily="34" charset="0"/>
              </a:rPr>
              <a:t> in this course. 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8438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Java Building Blocks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>
                <a:latin typeface="Calibri" pitchFamily="34" charset="0"/>
              </a:rPr>
              <a:t>Linux editors: vi and emacs.</a:t>
            </a:r>
          </a:p>
          <a:p>
            <a:r>
              <a:rPr lang="en-US" sz="2600">
                <a:latin typeface="Calibri" pitchFamily="34" charset="0"/>
              </a:rPr>
              <a:t>Windows editors: </a:t>
            </a:r>
          </a:p>
          <a:p>
            <a:pPr lvl="1"/>
            <a:r>
              <a:rPr lang="en-US" sz="2600">
                <a:latin typeface="Calibri" pitchFamily="34" charset="0"/>
              </a:rPr>
              <a:t>Notepad</a:t>
            </a:r>
          </a:p>
          <a:p>
            <a:pPr lvl="1"/>
            <a:r>
              <a:rPr lang="en-US" sz="2600">
                <a:latin typeface="Calibri" pitchFamily="34" charset="0"/>
              </a:rPr>
              <a:t>EditPlus (www.editplus.com) </a:t>
            </a:r>
          </a:p>
          <a:p>
            <a:pPr lvl="1"/>
            <a:r>
              <a:rPr lang="en-US" sz="2600">
                <a:latin typeface="Calibri" pitchFamily="34" charset="0"/>
              </a:rPr>
              <a:t>TextPad (www.textpad.com) </a:t>
            </a:r>
          </a:p>
          <a:p>
            <a:pPr lvl="1"/>
            <a:r>
              <a:rPr lang="en-US" sz="2600">
                <a:latin typeface="Calibri" pitchFamily="34" charset="0"/>
              </a:rPr>
              <a:t>jEdit (www.jedit.org).</a:t>
            </a:r>
          </a:p>
          <a:p>
            <a:r>
              <a:rPr lang="en-US" sz="2600">
                <a:latin typeface="Calibri" pitchFamily="34" charset="0"/>
              </a:rPr>
              <a:t>Integrated development environments (IDEs) </a:t>
            </a:r>
          </a:p>
          <a:p>
            <a:pPr lvl="1"/>
            <a:r>
              <a:rPr lang="en-US" sz="2600">
                <a:latin typeface="Calibri" pitchFamily="34" charset="0"/>
              </a:rPr>
              <a:t>Provide tools that support the software development process, including editors for writing and editing programs and debuggers for locating logic errors—errors that cause programs to execute incorrectly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81123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Java Building Blocks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>
                <a:latin typeface="Calibri" pitchFamily="34" charset="0"/>
              </a:rPr>
              <a:t>Popular IDEs</a:t>
            </a:r>
          </a:p>
          <a:p>
            <a:pPr lvl="1"/>
            <a:r>
              <a:rPr lang="en-US" sz="2600">
                <a:latin typeface="Calibri" pitchFamily="34" charset="0"/>
              </a:rPr>
              <a:t>Eclipse (www.eclipse.org)</a:t>
            </a:r>
          </a:p>
          <a:p>
            <a:pPr lvl="1"/>
            <a:r>
              <a:rPr lang="en-US" sz="2600">
                <a:latin typeface="Calibri" pitchFamily="34" charset="0"/>
              </a:rPr>
              <a:t>NetBeans (www.netbeans.org).</a:t>
            </a:r>
          </a:p>
          <a:p>
            <a:pPr lvl="1"/>
            <a:r>
              <a:rPr lang="en-US" sz="2600">
                <a:latin typeface="Calibri" pitchFamily="34" charset="0"/>
              </a:rPr>
              <a:t>jGRASP™ IDE (www.jgrasp.org)</a:t>
            </a:r>
          </a:p>
          <a:p>
            <a:pPr lvl="1"/>
            <a:r>
              <a:rPr lang="en-US" sz="2600">
                <a:latin typeface="Calibri" pitchFamily="34" charset="0"/>
              </a:rPr>
              <a:t>DrJava IDE (www.drjava.org/download.shtml)</a:t>
            </a:r>
          </a:p>
          <a:p>
            <a:pPr lvl="1"/>
            <a:r>
              <a:rPr lang="en-US" sz="2600">
                <a:latin typeface="Calibri" pitchFamily="34" charset="0"/>
              </a:rPr>
              <a:t>BlueJ IDE (www.bluej.org/)</a:t>
            </a:r>
          </a:p>
          <a:p>
            <a:pPr lvl="1"/>
            <a:r>
              <a:rPr lang="en-US" sz="2600">
                <a:latin typeface="Calibri" pitchFamily="34" charset="0"/>
              </a:rPr>
              <a:t>TextPad</a:t>
            </a:r>
            <a:r>
              <a:rPr lang="en-US" sz="2600" baseline="30000">
                <a:latin typeface="Calibri" pitchFamily="34" charset="0"/>
              </a:rPr>
              <a:t>®</a:t>
            </a:r>
            <a:r>
              <a:rPr lang="en-US" sz="2600">
                <a:latin typeface="Calibri" pitchFamily="34" charset="0"/>
              </a:rPr>
              <a:t> Text Editor for Windows</a:t>
            </a:r>
            <a:r>
              <a:rPr lang="en-US" sz="2600" baseline="30000">
                <a:latin typeface="Calibri" pitchFamily="34" charset="0"/>
              </a:rPr>
              <a:t>® </a:t>
            </a:r>
            <a:r>
              <a:rPr lang="en-US" sz="2600">
                <a:latin typeface="Calibri" pitchFamily="34" charset="0"/>
              </a:rPr>
              <a:t>(www.textpad.com/)</a:t>
            </a:r>
          </a:p>
        </p:txBody>
      </p:sp>
    </p:spTree>
    <p:extLst>
      <p:ext uri="{BB962C8B-B14F-4D97-AF65-F5344CB8AC3E}">
        <p14:creationId xmlns:p14="http://schemas.microsoft.com/office/powerpoint/2010/main" val="84412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Java Building Blocks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We will use Eclipse from jedit.org as it is free and open source.</a:t>
            </a:r>
          </a:p>
          <a:p>
            <a:r>
              <a:rPr lang="en-US" sz="2600"/>
              <a:t>For the web portion we will use Netbeans which has a built in web server we can use for testing.</a:t>
            </a:r>
          </a:p>
        </p:txBody>
      </p:sp>
    </p:spTree>
    <p:extLst>
      <p:ext uri="{BB962C8B-B14F-4D97-AF65-F5344CB8AC3E}">
        <p14:creationId xmlns:p14="http://schemas.microsoft.com/office/powerpoint/2010/main" val="92796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Java Building Blocks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>
                <a:latin typeface="Calibri" pitchFamily="34" charset="0"/>
              </a:rPr>
              <a:t>First we build a Java file. </a:t>
            </a:r>
            <a:endParaRPr lang="en-US" sz="2600" i="1">
              <a:latin typeface="Calibri" pitchFamily="34" charset="0"/>
            </a:endParaRPr>
          </a:p>
          <a:p>
            <a:pPr lvl="1"/>
            <a:r>
              <a:rPr lang="en-US" sz="2600">
                <a:latin typeface="Calibri" pitchFamily="34" charset="0"/>
              </a:rPr>
              <a:t>Type a Java program (source code) using the editor.</a:t>
            </a:r>
          </a:p>
          <a:p>
            <a:pPr lvl="1"/>
            <a:r>
              <a:rPr lang="en-US" sz="2600">
                <a:latin typeface="Calibri" pitchFamily="34" charset="0"/>
              </a:rPr>
              <a:t>Make any necessary corrections.</a:t>
            </a:r>
          </a:p>
          <a:p>
            <a:pPr lvl="1"/>
            <a:r>
              <a:rPr lang="en-US" sz="2600">
                <a:latin typeface="Calibri" pitchFamily="34" charset="0"/>
              </a:rPr>
              <a:t>Save the program.</a:t>
            </a:r>
          </a:p>
          <a:p>
            <a:pPr lvl="1"/>
            <a:r>
              <a:rPr lang="en-US" sz="2600">
                <a:latin typeface="Calibri" pitchFamily="34" charset="0"/>
              </a:rPr>
              <a:t>A file is created ending with the .java extension. </a:t>
            </a:r>
          </a:p>
        </p:txBody>
      </p:sp>
    </p:spTree>
    <p:extLst>
      <p:ext uri="{BB962C8B-B14F-4D97-AF65-F5344CB8AC3E}">
        <p14:creationId xmlns:p14="http://schemas.microsoft.com/office/powerpoint/2010/main" val="45966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8C6BDE-1D56-4B71-BD22-1ECB2AE9A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f97bcdf-ccab-446e-94f0-d2f64f8242e5"/>
    <ds:schemaRef ds:uri="f2794c99-6a5a-4026-8dc7-7427ff4a0c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59A5CA-0710-4D85-9E69-A830CAE95C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703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Welcome Message</vt:lpstr>
      <vt:lpstr>Topics Covered This Week</vt:lpstr>
      <vt:lpstr>Java Fundamentals </vt:lpstr>
      <vt:lpstr>Java Building Blocks </vt:lpstr>
      <vt:lpstr>Java Building Blocks </vt:lpstr>
      <vt:lpstr>Java Building Blocks </vt:lpstr>
      <vt:lpstr>Java Building Blocks</vt:lpstr>
      <vt:lpstr>Java Building Blocks</vt:lpstr>
      <vt:lpstr>Java Building Blocks</vt:lpstr>
      <vt:lpstr>Java Applications and the JVM</vt:lpstr>
      <vt:lpstr>Java Applications and the JVM</vt:lpstr>
      <vt:lpstr>Java Applications and the JVM</vt:lpstr>
      <vt:lpstr>Java Applications and the JVM</vt:lpstr>
      <vt:lpstr>Java Applications and the JVM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lastModifiedBy>Kristina Elen</cp:lastModifiedBy>
  <cp:revision>242</cp:revision>
  <dcterms:created xsi:type="dcterms:W3CDTF">2021-03-04T05:19:41Z</dcterms:created>
  <dcterms:modified xsi:type="dcterms:W3CDTF">2023-02-05T18:59:44Z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