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 id="2147483648" r:id="rId6"/>
  </p:sldMasterIdLst>
  <p:sldIdLst>
    <p:sldId id="256" r:id="rId7"/>
    <p:sldId id="257" r:id="rId8"/>
    <p:sldId id="275" r:id="rId9"/>
    <p:sldId id="274" r:id="rId10"/>
    <p:sldId id="273" r:id="rId11"/>
    <p:sldId id="271" r:id="rId12"/>
    <p:sldId id="270" r:id="rId13"/>
    <p:sldId id="269" r:id="rId14"/>
    <p:sldId id="268" r:id="rId15"/>
    <p:sldId id="267" r:id="rId16"/>
    <p:sldId id="266" r:id="rId17"/>
    <p:sldId id="265" r:id="rId18"/>
    <p:sldId id="264" r:id="rId19"/>
    <p:sldId id="263" r:id="rId20"/>
    <p:sldId id="262" r:id="rId21"/>
    <p:sldId id="261" r:id="rId22"/>
    <p:sldId id="260"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52F6CA-D908-4C2C-A9B0-4467AD4FBBAA}" v="7" dt="2022-10-11T09:54:21.063"/>
    <p1510:client id="{F163EB21-F6FE-80FC-2334-374EEC819BCD}" v="109" dt="2022-11-12T11:32:47.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6"/>
  </p:normalViewPr>
  <p:slideViewPr>
    <p:cSldViewPr snapToGrid="0" snapToObjects="1">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Elen" userId="79a21bbd-83f7-4e16-a863-8531c314eb69" providerId="ADAL" clId="{BF52F6CA-D908-4C2C-A9B0-4467AD4FBBAA}"/>
    <pc:docChg chg="undo redo custSel addSld delSld modSld sldOrd">
      <pc:chgData name="Kristina Elen" userId="79a21bbd-83f7-4e16-a863-8531c314eb69" providerId="ADAL" clId="{BF52F6CA-D908-4C2C-A9B0-4467AD4FBBAA}" dt="2022-10-11T09:59:10.661" v="481" actId="26606"/>
      <pc:docMkLst>
        <pc:docMk/>
      </pc:docMkLst>
      <pc:sldChg chg="delSp modSp mod">
        <pc:chgData name="Kristina Elen" userId="79a21bbd-83f7-4e16-a863-8531c314eb69" providerId="ADAL" clId="{BF52F6CA-D908-4C2C-A9B0-4467AD4FBBAA}" dt="2022-10-10T20:15:23.646" v="71" actId="20577"/>
        <pc:sldMkLst>
          <pc:docMk/>
          <pc:sldMk cId="2529654894" sldId="256"/>
        </pc:sldMkLst>
        <pc:spChg chg="del">
          <ac:chgData name="Kristina Elen" userId="79a21bbd-83f7-4e16-a863-8531c314eb69" providerId="ADAL" clId="{BF52F6CA-D908-4C2C-A9B0-4467AD4FBBAA}" dt="2022-10-10T20:14:58.676" v="0" actId="478"/>
          <ac:spMkLst>
            <pc:docMk/>
            <pc:sldMk cId="2529654894" sldId="256"/>
            <ac:spMk id="2" creationId="{00000000-0000-0000-0000-000000000000}"/>
          </ac:spMkLst>
        </pc:spChg>
        <pc:spChg chg="mod">
          <ac:chgData name="Kristina Elen" userId="79a21bbd-83f7-4e16-a863-8531c314eb69" providerId="ADAL" clId="{BF52F6CA-D908-4C2C-A9B0-4467AD4FBBAA}" dt="2022-10-10T20:15:23.646" v="71" actId="20577"/>
          <ac:spMkLst>
            <pc:docMk/>
            <pc:sldMk cId="2529654894" sldId="256"/>
            <ac:spMk id="3" creationId="{00000000-0000-0000-0000-000000000000}"/>
          </ac:spMkLst>
        </pc:spChg>
      </pc:sldChg>
      <pc:sldChg chg="addSp delSp modSp mod ord">
        <pc:chgData name="Kristina Elen" userId="79a21bbd-83f7-4e16-a863-8531c314eb69" providerId="ADAL" clId="{BF52F6CA-D908-4C2C-A9B0-4467AD4FBBAA}" dt="2022-10-11T09:59:06.833" v="465" actId="20577"/>
        <pc:sldMkLst>
          <pc:docMk/>
          <pc:sldMk cId="2323017529" sldId="257"/>
        </pc:sldMkLst>
        <pc:spChg chg="del">
          <ac:chgData name="Kristina Elen" userId="79a21bbd-83f7-4e16-a863-8531c314eb69" providerId="ADAL" clId="{BF52F6CA-D908-4C2C-A9B0-4467AD4FBBAA}" dt="2022-10-10T20:15:40.228" v="78" actId="478"/>
          <ac:spMkLst>
            <pc:docMk/>
            <pc:sldMk cId="2323017529" sldId="257"/>
            <ac:spMk id="2" creationId="{6143FE99-F2D5-1A4D-875E-739133327CFA}"/>
          </ac:spMkLst>
        </pc:spChg>
        <pc:spChg chg="mod">
          <ac:chgData name="Kristina Elen" userId="79a21bbd-83f7-4e16-a863-8531c314eb69" providerId="ADAL" clId="{BF52F6CA-D908-4C2C-A9B0-4467AD4FBBAA}" dt="2022-10-11T09:55:12.977" v="292" actId="207"/>
          <ac:spMkLst>
            <pc:docMk/>
            <pc:sldMk cId="2323017529" sldId="257"/>
            <ac:spMk id="3" creationId="{82ACC4DD-B694-8847-A9F0-C026147425F1}"/>
          </ac:spMkLst>
        </pc:spChg>
        <pc:spChg chg="mod">
          <ac:chgData name="Kristina Elen" userId="79a21bbd-83f7-4e16-a863-8531c314eb69" providerId="ADAL" clId="{BF52F6CA-D908-4C2C-A9B0-4467AD4FBBAA}" dt="2022-10-11T09:59:06.833" v="465" actId="20577"/>
          <ac:spMkLst>
            <pc:docMk/>
            <pc:sldMk cId="2323017529" sldId="257"/>
            <ac:spMk id="7" creationId="{475DEBA0-1020-3352-DEEA-5F9034381E84}"/>
          </ac:spMkLst>
        </pc:spChg>
        <pc:spChg chg="add mod">
          <ac:chgData name="Kristina Elen" userId="79a21bbd-83f7-4e16-a863-8531c314eb69" providerId="ADAL" clId="{BF52F6CA-D908-4C2C-A9B0-4467AD4FBBAA}" dt="2022-10-11T09:55:06.996" v="291" actId="2711"/>
          <ac:spMkLst>
            <pc:docMk/>
            <pc:sldMk cId="2323017529" sldId="257"/>
            <ac:spMk id="8" creationId="{DC1ABB8A-951F-4EC2-5543-D0A410AF0024}"/>
          </ac:spMkLst>
        </pc:spChg>
      </pc:sldChg>
      <pc:sldChg chg="new del">
        <pc:chgData name="Kristina Elen" userId="79a21bbd-83f7-4e16-a863-8531c314eb69" providerId="ADAL" clId="{BF52F6CA-D908-4C2C-A9B0-4467AD4FBBAA}" dt="2022-10-11T09:54:41.784" v="288" actId="47"/>
        <pc:sldMkLst>
          <pc:docMk/>
          <pc:sldMk cId="3194233076" sldId="258"/>
        </pc:sldMkLst>
      </pc:sldChg>
      <pc:sldChg chg="addSp modSp add del mod setBg">
        <pc:chgData name="Kristina Elen" userId="79a21bbd-83f7-4e16-a863-8531c314eb69" providerId="ADAL" clId="{BF52F6CA-D908-4C2C-A9B0-4467AD4FBBAA}" dt="2022-10-11T09:54:32.410" v="258" actId="47"/>
        <pc:sldMkLst>
          <pc:docMk/>
          <pc:sldMk cId="2654057142" sldId="259"/>
        </pc:sldMkLst>
        <pc:spChg chg="mod">
          <ac:chgData name="Kristina Elen" userId="79a21bbd-83f7-4e16-a863-8531c314eb69" providerId="ADAL" clId="{BF52F6CA-D908-4C2C-A9B0-4467AD4FBBAA}" dt="2022-10-10T20:17:47.174" v="172" actId="122"/>
          <ac:spMkLst>
            <pc:docMk/>
            <pc:sldMk cId="2654057142" sldId="259"/>
            <ac:spMk id="2" creationId="{00000000-0000-0000-0000-000000000000}"/>
          </ac:spMkLst>
        </pc:spChg>
        <pc:spChg chg="mod">
          <ac:chgData name="Kristina Elen" userId="79a21bbd-83f7-4e16-a863-8531c314eb69" providerId="ADAL" clId="{BF52F6CA-D908-4C2C-A9B0-4467AD4FBBAA}" dt="2022-10-10T20:18:02.705" v="180" actId="113"/>
          <ac:spMkLst>
            <pc:docMk/>
            <pc:sldMk cId="2654057142" sldId="259"/>
            <ac:spMk id="3" creationId="{00000000-0000-0000-0000-000000000000}"/>
          </ac:spMkLst>
        </pc:spChg>
        <pc:picChg chg="add">
          <ac:chgData name="Kristina Elen" userId="79a21bbd-83f7-4e16-a863-8531c314eb69" providerId="ADAL" clId="{BF52F6CA-D908-4C2C-A9B0-4467AD4FBBAA}" dt="2022-10-10T20:17:33.837" v="169" actId="26606"/>
          <ac:picMkLst>
            <pc:docMk/>
            <pc:sldMk cId="2654057142" sldId="259"/>
            <ac:picMk id="5" creationId="{6F94FFF2-227B-25A8-4BEC-2F3705C95DC0}"/>
          </ac:picMkLst>
        </pc:picChg>
        <pc:cxnChg chg="add">
          <ac:chgData name="Kristina Elen" userId="79a21bbd-83f7-4e16-a863-8531c314eb69" providerId="ADAL" clId="{BF52F6CA-D908-4C2C-A9B0-4467AD4FBBAA}" dt="2022-10-10T20:17:33.837" v="169" actId="26606"/>
          <ac:cxnSpMkLst>
            <pc:docMk/>
            <pc:sldMk cId="2654057142" sldId="259"/>
            <ac:cxnSpMk id="9" creationId="{A7F400EE-A8A5-48AF-B4D6-291B52C6F0B0}"/>
          </ac:cxnSpMkLst>
        </pc:cxnChg>
      </pc:sldChg>
      <pc:sldChg chg="addSp delSp modSp add mod setBg">
        <pc:chgData name="Kristina Elen" userId="79a21bbd-83f7-4e16-a863-8531c314eb69" providerId="ADAL" clId="{BF52F6CA-D908-4C2C-A9B0-4467AD4FBBAA}" dt="2022-10-11T09:59:07.828" v="469" actId="26606"/>
        <pc:sldMkLst>
          <pc:docMk/>
          <pc:sldMk cId="2030697219" sldId="260"/>
        </pc:sldMkLst>
        <pc:spChg chg="mod">
          <ac:chgData name="Kristina Elen" userId="79a21bbd-83f7-4e16-a863-8531c314eb69" providerId="ADAL" clId="{BF52F6CA-D908-4C2C-A9B0-4467AD4FBBAA}" dt="2022-10-11T09:59:07.828" v="469" actId="26606"/>
          <ac:spMkLst>
            <pc:docMk/>
            <pc:sldMk cId="2030697219" sldId="260"/>
            <ac:spMk id="2" creationId="{00000000-0000-0000-0000-000000000000}"/>
          </ac:spMkLst>
        </pc:spChg>
        <pc:spChg chg="mod">
          <ac:chgData name="Kristina Elen" userId="79a21bbd-83f7-4e16-a863-8531c314eb69" providerId="ADAL" clId="{BF52F6CA-D908-4C2C-A9B0-4467AD4FBBAA}" dt="2022-10-11T09:59:07.828" v="469" actId="26606"/>
          <ac:spMkLst>
            <pc:docMk/>
            <pc:sldMk cId="2030697219" sldId="260"/>
            <ac:spMk id="3" creationId="{00000000-0000-0000-0000-000000000000}"/>
          </ac:spMkLst>
        </pc:spChg>
        <pc:spChg chg="add del">
          <ac:chgData name="Kristina Elen" userId="79a21bbd-83f7-4e16-a863-8531c314eb69" providerId="ADAL" clId="{BF52F6CA-D908-4C2C-A9B0-4467AD4FBBAA}" dt="2022-10-11T09:59:07.828" v="469" actId="26606"/>
          <ac:spMkLst>
            <pc:docMk/>
            <pc:sldMk cId="2030697219" sldId="260"/>
            <ac:spMk id="8" creationId="{827B839B-9ADE-406B-8590-F1CAEDED45A1}"/>
          </ac:spMkLst>
        </pc:spChg>
        <pc:spChg chg="add del">
          <ac:chgData name="Kristina Elen" userId="79a21bbd-83f7-4e16-a863-8531c314eb69" providerId="ADAL" clId="{BF52F6CA-D908-4C2C-A9B0-4467AD4FBBAA}" dt="2022-10-11T09:59:07.828" v="469" actId="26606"/>
          <ac:spMkLst>
            <pc:docMk/>
            <pc:sldMk cId="2030697219" sldId="260"/>
            <ac:spMk id="10" creationId="{CFE45BF0-46DB-408C-B5F7-7B11716805D4}"/>
          </ac:spMkLst>
        </pc:spChg>
        <pc:spChg chg="add del">
          <ac:chgData name="Kristina Elen" userId="79a21bbd-83f7-4e16-a863-8531c314eb69" providerId="ADAL" clId="{BF52F6CA-D908-4C2C-A9B0-4467AD4FBBAA}" dt="2022-10-11T09:59:07.828" v="469" actId="26606"/>
          <ac:spMkLst>
            <pc:docMk/>
            <pc:sldMk cId="2030697219" sldId="260"/>
            <ac:spMk id="12" creationId="{2AEBC8F2-97B1-41B4-93F1-2D289E197FBA}"/>
          </ac:spMkLst>
        </pc:spChg>
        <pc:spChg chg="add del">
          <ac:chgData name="Kristina Elen" userId="79a21bbd-83f7-4e16-a863-8531c314eb69" providerId="ADAL" clId="{BF52F6CA-D908-4C2C-A9B0-4467AD4FBBAA}" dt="2022-10-11T09:59:07.828" v="469" actId="26606"/>
          <ac:spMkLst>
            <pc:docMk/>
            <pc:sldMk cId="2030697219" sldId="260"/>
            <ac:spMk id="14" creationId="{472E3A19-F5D5-48FC-BB9C-48C2F68F598B}"/>
          </ac:spMkLst>
        </pc:spChg>
        <pc:spChg chg="add del">
          <ac:chgData name="Kristina Elen" userId="79a21bbd-83f7-4e16-a863-8531c314eb69" providerId="ADAL" clId="{BF52F6CA-D908-4C2C-A9B0-4467AD4FBBAA}" dt="2022-10-11T09:59:07.828" v="469" actId="26606"/>
          <ac:spMkLst>
            <pc:docMk/>
            <pc:sldMk cId="2030697219" sldId="260"/>
            <ac:spMk id="16" creationId="{7A62E32F-BB65-43A8-8EB5-92346890E549}"/>
          </ac:spMkLst>
        </pc:spChg>
        <pc:spChg chg="add del">
          <ac:chgData name="Kristina Elen" userId="79a21bbd-83f7-4e16-a863-8531c314eb69" providerId="ADAL" clId="{BF52F6CA-D908-4C2C-A9B0-4467AD4FBBAA}" dt="2022-10-11T09:59:07.828" v="469" actId="26606"/>
          <ac:spMkLst>
            <pc:docMk/>
            <pc:sldMk cId="2030697219" sldId="260"/>
            <ac:spMk id="18" creationId="{14E91B64-9FCC-451E-AFB4-A827D6329367}"/>
          </ac:spMkLst>
        </pc:spChg>
      </pc:sldChg>
      <pc:sldChg chg="add del">
        <pc:chgData name="Kristina Elen" userId="79a21bbd-83f7-4e16-a863-8531c314eb69" providerId="ADAL" clId="{BF52F6CA-D908-4C2C-A9B0-4467AD4FBBAA}" dt="2022-10-10T20:19:28.844" v="196" actId="47"/>
        <pc:sldMkLst>
          <pc:docMk/>
          <pc:sldMk cId="4034167796" sldId="260"/>
        </pc:sldMkLst>
      </pc:sldChg>
      <pc:sldChg chg="addSp delSp modSp add mod setBg">
        <pc:chgData name="Kristina Elen" userId="79a21bbd-83f7-4e16-a863-8531c314eb69" providerId="ADAL" clId="{BF52F6CA-D908-4C2C-A9B0-4467AD4FBBAA}" dt="2022-10-11T09:59:08.012" v="470" actId="26606"/>
        <pc:sldMkLst>
          <pc:docMk/>
          <pc:sldMk cId="700623149" sldId="261"/>
        </pc:sldMkLst>
        <pc:spChg chg="mod">
          <ac:chgData name="Kristina Elen" userId="79a21bbd-83f7-4e16-a863-8531c314eb69" providerId="ADAL" clId="{BF52F6CA-D908-4C2C-A9B0-4467AD4FBBAA}" dt="2022-10-11T09:59:08.012" v="470" actId="26606"/>
          <ac:spMkLst>
            <pc:docMk/>
            <pc:sldMk cId="700623149" sldId="261"/>
            <ac:spMk id="2" creationId="{00000000-0000-0000-0000-000000000000}"/>
          </ac:spMkLst>
        </pc:spChg>
        <pc:spChg chg="mod">
          <ac:chgData name="Kristina Elen" userId="79a21bbd-83f7-4e16-a863-8531c314eb69" providerId="ADAL" clId="{BF52F6CA-D908-4C2C-A9B0-4467AD4FBBAA}" dt="2022-10-11T09:59:08.012" v="470" actId="26606"/>
          <ac:spMkLst>
            <pc:docMk/>
            <pc:sldMk cId="700623149" sldId="261"/>
            <ac:spMk id="3" creationId="{00000000-0000-0000-0000-000000000000}"/>
          </ac:spMkLst>
        </pc:spChg>
        <pc:spChg chg="add del">
          <ac:chgData name="Kristina Elen" userId="79a21bbd-83f7-4e16-a863-8531c314eb69" providerId="ADAL" clId="{BF52F6CA-D908-4C2C-A9B0-4467AD4FBBAA}" dt="2022-10-11T09:59:08.012" v="470" actId="26606"/>
          <ac:spMkLst>
            <pc:docMk/>
            <pc:sldMk cId="700623149" sldId="261"/>
            <ac:spMk id="8" creationId="{6A1473A6-3F22-483E-8A30-80B9D2B14592}"/>
          </ac:spMkLst>
        </pc:spChg>
        <pc:grpChg chg="add del">
          <ac:chgData name="Kristina Elen" userId="79a21bbd-83f7-4e16-a863-8531c314eb69" providerId="ADAL" clId="{BF52F6CA-D908-4C2C-A9B0-4467AD4FBBAA}" dt="2022-10-11T09:59:08.012" v="470" actId="26606"/>
          <ac:grpSpMkLst>
            <pc:docMk/>
            <pc:sldMk cId="700623149" sldId="261"/>
            <ac:grpSpMk id="10" creationId="{AA1375E3-3E53-4D75-BAB7-E5929BFCB25F}"/>
          </ac:grpSpMkLst>
        </pc:grpChg>
      </pc:sldChg>
      <pc:sldChg chg="modSp add del mod">
        <pc:chgData name="Kristina Elen" userId="79a21bbd-83f7-4e16-a863-8531c314eb69" providerId="ADAL" clId="{BF52F6CA-D908-4C2C-A9B0-4467AD4FBBAA}" dt="2022-10-10T20:20:03.242" v="209" actId="47"/>
        <pc:sldMkLst>
          <pc:docMk/>
          <pc:sldMk cId="1619059322" sldId="261"/>
        </pc:sldMkLst>
        <pc:spChg chg="mod">
          <ac:chgData name="Kristina Elen" userId="79a21bbd-83f7-4e16-a863-8531c314eb69" providerId="ADAL" clId="{BF52F6CA-D908-4C2C-A9B0-4467AD4FBBAA}" dt="2022-10-10T20:15:52.421" v="80" actId="27636"/>
          <ac:spMkLst>
            <pc:docMk/>
            <pc:sldMk cId="1619059322" sldId="261"/>
            <ac:spMk id="3" creationId="{00000000-0000-0000-0000-000000000000}"/>
          </ac:spMkLst>
        </pc:spChg>
      </pc:sldChg>
      <pc:sldChg chg="addSp delSp modSp add del mod">
        <pc:chgData name="Kristina Elen" userId="79a21bbd-83f7-4e16-a863-8531c314eb69" providerId="ADAL" clId="{BF52F6CA-D908-4C2C-A9B0-4467AD4FBBAA}" dt="2022-10-11T09:54:33.492" v="262" actId="47"/>
        <pc:sldMkLst>
          <pc:docMk/>
          <pc:sldMk cId="1648695099" sldId="262"/>
        </pc:sldMkLst>
        <pc:spChg chg="del mod">
          <ac:chgData name="Kristina Elen" userId="79a21bbd-83f7-4e16-a863-8531c314eb69" providerId="ADAL" clId="{BF52F6CA-D908-4C2C-A9B0-4467AD4FBBAA}" dt="2022-10-10T20:20:10.032" v="210" actId="26606"/>
          <ac:spMkLst>
            <pc:docMk/>
            <pc:sldMk cId="1648695099" sldId="262"/>
            <ac:spMk id="3" creationId="{00000000-0000-0000-0000-000000000000}"/>
          </ac:spMkLst>
        </pc:spChg>
        <pc:graphicFrameChg chg="add">
          <ac:chgData name="Kristina Elen" userId="79a21bbd-83f7-4e16-a863-8531c314eb69" providerId="ADAL" clId="{BF52F6CA-D908-4C2C-A9B0-4467AD4FBBAA}" dt="2022-10-10T20:20:10.032" v="210" actId="26606"/>
          <ac:graphicFrameMkLst>
            <pc:docMk/>
            <pc:sldMk cId="1648695099" sldId="262"/>
            <ac:graphicFrameMk id="5" creationId="{6B59B8F1-DFEE-A685-5EDC-E93124DD1838}"/>
          </ac:graphicFrameMkLst>
        </pc:graphicFrameChg>
      </pc:sldChg>
      <pc:sldChg chg="addSp delSp modSp add del mod setBg">
        <pc:chgData name="Kristina Elen" userId="79a21bbd-83f7-4e16-a863-8531c314eb69" providerId="ADAL" clId="{BF52F6CA-D908-4C2C-A9B0-4467AD4FBBAA}" dt="2022-10-11T09:54:33.725" v="263" actId="47"/>
        <pc:sldMkLst>
          <pc:docMk/>
          <pc:sldMk cId="4129985273" sldId="263"/>
        </pc:sldMkLst>
        <pc:spChg chg="mod">
          <ac:chgData name="Kristina Elen" userId="79a21bbd-83f7-4e16-a863-8531c314eb69" providerId="ADAL" clId="{BF52F6CA-D908-4C2C-A9B0-4467AD4FBBAA}" dt="2022-10-10T20:20:15.113" v="211" actId="26606"/>
          <ac:spMkLst>
            <pc:docMk/>
            <pc:sldMk cId="4129985273" sldId="263"/>
            <ac:spMk id="2" creationId="{00000000-0000-0000-0000-000000000000}"/>
          </ac:spMkLst>
        </pc:spChg>
        <pc:spChg chg="del mod">
          <ac:chgData name="Kristina Elen" userId="79a21bbd-83f7-4e16-a863-8531c314eb69" providerId="ADAL" clId="{BF52F6CA-D908-4C2C-A9B0-4467AD4FBBAA}" dt="2022-10-10T20:20:15.113" v="211" actId="26606"/>
          <ac:spMkLst>
            <pc:docMk/>
            <pc:sldMk cId="4129985273" sldId="263"/>
            <ac:spMk id="3" creationId="{00000000-0000-0000-0000-000000000000}"/>
          </ac:spMkLst>
        </pc:spChg>
        <pc:spChg chg="add">
          <ac:chgData name="Kristina Elen" userId="79a21bbd-83f7-4e16-a863-8531c314eb69" providerId="ADAL" clId="{BF52F6CA-D908-4C2C-A9B0-4467AD4FBBAA}" dt="2022-10-10T20:20:15.113" v="211" actId="26606"/>
          <ac:spMkLst>
            <pc:docMk/>
            <pc:sldMk cId="4129985273" sldId="263"/>
            <ac:spMk id="9" creationId="{B819A166-7571-4003-A6B8-B62034C3ED30}"/>
          </ac:spMkLst>
        </pc:spChg>
        <pc:graphicFrameChg chg="add">
          <ac:chgData name="Kristina Elen" userId="79a21bbd-83f7-4e16-a863-8531c314eb69" providerId="ADAL" clId="{BF52F6CA-D908-4C2C-A9B0-4467AD4FBBAA}" dt="2022-10-10T20:20:15.113" v="211" actId="26606"/>
          <ac:graphicFrameMkLst>
            <pc:docMk/>
            <pc:sldMk cId="4129985273" sldId="263"/>
            <ac:graphicFrameMk id="5" creationId="{9C92CE34-4145-82C4-CE0B-FA237C367500}"/>
          </ac:graphicFrameMkLst>
        </pc:graphicFrameChg>
      </pc:sldChg>
      <pc:sldChg chg="addSp delSp modSp add del mod setBg">
        <pc:chgData name="Kristina Elen" userId="79a21bbd-83f7-4e16-a863-8531c314eb69" providerId="ADAL" clId="{BF52F6CA-D908-4C2C-A9B0-4467AD4FBBAA}" dt="2022-10-11T09:54:33.959" v="264" actId="47"/>
        <pc:sldMkLst>
          <pc:docMk/>
          <pc:sldMk cId="601619505" sldId="264"/>
        </pc:sldMkLst>
        <pc:spChg chg="mod">
          <ac:chgData name="Kristina Elen" userId="79a21bbd-83f7-4e16-a863-8531c314eb69" providerId="ADAL" clId="{BF52F6CA-D908-4C2C-A9B0-4467AD4FBBAA}" dt="2022-10-10T20:20:18.634" v="212" actId="26606"/>
          <ac:spMkLst>
            <pc:docMk/>
            <pc:sldMk cId="601619505" sldId="264"/>
            <ac:spMk id="2" creationId="{00000000-0000-0000-0000-000000000000}"/>
          </ac:spMkLst>
        </pc:spChg>
        <pc:spChg chg="del mod">
          <ac:chgData name="Kristina Elen" userId="79a21bbd-83f7-4e16-a863-8531c314eb69" providerId="ADAL" clId="{BF52F6CA-D908-4C2C-A9B0-4467AD4FBBAA}" dt="2022-10-10T20:20:18.634" v="212" actId="26606"/>
          <ac:spMkLst>
            <pc:docMk/>
            <pc:sldMk cId="601619505" sldId="264"/>
            <ac:spMk id="3" creationId="{00000000-0000-0000-0000-000000000000}"/>
          </ac:spMkLst>
        </pc:spChg>
        <pc:spChg chg="add">
          <ac:chgData name="Kristina Elen" userId="79a21bbd-83f7-4e16-a863-8531c314eb69" providerId="ADAL" clId="{BF52F6CA-D908-4C2C-A9B0-4467AD4FBBAA}" dt="2022-10-10T20:20:18.634" v="212" actId="26606"/>
          <ac:spMkLst>
            <pc:docMk/>
            <pc:sldMk cId="601619505" sldId="264"/>
            <ac:spMk id="9" creationId="{B819A166-7571-4003-A6B8-B62034C3ED30}"/>
          </ac:spMkLst>
        </pc:spChg>
        <pc:graphicFrameChg chg="add">
          <ac:chgData name="Kristina Elen" userId="79a21bbd-83f7-4e16-a863-8531c314eb69" providerId="ADAL" clId="{BF52F6CA-D908-4C2C-A9B0-4467AD4FBBAA}" dt="2022-10-10T20:20:18.634" v="212" actId="26606"/>
          <ac:graphicFrameMkLst>
            <pc:docMk/>
            <pc:sldMk cId="601619505" sldId="264"/>
            <ac:graphicFrameMk id="5" creationId="{FB7B5AD3-F7D1-9A4E-67E2-4D419583B878}"/>
          </ac:graphicFrameMkLst>
        </pc:graphicFrameChg>
      </pc:sldChg>
      <pc:sldChg chg="addSp delSp modSp add del mod setBg">
        <pc:chgData name="Kristina Elen" userId="79a21bbd-83f7-4e16-a863-8531c314eb69" providerId="ADAL" clId="{BF52F6CA-D908-4C2C-A9B0-4467AD4FBBAA}" dt="2022-10-11T09:54:34.174" v="265" actId="47"/>
        <pc:sldMkLst>
          <pc:docMk/>
          <pc:sldMk cId="91272120" sldId="265"/>
        </pc:sldMkLst>
        <pc:spChg chg="mod">
          <ac:chgData name="Kristina Elen" userId="79a21bbd-83f7-4e16-a863-8531c314eb69" providerId="ADAL" clId="{BF52F6CA-D908-4C2C-A9B0-4467AD4FBBAA}" dt="2022-10-10T20:20:24.822" v="213" actId="26606"/>
          <ac:spMkLst>
            <pc:docMk/>
            <pc:sldMk cId="91272120" sldId="265"/>
            <ac:spMk id="2" creationId="{00000000-0000-0000-0000-000000000000}"/>
          </ac:spMkLst>
        </pc:spChg>
        <pc:spChg chg="del">
          <ac:chgData name="Kristina Elen" userId="79a21bbd-83f7-4e16-a863-8531c314eb69" providerId="ADAL" clId="{BF52F6CA-D908-4C2C-A9B0-4467AD4FBBAA}" dt="2022-10-10T20:20:24.822" v="213" actId="26606"/>
          <ac:spMkLst>
            <pc:docMk/>
            <pc:sldMk cId="91272120" sldId="265"/>
            <ac:spMk id="3" creationId="{00000000-0000-0000-0000-000000000000}"/>
          </ac:spMkLst>
        </pc:spChg>
        <pc:spChg chg="add">
          <ac:chgData name="Kristina Elen" userId="79a21bbd-83f7-4e16-a863-8531c314eb69" providerId="ADAL" clId="{BF52F6CA-D908-4C2C-A9B0-4467AD4FBBAA}" dt="2022-10-10T20:20:24.822" v="213" actId="26606"/>
          <ac:spMkLst>
            <pc:docMk/>
            <pc:sldMk cId="91272120" sldId="265"/>
            <ac:spMk id="9" creationId="{B819A166-7571-4003-A6B8-B62034C3ED30}"/>
          </ac:spMkLst>
        </pc:spChg>
        <pc:graphicFrameChg chg="add">
          <ac:chgData name="Kristina Elen" userId="79a21bbd-83f7-4e16-a863-8531c314eb69" providerId="ADAL" clId="{BF52F6CA-D908-4C2C-A9B0-4467AD4FBBAA}" dt="2022-10-10T20:20:24.822" v="213" actId="26606"/>
          <ac:graphicFrameMkLst>
            <pc:docMk/>
            <pc:sldMk cId="91272120" sldId="265"/>
            <ac:graphicFrameMk id="5" creationId="{87703208-A0C8-F615-89F3-FA7D051B0518}"/>
          </ac:graphicFrameMkLst>
        </pc:graphicFrameChg>
      </pc:sldChg>
      <pc:sldChg chg="addSp delSp modSp add del mod setBg">
        <pc:chgData name="Kristina Elen" userId="79a21bbd-83f7-4e16-a863-8531c314eb69" providerId="ADAL" clId="{BF52F6CA-D908-4C2C-A9B0-4467AD4FBBAA}" dt="2022-10-11T09:54:34.389" v="266" actId="47"/>
        <pc:sldMkLst>
          <pc:docMk/>
          <pc:sldMk cId="3943928648" sldId="266"/>
        </pc:sldMkLst>
        <pc:spChg chg="mod">
          <ac:chgData name="Kristina Elen" userId="79a21bbd-83f7-4e16-a863-8531c314eb69" providerId="ADAL" clId="{BF52F6CA-D908-4C2C-A9B0-4467AD4FBBAA}" dt="2022-10-10T20:20:27.920" v="214" actId="26606"/>
          <ac:spMkLst>
            <pc:docMk/>
            <pc:sldMk cId="3943928648" sldId="266"/>
            <ac:spMk id="2" creationId="{00000000-0000-0000-0000-000000000000}"/>
          </ac:spMkLst>
        </pc:spChg>
        <pc:spChg chg="del">
          <ac:chgData name="Kristina Elen" userId="79a21bbd-83f7-4e16-a863-8531c314eb69" providerId="ADAL" clId="{BF52F6CA-D908-4C2C-A9B0-4467AD4FBBAA}" dt="2022-10-10T20:20:27.920" v="214" actId="26606"/>
          <ac:spMkLst>
            <pc:docMk/>
            <pc:sldMk cId="3943928648" sldId="266"/>
            <ac:spMk id="3" creationId="{00000000-0000-0000-0000-000000000000}"/>
          </ac:spMkLst>
        </pc:spChg>
        <pc:spChg chg="add">
          <ac:chgData name="Kristina Elen" userId="79a21bbd-83f7-4e16-a863-8531c314eb69" providerId="ADAL" clId="{BF52F6CA-D908-4C2C-A9B0-4467AD4FBBAA}" dt="2022-10-10T20:20:27.920" v="214" actId="26606"/>
          <ac:spMkLst>
            <pc:docMk/>
            <pc:sldMk cId="3943928648" sldId="266"/>
            <ac:spMk id="9" creationId="{B819A166-7571-4003-A6B8-B62034C3ED30}"/>
          </ac:spMkLst>
        </pc:spChg>
        <pc:graphicFrameChg chg="add">
          <ac:chgData name="Kristina Elen" userId="79a21bbd-83f7-4e16-a863-8531c314eb69" providerId="ADAL" clId="{BF52F6CA-D908-4C2C-A9B0-4467AD4FBBAA}" dt="2022-10-10T20:20:27.920" v="214" actId="26606"/>
          <ac:graphicFrameMkLst>
            <pc:docMk/>
            <pc:sldMk cId="3943928648" sldId="266"/>
            <ac:graphicFrameMk id="5" creationId="{FC2A674D-75F4-88B8-B1E6-DCCE30D08B2F}"/>
          </ac:graphicFrameMkLst>
        </pc:graphicFrameChg>
      </pc:sldChg>
      <pc:sldChg chg="add del">
        <pc:chgData name="Kristina Elen" userId="79a21bbd-83f7-4e16-a863-8531c314eb69" providerId="ADAL" clId="{BF52F6CA-D908-4C2C-A9B0-4467AD4FBBAA}" dt="2022-10-11T09:54:34.588" v="267" actId="47"/>
        <pc:sldMkLst>
          <pc:docMk/>
          <pc:sldMk cId="2875366282" sldId="267"/>
        </pc:sldMkLst>
      </pc:sldChg>
      <pc:sldChg chg="addSp modSp add del mod setBg">
        <pc:chgData name="Kristina Elen" userId="79a21bbd-83f7-4e16-a863-8531c314eb69" providerId="ADAL" clId="{BF52F6CA-D908-4C2C-A9B0-4467AD4FBBAA}" dt="2022-10-11T09:54:34.773" v="268" actId="47"/>
        <pc:sldMkLst>
          <pc:docMk/>
          <pc:sldMk cId="536692282" sldId="268"/>
        </pc:sldMkLst>
        <pc:spChg chg="mod">
          <ac:chgData name="Kristina Elen" userId="79a21bbd-83f7-4e16-a863-8531c314eb69" providerId="ADAL" clId="{BF52F6CA-D908-4C2C-A9B0-4467AD4FBBAA}" dt="2022-10-10T20:22:42.720" v="215" actId="26606"/>
          <ac:spMkLst>
            <pc:docMk/>
            <pc:sldMk cId="536692282" sldId="268"/>
            <ac:spMk id="2" creationId="{00000000-0000-0000-0000-000000000000}"/>
          </ac:spMkLst>
        </pc:spChg>
        <pc:spChg chg="mod">
          <ac:chgData name="Kristina Elen" userId="79a21bbd-83f7-4e16-a863-8531c314eb69" providerId="ADAL" clId="{BF52F6CA-D908-4C2C-A9B0-4467AD4FBBAA}" dt="2022-10-10T20:22:42.720" v="215" actId="26606"/>
          <ac:spMkLst>
            <pc:docMk/>
            <pc:sldMk cId="536692282" sldId="268"/>
            <ac:spMk id="3" creationId="{00000000-0000-0000-0000-000000000000}"/>
          </ac:spMkLst>
        </pc:spChg>
        <pc:spChg chg="add">
          <ac:chgData name="Kristina Elen" userId="79a21bbd-83f7-4e16-a863-8531c314eb69" providerId="ADAL" clId="{BF52F6CA-D908-4C2C-A9B0-4467AD4FBBAA}" dt="2022-10-10T20:22:42.720" v="215" actId="26606"/>
          <ac:spMkLst>
            <pc:docMk/>
            <pc:sldMk cId="536692282" sldId="268"/>
            <ac:spMk id="8" creationId="{DC8C3900-B8A1-4965-88E6-CBCBFE067207}"/>
          </ac:spMkLst>
        </pc:spChg>
      </pc:sldChg>
      <pc:sldChg chg="addSp modSp add del mod setBg">
        <pc:chgData name="Kristina Elen" userId="79a21bbd-83f7-4e16-a863-8531c314eb69" providerId="ADAL" clId="{BF52F6CA-D908-4C2C-A9B0-4467AD4FBBAA}" dt="2022-10-11T09:54:34.966" v="269" actId="47"/>
        <pc:sldMkLst>
          <pc:docMk/>
          <pc:sldMk cId="686137724" sldId="269"/>
        </pc:sldMkLst>
        <pc:spChg chg="mod">
          <ac:chgData name="Kristina Elen" userId="79a21bbd-83f7-4e16-a863-8531c314eb69" providerId="ADAL" clId="{BF52F6CA-D908-4C2C-A9B0-4467AD4FBBAA}" dt="2022-10-10T20:22:47.723" v="216" actId="26606"/>
          <ac:spMkLst>
            <pc:docMk/>
            <pc:sldMk cId="686137724" sldId="269"/>
            <ac:spMk id="2" creationId="{00000000-0000-0000-0000-000000000000}"/>
          </ac:spMkLst>
        </pc:spChg>
        <pc:spChg chg="mod">
          <ac:chgData name="Kristina Elen" userId="79a21bbd-83f7-4e16-a863-8531c314eb69" providerId="ADAL" clId="{BF52F6CA-D908-4C2C-A9B0-4467AD4FBBAA}" dt="2022-10-10T20:22:47.723" v="216" actId="26606"/>
          <ac:spMkLst>
            <pc:docMk/>
            <pc:sldMk cId="686137724" sldId="269"/>
            <ac:spMk id="3" creationId="{00000000-0000-0000-0000-000000000000}"/>
          </ac:spMkLst>
        </pc:spChg>
        <pc:spChg chg="add">
          <ac:chgData name="Kristina Elen" userId="79a21bbd-83f7-4e16-a863-8531c314eb69" providerId="ADAL" clId="{BF52F6CA-D908-4C2C-A9B0-4467AD4FBBAA}" dt="2022-10-10T20:22:47.723" v="216" actId="26606"/>
          <ac:spMkLst>
            <pc:docMk/>
            <pc:sldMk cId="686137724" sldId="269"/>
            <ac:spMk id="8" creationId="{DC8C3900-B8A1-4965-88E6-CBCBFE067207}"/>
          </ac:spMkLst>
        </pc:spChg>
      </pc:sldChg>
      <pc:sldChg chg="addSp modSp add del mod setBg">
        <pc:chgData name="Kristina Elen" userId="79a21bbd-83f7-4e16-a863-8531c314eb69" providerId="ADAL" clId="{BF52F6CA-D908-4C2C-A9B0-4467AD4FBBAA}" dt="2022-10-11T09:54:35.161" v="270" actId="47"/>
        <pc:sldMkLst>
          <pc:docMk/>
          <pc:sldMk cId="548709240" sldId="270"/>
        </pc:sldMkLst>
        <pc:spChg chg="mod">
          <ac:chgData name="Kristina Elen" userId="79a21bbd-83f7-4e16-a863-8531c314eb69" providerId="ADAL" clId="{BF52F6CA-D908-4C2C-A9B0-4467AD4FBBAA}" dt="2022-10-10T20:22:53.838" v="217" actId="26606"/>
          <ac:spMkLst>
            <pc:docMk/>
            <pc:sldMk cId="548709240" sldId="270"/>
            <ac:spMk id="2" creationId="{00000000-0000-0000-0000-000000000000}"/>
          </ac:spMkLst>
        </pc:spChg>
        <pc:spChg chg="mod">
          <ac:chgData name="Kristina Elen" userId="79a21bbd-83f7-4e16-a863-8531c314eb69" providerId="ADAL" clId="{BF52F6CA-D908-4C2C-A9B0-4467AD4FBBAA}" dt="2022-10-10T20:22:53.838" v="217" actId="26606"/>
          <ac:spMkLst>
            <pc:docMk/>
            <pc:sldMk cId="548709240" sldId="270"/>
            <ac:spMk id="3" creationId="{00000000-0000-0000-0000-000000000000}"/>
          </ac:spMkLst>
        </pc:spChg>
        <pc:spChg chg="add">
          <ac:chgData name="Kristina Elen" userId="79a21bbd-83f7-4e16-a863-8531c314eb69" providerId="ADAL" clId="{BF52F6CA-D908-4C2C-A9B0-4467AD4FBBAA}" dt="2022-10-10T20:22:53.838" v="217" actId="26606"/>
          <ac:spMkLst>
            <pc:docMk/>
            <pc:sldMk cId="548709240" sldId="270"/>
            <ac:spMk id="8" creationId="{DC8C3900-B8A1-4965-88E6-CBCBFE067207}"/>
          </ac:spMkLst>
        </pc:spChg>
      </pc:sldChg>
      <pc:sldChg chg="addSp modSp add del mod setBg">
        <pc:chgData name="Kristina Elen" userId="79a21bbd-83f7-4e16-a863-8531c314eb69" providerId="ADAL" clId="{BF52F6CA-D908-4C2C-A9B0-4467AD4FBBAA}" dt="2022-10-11T09:54:35.342" v="271" actId="47"/>
        <pc:sldMkLst>
          <pc:docMk/>
          <pc:sldMk cId="2583282784" sldId="271"/>
        </pc:sldMkLst>
        <pc:spChg chg="mod">
          <ac:chgData name="Kristina Elen" userId="79a21bbd-83f7-4e16-a863-8531c314eb69" providerId="ADAL" clId="{BF52F6CA-D908-4C2C-A9B0-4467AD4FBBAA}" dt="2022-10-10T20:22:56.811" v="218" actId="26606"/>
          <ac:spMkLst>
            <pc:docMk/>
            <pc:sldMk cId="2583282784" sldId="271"/>
            <ac:spMk id="2" creationId="{00000000-0000-0000-0000-000000000000}"/>
          </ac:spMkLst>
        </pc:spChg>
        <pc:spChg chg="mod">
          <ac:chgData name="Kristina Elen" userId="79a21bbd-83f7-4e16-a863-8531c314eb69" providerId="ADAL" clId="{BF52F6CA-D908-4C2C-A9B0-4467AD4FBBAA}" dt="2022-10-10T20:22:56.811" v="218" actId="26606"/>
          <ac:spMkLst>
            <pc:docMk/>
            <pc:sldMk cId="2583282784" sldId="271"/>
            <ac:spMk id="3" creationId="{00000000-0000-0000-0000-000000000000}"/>
          </ac:spMkLst>
        </pc:spChg>
        <pc:spChg chg="add">
          <ac:chgData name="Kristina Elen" userId="79a21bbd-83f7-4e16-a863-8531c314eb69" providerId="ADAL" clId="{BF52F6CA-D908-4C2C-A9B0-4467AD4FBBAA}" dt="2022-10-10T20:22:56.811" v="218" actId="26606"/>
          <ac:spMkLst>
            <pc:docMk/>
            <pc:sldMk cId="2583282784" sldId="271"/>
            <ac:spMk id="8" creationId="{DC8C3900-B8A1-4965-88E6-CBCBFE067207}"/>
          </ac:spMkLst>
        </pc:spChg>
      </pc:sldChg>
      <pc:sldChg chg="addSp modSp add del mod setBg">
        <pc:chgData name="Kristina Elen" userId="79a21bbd-83f7-4e16-a863-8531c314eb69" providerId="ADAL" clId="{BF52F6CA-D908-4C2C-A9B0-4467AD4FBBAA}" dt="2022-10-11T09:54:35.542" v="272" actId="47"/>
        <pc:sldMkLst>
          <pc:docMk/>
          <pc:sldMk cId="3820041294" sldId="272"/>
        </pc:sldMkLst>
        <pc:spChg chg="mod">
          <ac:chgData name="Kristina Elen" userId="79a21bbd-83f7-4e16-a863-8531c314eb69" providerId="ADAL" clId="{BF52F6CA-D908-4C2C-A9B0-4467AD4FBBAA}" dt="2022-10-10T20:23:00.616" v="219" actId="26606"/>
          <ac:spMkLst>
            <pc:docMk/>
            <pc:sldMk cId="3820041294" sldId="272"/>
            <ac:spMk id="2" creationId="{00000000-0000-0000-0000-000000000000}"/>
          </ac:spMkLst>
        </pc:spChg>
        <pc:spChg chg="mod">
          <ac:chgData name="Kristina Elen" userId="79a21bbd-83f7-4e16-a863-8531c314eb69" providerId="ADAL" clId="{BF52F6CA-D908-4C2C-A9B0-4467AD4FBBAA}" dt="2022-10-10T20:23:00.616" v="219" actId="26606"/>
          <ac:spMkLst>
            <pc:docMk/>
            <pc:sldMk cId="3820041294" sldId="272"/>
            <ac:spMk id="3" creationId="{00000000-0000-0000-0000-000000000000}"/>
          </ac:spMkLst>
        </pc:spChg>
        <pc:spChg chg="add">
          <ac:chgData name="Kristina Elen" userId="79a21bbd-83f7-4e16-a863-8531c314eb69" providerId="ADAL" clId="{BF52F6CA-D908-4C2C-A9B0-4467AD4FBBAA}" dt="2022-10-10T20:23:00.616" v="219" actId="26606"/>
          <ac:spMkLst>
            <pc:docMk/>
            <pc:sldMk cId="3820041294" sldId="272"/>
            <ac:spMk id="8" creationId="{DC8C3900-B8A1-4965-88E6-CBCBFE067207}"/>
          </ac:spMkLst>
        </pc:spChg>
      </pc:sldChg>
      <pc:sldChg chg="addSp modSp add del mod setBg addAnim">
        <pc:chgData name="Kristina Elen" userId="79a21bbd-83f7-4e16-a863-8531c314eb69" providerId="ADAL" clId="{BF52F6CA-D908-4C2C-A9B0-4467AD4FBBAA}" dt="2022-10-11T09:54:35.737" v="273" actId="47"/>
        <pc:sldMkLst>
          <pc:docMk/>
          <pc:sldMk cId="3578220496" sldId="273"/>
        </pc:sldMkLst>
        <pc:spChg chg="mod">
          <ac:chgData name="Kristina Elen" userId="79a21bbd-83f7-4e16-a863-8531c314eb69" providerId="ADAL" clId="{BF52F6CA-D908-4C2C-A9B0-4467AD4FBBAA}" dt="2022-10-10T20:23:16.005" v="220" actId="26606"/>
          <ac:spMkLst>
            <pc:docMk/>
            <pc:sldMk cId="3578220496" sldId="273"/>
            <ac:spMk id="2" creationId="{00000000-0000-0000-0000-000000000000}"/>
          </ac:spMkLst>
        </pc:spChg>
        <pc:spChg chg="mod">
          <ac:chgData name="Kristina Elen" userId="79a21bbd-83f7-4e16-a863-8531c314eb69" providerId="ADAL" clId="{BF52F6CA-D908-4C2C-A9B0-4467AD4FBBAA}" dt="2022-10-10T20:23:16.005" v="220" actId="26606"/>
          <ac:spMkLst>
            <pc:docMk/>
            <pc:sldMk cId="3578220496" sldId="273"/>
            <ac:spMk id="3" creationId="{00000000-0000-0000-0000-000000000000}"/>
          </ac:spMkLst>
        </pc:spChg>
        <pc:spChg chg="add">
          <ac:chgData name="Kristina Elen" userId="79a21bbd-83f7-4e16-a863-8531c314eb69" providerId="ADAL" clId="{BF52F6CA-D908-4C2C-A9B0-4467AD4FBBAA}" dt="2022-10-10T20:23:16.005" v="220" actId="26606"/>
          <ac:spMkLst>
            <pc:docMk/>
            <pc:sldMk cId="3578220496" sldId="273"/>
            <ac:spMk id="8" creationId="{DE7FFD28-545C-4C88-A2E7-152FB234C92C}"/>
          </ac:spMkLst>
        </pc:spChg>
      </pc:sldChg>
      <pc:sldChg chg="addSp modSp add del mod setBg">
        <pc:chgData name="Kristina Elen" userId="79a21bbd-83f7-4e16-a863-8531c314eb69" providerId="ADAL" clId="{BF52F6CA-D908-4C2C-A9B0-4467AD4FBBAA}" dt="2022-10-11T09:54:35.954" v="274" actId="47"/>
        <pc:sldMkLst>
          <pc:docMk/>
          <pc:sldMk cId="3003038924" sldId="274"/>
        </pc:sldMkLst>
        <pc:spChg chg="mod">
          <ac:chgData name="Kristina Elen" userId="79a21bbd-83f7-4e16-a863-8531c314eb69" providerId="ADAL" clId="{BF52F6CA-D908-4C2C-A9B0-4467AD4FBBAA}" dt="2022-10-10T20:23:20.806" v="222" actId="26606"/>
          <ac:spMkLst>
            <pc:docMk/>
            <pc:sldMk cId="3003038924" sldId="274"/>
            <ac:spMk id="2" creationId="{00000000-0000-0000-0000-000000000000}"/>
          </ac:spMkLst>
        </pc:spChg>
        <pc:spChg chg="mod">
          <ac:chgData name="Kristina Elen" userId="79a21bbd-83f7-4e16-a863-8531c314eb69" providerId="ADAL" clId="{BF52F6CA-D908-4C2C-A9B0-4467AD4FBBAA}" dt="2022-10-10T20:23:20.806" v="222" actId="26606"/>
          <ac:spMkLst>
            <pc:docMk/>
            <pc:sldMk cId="3003038924" sldId="274"/>
            <ac:spMk id="3" creationId="{00000000-0000-0000-0000-000000000000}"/>
          </ac:spMkLst>
        </pc:spChg>
        <pc:spChg chg="add">
          <ac:chgData name="Kristina Elen" userId="79a21bbd-83f7-4e16-a863-8531c314eb69" providerId="ADAL" clId="{BF52F6CA-D908-4C2C-A9B0-4467AD4FBBAA}" dt="2022-10-10T20:23:20.806" v="222" actId="26606"/>
          <ac:spMkLst>
            <pc:docMk/>
            <pc:sldMk cId="3003038924" sldId="274"/>
            <ac:spMk id="8" creationId="{DE7FFD28-545C-4C88-A2E7-152FB234C92C}"/>
          </ac:spMkLst>
        </pc:spChg>
      </pc:sldChg>
      <pc:sldChg chg="addSp modSp add del mod setBg">
        <pc:chgData name="Kristina Elen" userId="79a21bbd-83f7-4e16-a863-8531c314eb69" providerId="ADAL" clId="{BF52F6CA-D908-4C2C-A9B0-4467AD4FBBAA}" dt="2022-10-11T09:54:36.142" v="275" actId="47"/>
        <pc:sldMkLst>
          <pc:docMk/>
          <pc:sldMk cId="3929747137" sldId="275"/>
        </pc:sldMkLst>
        <pc:spChg chg="mod">
          <ac:chgData name="Kristina Elen" userId="79a21bbd-83f7-4e16-a863-8531c314eb69" providerId="ADAL" clId="{BF52F6CA-D908-4C2C-A9B0-4467AD4FBBAA}" dt="2022-10-10T20:23:23.801" v="223" actId="26606"/>
          <ac:spMkLst>
            <pc:docMk/>
            <pc:sldMk cId="3929747137" sldId="275"/>
            <ac:spMk id="2" creationId="{00000000-0000-0000-0000-000000000000}"/>
          </ac:spMkLst>
        </pc:spChg>
        <pc:spChg chg="mod">
          <ac:chgData name="Kristina Elen" userId="79a21bbd-83f7-4e16-a863-8531c314eb69" providerId="ADAL" clId="{BF52F6CA-D908-4C2C-A9B0-4467AD4FBBAA}" dt="2022-10-10T20:23:23.801" v="223" actId="26606"/>
          <ac:spMkLst>
            <pc:docMk/>
            <pc:sldMk cId="3929747137" sldId="275"/>
            <ac:spMk id="3" creationId="{00000000-0000-0000-0000-000000000000}"/>
          </ac:spMkLst>
        </pc:spChg>
        <pc:spChg chg="add">
          <ac:chgData name="Kristina Elen" userId="79a21bbd-83f7-4e16-a863-8531c314eb69" providerId="ADAL" clId="{BF52F6CA-D908-4C2C-A9B0-4467AD4FBBAA}" dt="2022-10-10T20:23:23.801" v="223" actId="26606"/>
          <ac:spMkLst>
            <pc:docMk/>
            <pc:sldMk cId="3929747137" sldId="275"/>
            <ac:spMk id="8" creationId="{DE7FFD28-545C-4C88-A2E7-152FB234C92C}"/>
          </ac:spMkLst>
        </pc:spChg>
      </pc:sldChg>
      <pc:sldChg chg="addSp modSp add del mod setBg">
        <pc:chgData name="Kristina Elen" userId="79a21bbd-83f7-4e16-a863-8531c314eb69" providerId="ADAL" clId="{BF52F6CA-D908-4C2C-A9B0-4467AD4FBBAA}" dt="2022-10-11T09:54:36.363" v="276" actId="47"/>
        <pc:sldMkLst>
          <pc:docMk/>
          <pc:sldMk cId="1426412975" sldId="276"/>
        </pc:sldMkLst>
        <pc:spChg chg="mod">
          <ac:chgData name="Kristina Elen" userId="79a21bbd-83f7-4e16-a863-8531c314eb69" providerId="ADAL" clId="{BF52F6CA-D908-4C2C-A9B0-4467AD4FBBAA}" dt="2022-10-10T20:23:26.813" v="224" actId="26606"/>
          <ac:spMkLst>
            <pc:docMk/>
            <pc:sldMk cId="1426412975" sldId="276"/>
            <ac:spMk id="2" creationId="{00000000-0000-0000-0000-000000000000}"/>
          </ac:spMkLst>
        </pc:spChg>
        <pc:spChg chg="mod">
          <ac:chgData name="Kristina Elen" userId="79a21bbd-83f7-4e16-a863-8531c314eb69" providerId="ADAL" clId="{BF52F6CA-D908-4C2C-A9B0-4467AD4FBBAA}" dt="2022-10-10T20:23:26.813" v="224" actId="26606"/>
          <ac:spMkLst>
            <pc:docMk/>
            <pc:sldMk cId="1426412975" sldId="276"/>
            <ac:spMk id="3" creationId="{00000000-0000-0000-0000-000000000000}"/>
          </ac:spMkLst>
        </pc:spChg>
        <pc:spChg chg="add">
          <ac:chgData name="Kristina Elen" userId="79a21bbd-83f7-4e16-a863-8531c314eb69" providerId="ADAL" clId="{BF52F6CA-D908-4C2C-A9B0-4467AD4FBBAA}" dt="2022-10-10T20:23:26.813" v="224" actId="26606"/>
          <ac:spMkLst>
            <pc:docMk/>
            <pc:sldMk cId="1426412975" sldId="276"/>
            <ac:spMk id="8" creationId="{DE7FFD28-545C-4C88-A2E7-152FB234C92C}"/>
          </ac:spMkLst>
        </pc:spChg>
      </pc:sldChg>
      <pc:sldChg chg="addSp modSp add del mod setBg addAnim">
        <pc:chgData name="Kristina Elen" userId="79a21bbd-83f7-4e16-a863-8531c314eb69" providerId="ADAL" clId="{BF52F6CA-D908-4C2C-A9B0-4467AD4FBBAA}" dt="2022-10-11T09:54:36.542" v="277" actId="47"/>
        <pc:sldMkLst>
          <pc:docMk/>
          <pc:sldMk cId="897587877" sldId="277"/>
        </pc:sldMkLst>
        <pc:spChg chg="mod">
          <ac:chgData name="Kristina Elen" userId="79a21bbd-83f7-4e16-a863-8531c314eb69" providerId="ADAL" clId="{BF52F6CA-D908-4C2C-A9B0-4467AD4FBBAA}" dt="2022-10-10T20:23:38.266" v="225" actId="26606"/>
          <ac:spMkLst>
            <pc:docMk/>
            <pc:sldMk cId="897587877" sldId="277"/>
            <ac:spMk id="2" creationId="{00000000-0000-0000-0000-000000000000}"/>
          </ac:spMkLst>
        </pc:spChg>
        <pc:spChg chg="mod">
          <ac:chgData name="Kristina Elen" userId="79a21bbd-83f7-4e16-a863-8531c314eb69" providerId="ADAL" clId="{BF52F6CA-D908-4C2C-A9B0-4467AD4FBBAA}" dt="2022-10-10T20:23:38.266" v="225" actId="26606"/>
          <ac:spMkLst>
            <pc:docMk/>
            <pc:sldMk cId="897587877" sldId="277"/>
            <ac:spMk id="3" creationId="{00000000-0000-0000-0000-000000000000}"/>
          </ac:spMkLst>
        </pc:spChg>
        <pc:spChg chg="add">
          <ac:chgData name="Kristina Elen" userId="79a21bbd-83f7-4e16-a863-8531c314eb69" providerId="ADAL" clId="{BF52F6CA-D908-4C2C-A9B0-4467AD4FBBAA}" dt="2022-10-10T20:23:38.266" v="225" actId="26606"/>
          <ac:spMkLst>
            <pc:docMk/>
            <pc:sldMk cId="897587877" sldId="277"/>
            <ac:spMk id="8" creationId="{DE7FFD28-545C-4C88-A2E7-152FB234C92C}"/>
          </ac:spMkLst>
        </pc:spChg>
      </pc:sldChg>
      <pc:sldChg chg="addSp modSp add del mod setBg">
        <pc:chgData name="Kristina Elen" userId="79a21bbd-83f7-4e16-a863-8531c314eb69" providerId="ADAL" clId="{BF52F6CA-D908-4C2C-A9B0-4467AD4FBBAA}" dt="2022-10-11T09:54:36.757" v="278" actId="47"/>
        <pc:sldMkLst>
          <pc:docMk/>
          <pc:sldMk cId="2026222480" sldId="278"/>
        </pc:sldMkLst>
        <pc:spChg chg="mod">
          <ac:chgData name="Kristina Elen" userId="79a21bbd-83f7-4e16-a863-8531c314eb69" providerId="ADAL" clId="{BF52F6CA-D908-4C2C-A9B0-4467AD4FBBAA}" dt="2022-10-10T20:23:43.920" v="227" actId="26606"/>
          <ac:spMkLst>
            <pc:docMk/>
            <pc:sldMk cId="2026222480" sldId="278"/>
            <ac:spMk id="2" creationId="{00000000-0000-0000-0000-000000000000}"/>
          </ac:spMkLst>
        </pc:spChg>
        <pc:spChg chg="mod">
          <ac:chgData name="Kristina Elen" userId="79a21bbd-83f7-4e16-a863-8531c314eb69" providerId="ADAL" clId="{BF52F6CA-D908-4C2C-A9B0-4467AD4FBBAA}" dt="2022-10-10T20:23:43.920" v="227" actId="26606"/>
          <ac:spMkLst>
            <pc:docMk/>
            <pc:sldMk cId="2026222480" sldId="278"/>
            <ac:spMk id="3" creationId="{00000000-0000-0000-0000-000000000000}"/>
          </ac:spMkLst>
        </pc:spChg>
        <pc:spChg chg="add">
          <ac:chgData name="Kristina Elen" userId="79a21bbd-83f7-4e16-a863-8531c314eb69" providerId="ADAL" clId="{BF52F6CA-D908-4C2C-A9B0-4467AD4FBBAA}" dt="2022-10-10T20:23:43.920" v="227" actId="26606"/>
          <ac:spMkLst>
            <pc:docMk/>
            <pc:sldMk cId="2026222480" sldId="278"/>
            <ac:spMk id="8" creationId="{DE7FFD28-545C-4C88-A2E7-152FB234C92C}"/>
          </ac:spMkLst>
        </pc:spChg>
      </pc:sldChg>
      <pc:sldChg chg="addSp modSp add del mod setBg">
        <pc:chgData name="Kristina Elen" userId="79a21bbd-83f7-4e16-a863-8531c314eb69" providerId="ADAL" clId="{BF52F6CA-D908-4C2C-A9B0-4467AD4FBBAA}" dt="2022-10-11T09:54:36.975" v="279" actId="47"/>
        <pc:sldMkLst>
          <pc:docMk/>
          <pc:sldMk cId="1397233516" sldId="279"/>
        </pc:sldMkLst>
        <pc:spChg chg="mod">
          <ac:chgData name="Kristina Elen" userId="79a21bbd-83f7-4e16-a863-8531c314eb69" providerId="ADAL" clId="{BF52F6CA-D908-4C2C-A9B0-4467AD4FBBAA}" dt="2022-10-10T20:23:51.436" v="228" actId="26606"/>
          <ac:spMkLst>
            <pc:docMk/>
            <pc:sldMk cId="1397233516" sldId="279"/>
            <ac:spMk id="2" creationId="{00000000-0000-0000-0000-000000000000}"/>
          </ac:spMkLst>
        </pc:spChg>
        <pc:spChg chg="mod">
          <ac:chgData name="Kristina Elen" userId="79a21bbd-83f7-4e16-a863-8531c314eb69" providerId="ADAL" clId="{BF52F6CA-D908-4C2C-A9B0-4467AD4FBBAA}" dt="2022-10-10T20:23:51.436" v="228" actId="26606"/>
          <ac:spMkLst>
            <pc:docMk/>
            <pc:sldMk cId="1397233516" sldId="279"/>
            <ac:spMk id="3" creationId="{00000000-0000-0000-0000-000000000000}"/>
          </ac:spMkLst>
        </pc:spChg>
        <pc:spChg chg="add">
          <ac:chgData name="Kristina Elen" userId="79a21bbd-83f7-4e16-a863-8531c314eb69" providerId="ADAL" clId="{BF52F6CA-D908-4C2C-A9B0-4467AD4FBBAA}" dt="2022-10-10T20:23:51.436" v="228" actId="26606"/>
          <ac:spMkLst>
            <pc:docMk/>
            <pc:sldMk cId="1397233516" sldId="279"/>
            <ac:spMk id="8" creationId="{DE7FFD28-545C-4C88-A2E7-152FB234C92C}"/>
          </ac:spMkLst>
        </pc:spChg>
      </pc:sldChg>
      <pc:sldChg chg="addSp modSp add del mod setBg">
        <pc:chgData name="Kristina Elen" userId="79a21bbd-83f7-4e16-a863-8531c314eb69" providerId="ADAL" clId="{BF52F6CA-D908-4C2C-A9B0-4467AD4FBBAA}" dt="2022-10-11T09:54:37.176" v="280" actId="47"/>
        <pc:sldMkLst>
          <pc:docMk/>
          <pc:sldMk cId="184584867" sldId="280"/>
        </pc:sldMkLst>
        <pc:spChg chg="mod">
          <ac:chgData name="Kristina Elen" userId="79a21bbd-83f7-4e16-a863-8531c314eb69" providerId="ADAL" clId="{BF52F6CA-D908-4C2C-A9B0-4467AD4FBBAA}" dt="2022-10-10T20:23:55.679" v="229" actId="26606"/>
          <ac:spMkLst>
            <pc:docMk/>
            <pc:sldMk cId="184584867" sldId="280"/>
            <ac:spMk id="2" creationId="{00000000-0000-0000-0000-000000000000}"/>
          </ac:spMkLst>
        </pc:spChg>
        <pc:spChg chg="mod">
          <ac:chgData name="Kristina Elen" userId="79a21bbd-83f7-4e16-a863-8531c314eb69" providerId="ADAL" clId="{BF52F6CA-D908-4C2C-A9B0-4467AD4FBBAA}" dt="2022-10-10T20:23:55.679" v="229" actId="26606"/>
          <ac:spMkLst>
            <pc:docMk/>
            <pc:sldMk cId="184584867" sldId="280"/>
            <ac:spMk id="3" creationId="{00000000-0000-0000-0000-000000000000}"/>
          </ac:spMkLst>
        </pc:spChg>
        <pc:spChg chg="add">
          <ac:chgData name="Kristina Elen" userId="79a21bbd-83f7-4e16-a863-8531c314eb69" providerId="ADAL" clId="{BF52F6CA-D908-4C2C-A9B0-4467AD4FBBAA}" dt="2022-10-10T20:23:55.679" v="229" actId="26606"/>
          <ac:spMkLst>
            <pc:docMk/>
            <pc:sldMk cId="184584867" sldId="280"/>
            <ac:spMk id="8" creationId="{DE7FFD28-545C-4C88-A2E7-152FB234C92C}"/>
          </ac:spMkLst>
        </pc:spChg>
      </pc:sldChg>
      <pc:sldChg chg="addSp delSp modSp add del mod setBg">
        <pc:chgData name="Kristina Elen" userId="79a21bbd-83f7-4e16-a863-8531c314eb69" providerId="ADAL" clId="{BF52F6CA-D908-4C2C-A9B0-4467AD4FBBAA}" dt="2022-10-11T09:54:37.395" v="281" actId="47"/>
        <pc:sldMkLst>
          <pc:docMk/>
          <pc:sldMk cId="3007310315" sldId="281"/>
        </pc:sldMkLst>
        <pc:spChg chg="mod">
          <ac:chgData name="Kristina Elen" userId="79a21bbd-83f7-4e16-a863-8531c314eb69" providerId="ADAL" clId="{BF52F6CA-D908-4C2C-A9B0-4467AD4FBBAA}" dt="2022-10-10T20:24:22.711" v="234" actId="26606"/>
          <ac:spMkLst>
            <pc:docMk/>
            <pc:sldMk cId="3007310315" sldId="281"/>
            <ac:spMk id="2" creationId="{00000000-0000-0000-0000-000000000000}"/>
          </ac:spMkLst>
        </pc:spChg>
        <pc:spChg chg="mod">
          <ac:chgData name="Kristina Elen" userId="79a21bbd-83f7-4e16-a863-8531c314eb69" providerId="ADAL" clId="{BF52F6CA-D908-4C2C-A9B0-4467AD4FBBAA}" dt="2022-10-10T20:24:36.544" v="237" actId="207"/>
          <ac:spMkLst>
            <pc:docMk/>
            <pc:sldMk cId="3007310315" sldId="281"/>
            <ac:spMk id="3" creationId="{00000000-0000-0000-0000-000000000000}"/>
          </ac:spMkLst>
        </pc:spChg>
        <pc:spChg chg="add del">
          <ac:chgData name="Kristina Elen" userId="79a21bbd-83f7-4e16-a863-8531c314eb69" providerId="ADAL" clId="{BF52F6CA-D908-4C2C-A9B0-4467AD4FBBAA}" dt="2022-10-10T20:24:22.711" v="234" actId="26606"/>
          <ac:spMkLst>
            <pc:docMk/>
            <pc:sldMk cId="3007310315" sldId="281"/>
            <ac:spMk id="8" creationId="{DE7FFD28-545C-4C88-A2E7-152FB234C92C}"/>
          </ac:spMkLst>
        </pc:spChg>
        <pc:spChg chg="add">
          <ac:chgData name="Kristina Elen" userId="79a21bbd-83f7-4e16-a863-8531c314eb69" providerId="ADAL" clId="{BF52F6CA-D908-4C2C-A9B0-4467AD4FBBAA}" dt="2022-10-10T20:24:22.711" v="234" actId="26606"/>
          <ac:spMkLst>
            <pc:docMk/>
            <pc:sldMk cId="3007310315" sldId="281"/>
            <ac:spMk id="13" creationId="{DC8C3900-B8A1-4965-88E6-CBCBFE067207}"/>
          </ac:spMkLst>
        </pc:spChg>
      </pc:sldChg>
      <pc:sldChg chg="addSp modSp add del mod setBg">
        <pc:chgData name="Kristina Elen" userId="79a21bbd-83f7-4e16-a863-8531c314eb69" providerId="ADAL" clId="{BF52F6CA-D908-4C2C-A9B0-4467AD4FBBAA}" dt="2022-10-11T09:54:37.613" v="282" actId="47"/>
        <pc:sldMkLst>
          <pc:docMk/>
          <pc:sldMk cId="2398412429" sldId="282"/>
        </pc:sldMkLst>
        <pc:spChg chg="mod">
          <ac:chgData name="Kristina Elen" userId="79a21bbd-83f7-4e16-a863-8531c314eb69" providerId="ADAL" clId="{BF52F6CA-D908-4C2C-A9B0-4467AD4FBBAA}" dt="2022-10-10T20:24:40.956" v="238" actId="26606"/>
          <ac:spMkLst>
            <pc:docMk/>
            <pc:sldMk cId="2398412429" sldId="282"/>
            <ac:spMk id="2" creationId="{00000000-0000-0000-0000-000000000000}"/>
          </ac:spMkLst>
        </pc:spChg>
        <pc:spChg chg="mod">
          <ac:chgData name="Kristina Elen" userId="79a21bbd-83f7-4e16-a863-8531c314eb69" providerId="ADAL" clId="{BF52F6CA-D908-4C2C-A9B0-4467AD4FBBAA}" dt="2022-10-10T20:24:40.956" v="238" actId="26606"/>
          <ac:spMkLst>
            <pc:docMk/>
            <pc:sldMk cId="2398412429" sldId="282"/>
            <ac:spMk id="3" creationId="{00000000-0000-0000-0000-000000000000}"/>
          </ac:spMkLst>
        </pc:spChg>
        <pc:spChg chg="add">
          <ac:chgData name="Kristina Elen" userId="79a21bbd-83f7-4e16-a863-8531c314eb69" providerId="ADAL" clId="{BF52F6CA-D908-4C2C-A9B0-4467AD4FBBAA}" dt="2022-10-10T20:24:40.956" v="238" actId="26606"/>
          <ac:spMkLst>
            <pc:docMk/>
            <pc:sldMk cId="2398412429" sldId="282"/>
            <ac:spMk id="8" creationId="{DC8C3900-B8A1-4965-88E6-CBCBFE067207}"/>
          </ac:spMkLst>
        </pc:spChg>
      </pc:sldChg>
      <pc:sldChg chg="addSp modSp add del mod setBg">
        <pc:chgData name="Kristina Elen" userId="79a21bbd-83f7-4e16-a863-8531c314eb69" providerId="ADAL" clId="{BF52F6CA-D908-4C2C-A9B0-4467AD4FBBAA}" dt="2022-10-11T09:54:38.197" v="283" actId="47"/>
        <pc:sldMkLst>
          <pc:docMk/>
          <pc:sldMk cId="1444259392" sldId="283"/>
        </pc:sldMkLst>
        <pc:spChg chg="mod">
          <ac:chgData name="Kristina Elen" userId="79a21bbd-83f7-4e16-a863-8531c314eb69" providerId="ADAL" clId="{BF52F6CA-D908-4C2C-A9B0-4467AD4FBBAA}" dt="2022-10-10T20:24:43.902" v="239" actId="26606"/>
          <ac:spMkLst>
            <pc:docMk/>
            <pc:sldMk cId="1444259392" sldId="283"/>
            <ac:spMk id="2" creationId="{00000000-0000-0000-0000-000000000000}"/>
          </ac:spMkLst>
        </pc:spChg>
        <pc:spChg chg="mod">
          <ac:chgData name="Kristina Elen" userId="79a21bbd-83f7-4e16-a863-8531c314eb69" providerId="ADAL" clId="{BF52F6CA-D908-4C2C-A9B0-4467AD4FBBAA}" dt="2022-10-10T20:24:43.902" v="239" actId="26606"/>
          <ac:spMkLst>
            <pc:docMk/>
            <pc:sldMk cId="1444259392" sldId="283"/>
            <ac:spMk id="3" creationId="{00000000-0000-0000-0000-000000000000}"/>
          </ac:spMkLst>
        </pc:spChg>
        <pc:spChg chg="add">
          <ac:chgData name="Kristina Elen" userId="79a21bbd-83f7-4e16-a863-8531c314eb69" providerId="ADAL" clId="{BF52F6CA-D908-4C2C-A9B0-4467AD4FBBAA}" dt="2022-10-10T20:24:43.902" v="239" actId="26606"/>
          <ac:spMkLst>
            <pc:docMk/>
            <pc:sldMk cId="1444259392" sldId="283"/>
            <ac:spMk id="8" creationId="{DC8C3900-B8A1-4965-88E6-CBCBFE067207}"/>
          </ac:spMkLst>
        </pc:spChg>
      </pc:sldChg>
      <pc:sldChg chg="addSp modSp add del mod setBg addAnim">
        <pc:chgData name="Kristina Elen" userId="79a21bbd-83f7-4e16-a863-8531c314eb69" providerId="ADAL" clId="{BF52F6CA-D908-4C2C-A9B0-4467AD4FBBAA}" dt="2022-10-11T09:54:38.442" v="284" actId="47"/>
        <pc:sldMkLst>
          <pc:docMk/>
          <pc:sldMk cId="246826041" sldId="284"/>
        </pc:sldMkLst>
        <pc:spChg chg="mod">
          <ac:chgData name="Kristina Elen" userId="79a21bbd-83f7-4e16-a863-8531c314eb69" providerId="ADAL" clId="{BF52F6CA-D908-4C2C-A9B0-4467AD4FBBAA}" dt="2022-10-10T20:24:48.597" v="240" actId="26606"/>
          <ac:spMkLst>
            <pc:docMk/>
            <pc:sldMk cId="246826041" sldId="284"/>
            <ac:spMk id="2" creationId="{00000000-0000-0000-0000-000000000000}"/>
          </ac:spMkLst>
        </pc:spChg>
        <pc:spChg chg="mod">
          <ac:chgData name="Kristina Elen" userId="79a21bbd-83f7-4e16-a863-8531c314eb69" providerId="ADAL" clId="{BF52F6CA-D908-4C2C-A9B0-4467AD4FBBAA}" dt="2022-10-10T20:24:48.597" v="240" actId="26606"/>
          <ac:spMkLst>
            <pc:docMk/>
            <pc:sldMk cId="246826041" sldId="284"/>
            <ac:spMk id="3" creationId="{00000000-0000-0000-0000-000000000000}"/>
          </ac:spMkLst>
        </pc:spChg>
        <pc:spChg chg="add">
          <ac:chgData name="Kristina Elen" userId="79a21bbd-83f7-4e16-a863-8531c314eb69" providerId="ADAL" clId="{BF52F6CA-D908-4C2C-A9B0-4467AD4FBBAA}" dt="2022-10-10T20:24:48.597" v="240" actId="26606"/>
          <ac:spMkLst>
            <pc:docMk/>
            <pc:sldMk cId="246826041" sldId="284"/>
            <ac:spMk id="8" creationId="{DC8C3900-B8A1-4965-88E6-CBCBFE067207}"/>
          </ac:spMkLst>
        </pc:spChg>
      </pc:sldChg>
      <pc:sldChg chg="addSp modSp add del mod setBg">
        <pc:chgData name="Kristina Elen" userId="79a21bbd-83f7-4e16-a863-8531c314eb69" providerId="ADAL" clId="{BF52F6CA-D908-4C2C-A9B0-4467AD4FBBAA}" dt="2022-10-11T09:54:38.857" v="285" actId="47"/>
        <pc:sldMkLst>
          <pc:docMk/>
          <pc:sldMk cId="2523386576" sldId="285"/>
        </pc:sldMkLst>
        <pc:spChg chg="mod">
          <ac:chgData name="Kristina Elen" userId="79a21bbd-83f7-4e16-a863-8531c314eb69" providerId="ADAL" clId="{BF52F6CA-D908-4C2C-A9B0-4467AD4FBBAA}" dt="2022-10-10T20:24:55.426" v="242" actId="26606"/>
          <ac:spMkLst>
            <pc:docMk/>
            <pc:sldMk cId="2523386576" sldId="285"/>
            <ac:spMk id="2" creationId="{00000000-0000-0000-0000-000000000000}"/>
          </ac:spMkLst>
        </pc:spChg>
        <pc:spChg chg="mod">
          <ac:chgData name="Kristina Elen" userId="79a21bbd-83f7-4e16-a863-8531c314eb69" providerId="ADAL" clId="{BF52F6CA-D908-4C2C-A9B0-4467AD4FBBAA}" dt="2022-10-10T20:24:55.426" v="242" actId="26606"/>
          <ac:spMkLst>
            <pc:docMk/>
            <pc:sldMk cId="2523386576" sldId="285"/>
            <ac:spMk id="3" creationId="{00000000-0000-0000-0000-000000000000}"/>
          </ac:spMkLst>
        </pc:spChg>
        <pc:spChg chg="add">
          <ac:chgData name="Kristina Elen" userId="79a21bbd-83f7-4e16-a863-8531c314eb69" providerId="ADAL" clId="{BF52F6CA-D908-4C2C-A9B0-4467AD4FBBAA}" dt="2022-10-10T20:24:55.426" v="242" actId="26606"/>
          <ac:spMkLst>
            <pc:docMk/>
            <pc:sldMk cId="2523386576" sldId="285"/>
            <ac:spMk id="8" creationId="{DE7FFD28-545C-4C88-A2E7-152FB234C92C}"/>
          </ac:spMkLst>
        </pc:spChg>
      </pc:sldChg>
      <pc:sldChg chg="addSp modSp add del mod setBg addAnim">
        <pc:chgData name="Kristina Elen" userId="79a21bbd-83f7-4e16-a863-8531c314eb69" providerId="ADAL" clId="{BF52F6CA-D908-4C2C-A9B0-4467AD4FBBAA}" dt="2022-10-11T09:54:39.041" v="286" actId="47"/>
        <pc:sldMkLst>
          <pc:docMk/>
          <pc:sldMk cId="3276927851" sldId="286"/>
        </pc:sldMkLst>
        <pc:spChg chg="mod">
          <ac:chgData name="Kristina Elen" userId="79a21bbd-83f7-4e16-a863-8531c314eb69" providerId="ADAL" clId="{BF52F6CA-D908-4C2C-A9B0-4467AD4FBBAA}" dt="2022-10-10T20:25:00.104" v="243" actId="26606"/>
          <ac:spMkLst>
            <pc:docMk/>
            <pc:sldMk cId="3276927851" sldId="286"/>
            <ac:spMk id="2" creationId="{00000000-0000-0000-0000-000000000000}"/>
          </ac:spMkLst>
        </pc:spChg>
        <pc:spChg chg="mod">
          <ac:chgData name="Kristina Elen" userId="79a21bbd-83f7-4e16-a863-8531c314eb69" providerId="ADAL" clId="{BF52F6CA-D908-4C2C-A9B0-4467AD4FBBAA}" dt="2022-10-10T20:25:00.104" v="243" actId="26606"/>
          <ac:spMkLst>
            <pc:docMk/>
            <pc:sldMk cId="3276927851" sldId="286"/>
            <ac:spMk id="3" creationId="{00000000-0000-0000-0000-000000000000}"/>
          </ac:spMkLst>
        </pc:spChg>
        <pc:spChg chg="add">
          <ac:chgData name="Kristina Elen" userId="79a21bbd-83f7-4e16-a863-8531c314eb69" providerId="ADAL" clId="{BF52F6CA-D908-4C2C-A9B0-4467AD4FBBAA}" dt="2022-10-10T20:25:00.104" v="243" actId="26606"/>
          <ac:spMkLst>
            <pc:docMk/>
            <pc:sldMk cId="3276927851" sldId="286"/>
            <ac:spMk id="8" creationId="{DE7FFD28-545C-4C88-A2E7-152FB234C92C}"/>
          </ac:spMkLst>
        </pc:spChg>
      </pc:sldChg>
      <pc:sldChg chg="addSp modSp add del mod setBg">
        <pc:chgData name="Kristina Elen" userId="79a21bbd-83f7-4e16-a863-8531c314eb69" providerId="ADAL" clId="{BF52F6CA-D908-4C2C-A9B0-4467AD4FBBAA}" dt="2022-10-11T09:54:39.708" v="287" actId="47"/>
        <pc:sldMkLst>
          <pc:docMk/>
          <pc:sldMk cId="2150286743" sldId="287"/>
        </pc:sldMkLst>
        <pc:spChg chg="mod">
          <ac:chgData name="Kristina Elen" userId="79a21bbd-83f7-4e16-a863-8531c314eb69" providerId="ADAL" clId="{BF52F6CA-D908-4C2C-A9B0-4467AD4FBBAA}" dt="2022-10-10T20:25:04.269" v="245" actId="26606"/>
          <ac:spMkLst>
            <pc:docMk/>
            <pc:sldMk cId="2150286743" sldId="287"/>
            <ac:spMk id="2" creationId="{00000000-0000-0000-0000-000000000000}"/>
          </ac:spMkLst>
        </pc:spChg>
        <pc:spChg chg="mod">
          <ac:chgData name="Kristina Elen" userId="79a21bbd-83f7-4e16-a863-8531c314eb69" providerId="ADAL" clId="{BF52F6CA-D908-4C2C-A9B0-4467AD4FBBAA}" dt="2022-10-10T20:25:04.269" v="245" actId="26606"/>
          <ac:spMkLst>
            <pc:docMk/>
            <pc:sldMk cId="2150286743" sldId="287"/>
            <ac:spMk id="3" creationId="{00000000-0000-0000-0000-000000000000}"/>
          </ac:spMkLst>
        </pc:spChg>
        <pc:spChg chg="add">
          <ac:chgData name="Kristina Elen" userId="79a21bbd-83f7-4e16-a863-8531c314eb69" providerId="ADAL" clId="{BF52F6CA-D908-4C2C-A9B0-4467AD4FBBAA}" dt="2022-10-10T20:25:04.269" v="245" actId="26606"/>
          <ac:spMkLst>
            <pc:docMk/>
            <pc:sldMk cId="2150286743" sldId="287"/>
            <ac:spMk id="8" creationId="{DE7FFD28-545C-4C88-A2E7-152FB234C92C}"/>
          </ac:spMkLst>
        </pc:spChg>
      </pc:sldChg>
      <pc:sldChg chg="addSp delSp modSp add del mod setBg delDesignElem">
        <pc:chgData name="Kristina Elen" userId="79a21bbd-83f7-4e16-a863-8531c314eb69" providerId="ADAL" clId="{BF52F6CA-D908-4C2C-A9B0-4467AD4FBBAA}" dt="2022-10-11T09:54:32.726" v="259" actId="47"/>
        <pc:sldMkLst>
          <pc:docMk/>
          <pc:sldMk cId="2216651933" sldId="288"/>
        </pc:sldMkLst>
        <pc:spChg chg="mod">
          <ac:chgData name="Kristina Elen" userId="79a21bbd-83f7-4e16-a863-8531c314eb69" providerId="ADAL" clId="{BF52F6CA-D908-4C2C-A9B0-4467AD4FBBAA}" dt="2022-10-10T20:18:26.674" v="184" actId="27636"/>
          <ac:spMkLst>
            <pc:docMk/>
            <pc:sldMk cId="2216651933" sldId="288"/>
            <ac:spMk id="3" creationId="{00000000-0000-0000-0000-000000000000}"/>
          </ac:spMkLst>
        </pc:spChg>
        <pc:spChg chg="add mod">
          <ac:chgData name="Kristina Elen" userId="79a21bbd-83f7-4e16-a863-8531c314eb69" providerId="ADAL" clId="{BF52F6CA-D908-4C2C-A9B0-4467AD4FBBAA}" dt="2022-10-10T20:19:13.844" v="192" actId="113"/>
          <ac:spMkLst>
            <pc:docMk/>
            <pc:sldMk cId="2216651933" sldId="288"/>
            <ac:spMk id="6" creationId="{C7956279-7EC5-86A5-3722-85D09E3DEC98}"/>
          </ac:spMkLst>
        </pc:spChg>
        <pc:picChg chg="mod">
          <ac:chgData name="Kristina Elen" userId="79a21bbd-83f7-4e16-a863-8531c314eb69" providerId="ADAL" clId="{BF52F6CA-D908-4C2C-A9B0-4467AD4FBBAA}" dt="2022-10-10T20:18:41.814" v="186" actId="1076"/>
          <ac:picMkLst>
            <pc:docMk/>
            <pc:sldMk cId="2216651933" sldId="288"/>
            <ac:picMk id="5" creationId="{6F94FFF2-227B-25A8-4BEC-2F3705C95DC0}"/>
          </ac:picMkLst>
        </pc:picChg>
        <pc:cxnChg chg="del">
          <ac:chgData name="Kristina Elen" userId="79a21bbd-83f7-4e16-a863-8531c314eb69" providerId="ADAL" clId="{BF52F6CA-D908-4C2C-A9B0-4467AD4FBBAA}" dt="2022-10-10T20:18:23.347" v="182"/>
          <ac:cxnSpMkLst>
            <pc:docMk/>
            <pc:sldMk cId="2216651933" sldId="288"/>
            <ac:cxnSpMk id="9" creationId="{A7F400EE-A8A5-48AF-B4D6-291B52C6F0B0}"/>
          </ac:cxnSpMkLst>
        </pc:cxnChg>
      </pc:sldChg>
      <pc:sldChg chg="add del">
        <pc:chgData name="Kristina Elen" userId="79a21bbd-83f7-4e16-a863-8531c314eb69" providerId="ADAL" clId="{BF52F6CA-D908-4C2C-A9B0-4467AD4FBBAA}" dt="2022-10-10T20:19:19.711" v="194"/>
        <pc:sldMkLst>
          <pc:docMk/>
          <pc:sldMk cId="151732908" sldId="289"/>
        </pc:sldMkLst>
      </pc:sldChg>
      <pc:sldChg chg="add del">
        <pc:chgData name="Kristina Elen" userId="79a21bbd-83f7-4e16-a863-8531c314eb69" providerId="ADAL" clId="{BF52F6CA-D908-4C2C-A9B0-4467AD4FBBAA}" dt="2022-10-11T09:54:33.036" v="260" actId="47"/>
        <pc:sldMkLst>
          <pc:docMk/>
          <pc:sldMk cId="4024419314" sldId="289"/>
        </pc:sldMkLst>
      </pc:sldChg>
      <pc:sldChg chg="addSp delSp modSp add del mod">
        <pc:chgData name="Kristina Elen" userId="79a21bbd-83f7-4e16-a863-8531c314eb69" providerId="ADAL" clId="{BF52F6CA-D908-4C2C-A9B0-4467AD4FBBAA}" dt="2022-10-11T09:54:33.275" v="261" actId="47"/>
        <pc:sldMkLst>
          <pc:docMk/>
          <pc:sldMk cId="3982652334" sldId="290"/>
        </pc:sldMkLst>
        <pc:spChg chg="del mod">
          <ac:chgData name="Kristina Elen" userId="79a21bbd-83f7-4e16-a863-8531c314eb69" providerId="ADAL" clId="{BF52F6CA-D908-4C2C-A9B0-4467AD4FBBAA}" dt="2022-10-10T20:19:35.859" v="200"/>
          <ac:spMkLst>
            <pc:docMk/>
            <pc:sldMk cId="3982652334" sldId="290"/>
            <ac:spMk id="6" creationId="{C7956279-7EC5-86A5-3722-85D09E3DEC98}"/>
          </ac:spMkLst>
        </pc:spChg>
        <pc:spChg chg="add mod">
          <ac:chgData name="Kristina Elen" userId="79a21bbd-83f7-4e16-a863-8531c314eb69" providerId="ADAL" clId="{BF52F6CA-D908-4C2C-A9B0-4467AD4FBBAA}" dt="2022-10-10T20:20:00.148" v="208" actId="255"/>
          <ac:spMkLst>
            <pc:docMk/>
            <pc:sldMk cId="3982652334" sldId="290"/>
            <ac:spMk id="7" creationId="{F9019D6A-2D59-4EE3-E66C-5A6DE551440E}"/>
          </ac:spMkLst>
        </pc:spChg>
      </pc:sldChg>
      <pc:sldChg chg="new del">
        <pc:chgData name="Kristina Elen" userId="79a21bbd-83f7-4e16-a863-8531c314eb69" providerId="ADAL" clId="{BF52F6CA-D908-4C2C-A9B0-4467AD4FBBAA}" dt="2022-10-11T09:54:45.679" v="289" actId="47"/>
        <pc:sldMkLst>
          <pc:docMk/>
          <pc:sldMk cId="3089753210" sldId="291"/>
        </pc:sldMkLst>
      </pc:sldChg>
      <pc:sldChg chg="addSp delSp modSp add mod setBg">
        <pc:chgData name="Kristina Elen" userId="79a21bbd-83f7-4e16-a863-8531c314eb69" providerId="ADAL" clId="{BF52F6CA-D908-4C2C-A9B0-4467AD4FBBAA}" dt="2022-10-11T09:59:07.003" v="466" actId="26606"/>
        <pc:sldMkLst>
          <pc:docMk/>
          <pc:sldMk cId="3105798233" sldId="292"/>
        </pc:sldMkLst>
        <pc:spChg chg="mod">
          <ac:chgData name="Kristina Elen" userId="79a21bbd-83f7-4e16-a863-8531c314eb69" providerId="ADAL" clId="{BF52F6CA-D908-4C2C-A9B0-4467AD4FBBAA}" dt="2022-10-11T09:59:07.003" v="466" actId="26606"/>
          <ac:spMkLst>
            <pc:docMk/>
            <pc:sldMk cId="3105798233" sldId="292"/>
            <ac:spMk id="2" creationId="{00000000-0000-0000-0000-000000000000}"/>
          </ac:spMkLst>
        </pc:spChg>
        <pc:spChg chg="mod">
          <ac:chgData name="Kristina Elen" userId="79a21bbd-83f7-4e16-a863-8531c314eb69" providerId="ADAL" clId="{BF52F6CA-D908-4C2C-A9B0-4467AD4FBBAA}" dt="2022-10-11T09:59:07.003" v="466" actId="26606"/>
          <ac:spMkLst>
            <pc:docMk/>
            <pc:sldMk cId="3105798233" sldId="292"/>
            <ac:spMk id="3" creationId="{00000000-0000-0000-0000-000000000000}"/>
          </ac:spMkLst>
        </pc:spChg>
        <pc:picChg chg="add del">
          <ac:chgData name="Kristina Elen" userId="79a21bbd-83f7-4e16-a863-8531c314eb69" providerId="ADAL" clId="{BF52F6CA-D908-4C2C-A9B0-4467AD4FBBAA}" dt="2022-10-11T09:59:07.003" v="466" actId="26606"/>
          <ac:picMkLst>
            <pc:docMk/>
            <pc:sldMk cId="3105798233" sldId="292"/>
            <ac:picMk id="5" creationId="{780D774E-7081-5C20-59FB-550D43F4B2A0}"/>
          </ac:picMkLst>
        </pc:picChg>
        <pc:cxnChg chg="add del">
          <ac:chgData name="Kristina Elen" userId="79a21bbd-83f7-4e16-a863-8531c314eb69" providerId="ADAL" clId="{BF52F6CA-D908-4C2C-A9B0-4467AD4FBBAA}" dt="2022-10-11T09:59:07.003" v="466" actId="26606"/>
          <ac:cxnSpMkLst>
            <pc:docMk/>
            <pc:sldMk cId="3105798233" sldId="292"/>
            <ac:cxnSpMk id="9" creationId="{A7F400EE-A8A5-48AF-B4D6-291B52C6F0B0}"/>
          </ac:cxnSpMkLst>
        </pc:cxnChg>
      </pc:sldChg>
      <pc:sldChg chg="addSp delSp add mod">
        <pc:chgData name="Kristina Elen" userId="79a21bbd-83f7-4e16-a863-8531c314eb69" providerId="ADAL" clId="{BF52F6CA-D908-4C2C-A9B0-4467AD4FBBAA}" dt="2022-10-11T09:59:07.203" v="467" actId="26606"/>
        <pc:sldMkLst>
          <pc:docMk/>
          <pc:sldMk cId="1695100078" sldId="293"/>
        </pc:sldMkLst>
        <pc:spChg chg="add del">
          <ac:chgData name="Kristina Elen" userId="79a21bbd-83f7-4e16-a863-8531c314eb69" providerId="ADAL" clId="{BF52F6CA-D908-4C2C-A9B0-4467AD4FBBAA}" dt="2022-10-11T09:59:07.203" v="467" actId="26606"/>
          <ac:spMkLst>
            <pc:docMk/>
            <pc:sldMk cId="1695100078" sldId="293"/>
            <ac:spMk id="3" creationId="{00000000-0000-0000-0000-000000000000}"/>
          </ac:spMkLst>
        </pc:spChg>
        <pc:graphicFrameChg chg="add del">
          <ac:chgData name="Kristina Elen" userId="79a21bbd-83f7-4e16-a863-8531c314eb69" providerId="ADAL" clId="{BF52F6CA-D908-4C2C-A9B0-4467AD4FBBAA}" dt="2022-10-11T09:59:07.203" v="467" actId="26606"/>
          <ac:graphicFrameMkLst>
            <pc:docMk/>
            <pc:sldMk cId="1695100078" sldId="293"/>
            <ac:graphicFrameMk id="5" creationId="{F633E213-5C47-8A44-7485-1B338E4A01FF}"/>
          </ac:graphicFrameMkLst>
        </pc:graphicFrameChg>
      </pc:sldChg>
      <pc:sldChg chg="addSp delSp modSp add mod setBg">
        <pc:chgData name="Kristina Elen" userId="79a21bbd-83f7-4e16-a863-8531c314eb69" providerId="ADAL" clId="{BF52F6CA-D908-4C2C-A9B0-4467AD4FBBAA}" dt="2022-10-11T09:59:07.613" v="468" actId="26606"/>
        <pc:sldMkLst>
          <pc:docMk/>
          <pc:sldMk cId="312902299" sldId="294"/>
        </pc:sldMkLst>
        <pc:spChg chg="mod">
          <ac:chgData name="Kristina Elen" userId="79a21bbd-83f7-4e16-a863-8531c314eb69" providerId="ADAL" clId="{BF52F6CA-D908-4C2C-A9B0-4467AD4FBBAA}" dt="2022-10-11T09:59:07.613" v="468" actId="26606"/>
          <ac:spMkLst>
            <pc:docMk/>
            <pc:sldMk cId="312902299" sldId="294"/>
            <ac:spMk id="2" creationId="{00000000-0000-0000-0000-000000000000}"/>
          </ac:spMkLst>
        </pc:spChg>
        <pc:spChg chg="mod">
          <ac:chgData name="Kristina Elen" userId="79a21bbd-83f7-4e16-a863-8531c314eb69" providerId="ADAL" clId="{BF52F6CA-D908-4C2C-A9B0-4467AD4FBBAA}" dt="2022-10-11T09:59:07.613" v="468" actId="26606"/>
          <ac:spMkLst>
            <pc:docMk/>
            <pc:sldMk cId="312902299" sldId="294"/>
            <ac:spMk id="3" creationId="{00000000-0000-0000-0000-000000000000}"/>
          </ac:spMkLst>
        </pc:spChg>
        <pc:spChg chg="add del">
          <ac:chgData name="Kristina Elen" userId="79a21bbd-83f7-4e16-a863-8531c314eb69" providerId="ADAL" clId="{BF52F6CA-D908-4C2C-A9B0-4467AD4FBBAA}" dt="2022-10-11T09:59:07.613" v="468" actId="26606"/>
          <ac:spMkLst>
            <pc:docMk/>
            <pc:sldMk cId="312902299" sldId="294"/>
            <ac:spMk id="8" creationId="{827B839B-9ADE-406B-8590-F1CAEDED45A1}"/>
          </ac:spMkLst>
        </pc:spChg>
        <pc:spChg chg="add del">
          <ac:chgData name="Kristina Elen" userId="79a21bbd-83f7-4e16-a863-8531c314eb69" providerId="ADAL" clId="{BF52F6CA-D908-4C2C-A9B0-4467AD4FBBAA}" dt="2022-10-11T09:59:07.613" v="468" actId="26606"/>
          <ac:spMkLst>
            <pc:docMk/>
            <pc:sldMk cId="312902299" sldId="294"/>
            <ac:spMk id="10" creationId="{CFE45BF0-46DB-408C-B5F7-7B11716805D4}"/>
          </ac:spMkLst>
        </pc:spChg>
        <pc:spChg chg="add del">
          <ac:chgData name="Kristina Elen" userId="79a21bbd-83f7-4e16-a863-8531c314eb69" providerId="ADAL" clId="{BF52F6CA-D908-4C2C-A9B0-4467AD4FBBAA}" dt="2022-10-11T09:59:07.613" v="468" actId="26606"/>
          <ac:spMkLst>
            <pc:docMk/>
            <pc:sldMk cId="312902299" sldId="294"/>
            <ac:spMk id="12" creationId="{2AEBC8F2-97B1-41B4-93F1-2D289E197FBA}"/>
          </ac:spMkLst>
        </pc:spChg>
        <pc:spChg chg="add del">
          <ac:chgData name="Kristina Elen" userId="79a21bbd-83f7-4e16-a863-8531c314eb69" providerId="ADAL" clId="{BF52F6CA-D908-4C2C-A9B0-4467AD4FBBAA}" dt="2022-10-11T09:59:07.613" v="468" actId="26606"/>
          <ac:spMkLst>
            <pc:docMk/>
            <pc:sldMk cId="312902299" sldId="294"/>
            <ac:spMk id="14" creationId="{472E3A19-F5D5-48FC-BB9C-48C2F68F598B}"/>
          </ac:spMkLst>
        </pc:spChg>
        <pc:spChg chg="add del">
          <ac:chgData name="Kristina Elen" userId="79a21bbd-83f7-4e16-a863-8531c314eb69" providerId="ADAL" clId="{BF52F6CA-D908-4C2C-A9B0-4467AD4FBBAA}" dt="2022-10-11T09:59:07.613" v="468" actId="26606"/>
          <ac:spMkLst>
            <pc:docMk/>
            <pc:sldMk cId="312902299" sldId="294"/>
            <ac:spMk id="16" creationId="{7A62E32F-BB65-43A8-8EB5-92346890E549}"/>
          </ac:spMkLst>
        </pc:spChg>
        <pc:spChg chg="add del">
          <ac:chgData name="Kristina Elen" userId="79a21bbd-83f7-4e16-a863-8531c314eb69" providerId="ADAL" clId="{BF52F6CA-D908-4C2C-A9B0-4467AD4FBBAA}" dt="2022-10-11T09:59:07.613" v="468" actId="26606"/>
          <ac:spMkLst>
            <pc:docMk/>
            <pc:sldMk cId="312902299" sldId="294"/>
            <ac:spMk id="18" creationId="{14E91B64-9FCC-451E-AFB4-A827D6329367}"/>
          </ac:spMkLst>
        </pc:spChg>
      </pc:sldChg>
      <pc:sldChg chg="addSp delSp modSp add mod setBg">
        <pc:chgData name="Kristina Elen" userId="79a21bbd-83f7-4e16-a863-8531c314eb69" providerId="ADAL" clId="{BF52F6CA-D908-4C2C-A9B0-4467AD4FBBAA}" dt="2022-10-11T09:59:08.247" v="471" actId="26606"/>
        <pc:sldMkLst>
          <pc:docMk/>
          <pc:sldMk cId="3612320335" sldId="295"/>
        </pc:sldMkLst>
        <pc:spChg chg="mod">
          <ac:chgData name="Kristina Elen" userId="79a21bbd-83f7-4e16-a863-8531c314eb69" providerId="ADAL" clId="{BF52F6CA-D908-4C2C-A9B0-4467AD4FBBAA}" dt="2022-10-11T09:59:08.247" v="471" actId="26606"/>
          <ac:spMkLst>
            <pc:docMk/>
            <pc:sldMk cId="3612320335" sldId="295"/>
            <ac:spMk id="2" creationId="{00000000-0000-0000-0000-000000000000}"/>
          </ac:spMkLst>
        </pc:spChg>
        <pc:spChg chg="mod">
          <ac:chgData name="Kristina Elen" userId="79a21bbd-83f7-4e16-a863-8531c314eb69" providerId="ADAL" clId="{BF52F6CA-D908-4C2C-A9B0-4467AD4FBBAA}" dt="2022-10-11T09:59:08.247" v="471" actId="26606"/>
          <ac:spMkLst>
            <pc:docMk/>
            <pc:sldMk cId="3612320335" sldId="295"/>
            <ac:spMk id="3" creationId="{00000000-0000-0000-0000-000000000000}"/>
          </ac:spMkLst>
        </pc:spChg>
        <pc:spChg chg="add del">
          <ac:chgData name="Kristina Elen" userId="79a21bbd-83f7-4e16-a863-8531c314eb69" providerId="ADAL" clId="{BF52F6CA-D908-4C2C-A9B0-4467AD4FBBAA}" dt="2022-10-11T09:59:08.247" v="471" actId="26606"/>
          <ac:spMkLst>
            <pc:docMk/>
            <pc:sldMk cId="3612320335" sldId="295"/>
            <ac:spMk id="8" creationId="{6A1473A6-3F22-483E-8A30-80B9D2B14592}"/>
          </ac:spMkLst>
        </pc:spChg>
        <pc:grpChg chg="add del">
          <ac:chgData name="Kristina Elen" userId="79a21bbd-83f7-4e16-a863-8531c314eb69" providerId="ADAL" clId="{BF52F6CA-D908-4C2C-A9B0-4467AD4FBBAA}" dt="2022-10-11T09:59:08.247" v="471" actId="26606"/>
          <ac:grpSpMkLst>
            <pc:docMk/>
            <pc:sldMk cId="3612320335" sldId="295"/>
            <ac:grpSpMk id="10" creationId="{AA1375E3-3E53-4D75-BAB7-E5929BFCB25F}"/>
          </ac:grpSpMkLst>
        </pc:grpChg>
      </pc:sldChg>
      <pc:sldChg chg="addSp delSp modSp add mod setBg">
        <pc:chgData name="Kristina Elen" userId="79a21bbd-83f7-4e16-a863-8531c314eb69" providerId="ADAL" clId="{BF52F6CA-D908-4C2C-A9B0-4467AD4FBBAA}" dt="2022-10-11T09:59:08.547" v="472" actId="26606"/>
        <pc:sldMkLst>
          <pc:docMk/>
          <pc:sldMk cId="1710970880" sldId="296"/>
        </pc:sldMkLst>
        <pc:spChg chg="mod">
          <ac:chgData name="Kristina Elen" userId="79a21bbd-83f7-4e16-a863-8531c314eb69" providerId="ADAL" clId="{BF52F6CA-D908-4C2C-A9B0-4467AD4FBBAA}" dt="2022-10-11T09:59:08.547" v="472" actId="26606"/>
          <ac:spMkLst>
            <pc:docMk/>
            <pc:sldMk cId="1710970880" sldId="296"/>
            <ac:spMk id="2" creationId="{00000000-0000-0000-0000-000000000000}"/>
          </ac:spMkLst>
        </pc:spChg>
        <pc:spChg chg="mod">
          <ac:chgData name="Kristina Elen" userId="79a21bbd-83f7-4e16-a863-8531c314eb69" providerId="ADAL" clId="{BF52F6CA-D908-4C2C-A9B0-4467AD4FBBAA}" dt="2022-10-11T09:59:08.547" v="472" actId="26606"/>
          <ac:spMkLst>
            <pc:docMk/>
            <pc:sldMk cId="1710970880" sldId="296"/>
            <ac:spMk id="3" creationId="{00000000-0000-0000-0000-000000000000}"/>
          </ac:spMkLst>
        </pc:spChg>
        <pc:spChg chg="add del">
          <ac:chgData name="Kristina Elen" userId="79a21bbd-83f7-4e16-a863-8531c314eb69" providerId="ADAL" clId="{BF52F6CA-D908-4C2C-A9B0-4467AD4FBBAA}" dt="2022-10-11T09:59:08.547" v="472" actId="26606"/>
          <ac:spMkLst>
            <pc:docMk/>
            <pc:sldMk cId="1710970880" sldId="296"/>
            <ac:spMk id="8" creationId="{76EFD3D9-44F0-4267-BCC1-1613E79D8274}"/>
          </ac:spMkLst>
        </pc:spChg>
        <pc:spChg chg="add del">
          <ac:chgData name="Kristina Elen" userId="79a21bbd-83f7-4e16-a863-8531c314eb69" providerId="ADAL" clId="{BF52F6CA-D908-4C2C-A9B0-4467AD4FBBAA}" dt="2022-10-11T09:59:08.547" v="472" actId="26606"/>
          <ac:spMkLst>
            <pc:docMk/>
            <pc:sldMk cId="1710970880" sldId="296"/>
            <ac:spMk id="10" creationId="{A779A851-95D6-41AF-937A-B0E4B7F6FA8D}"/>
          </ac:spMkLst>
        </pc:spChg>
        <pc:spChg chg="add del">
          <ac:chgData name="Kristina Elen" userId="79a21bbd-83f7-4e16-a863-8531c314eb69" providerId="ADAL" clId="{BF52F6CA-D908-4C2C-A9B0-4467AD4FBBAA}" dt="2022-10-11T09:59:08.547" v="472" actId="26606"/>
          <ac:spMkLst>
            <pc:docMk/>
            <pc:sldMk cId="1710970880" sldId="296"/>
            <ac:spMk id="12" creationId="{953FB2E7-B6CB-429C-81EB-D9516D6D5C8D}"/>
          </ac:spMkLst>
        </pc:spChg>
        <pc:spChg chg="add del">
          <ac:chgData name="Kristina Elen" userId="79a21bbd-83f7-4e16-a863-8531c314eb69" providerId="ADAL" clId="{BF52F6CA-D908-4C2C-A9B0-4467AD4FBBAA}" dt="2022-10-11T09:59:08.547" v="472" actId="26606"/>
          <ac:spMkLst>
            <pc:docMk/>
            <pc:sldMk cId="1710970880" sldId="296"/>
            <ac:spMk id="14" creationId="{2EC40DB1-B719-4A13-9A4D-0966B4B27866}"/>
          </ac:spMkLst>
        </pc:spChg>
        <pc:spChg chg="add del">
          <ac:chgData name="Kristina Elen" userId="79a21bbd-83f7-4e16-a863-8531c314eb69" providerId="ADAL" clId="{BF52F6CA-D908-4C2C-A9B0-4467AD4FBBAA}" dt="2022-10-11T09:59:08.547" v="472" actId="26606"/>
          <ac:spMkLst>
            <pc:docMk/>
            <pc:sldMk cId="1710970880" sldId="296"/>
            <ac:spMk id="16" creationId="{82211336-CFF3-412D-868A-6679C1004C45}"/>
          </ac:spMkLst>
        </pc:spChg>
      </pc:sldChg>
      <pc:sldChg chg="addSp delSp modSp add mod setBg">
        <pc:chgData name="Kristina Elen" userId="79a21bbd-83f7-4e16-a863-8531c314eb69" providerId="ADAL" clId="{BF52F6CA-D908-4C2C-A9B0-4467AD4FBBAA}" dt="2022-10-11T09:59:09.069" v="473" actId="26606"/>
        <pc:sldMkLst>
          <pc:docMk/>
          <pc:sldMk cId="1278513996" sldId="297"/>
        </pc:sldMkLst>
        <pc:spChg chg="mod">
          <ac:chgData name="Kristina Elen" userId="79a21bbd-83f7-4e16-a863-8531c314eb69" providerId="ADAL" clId="{BF52F6CA-D908-4C2C-A9B0-4467AD4FBBAA}" dt="2022-10-11T09:59:09.069" v="473" actId="26606"/>
          <ac:spMkLst>
            <pc:docMk/>
            <pc:sldMk cId="1278513996" sldId="297"/>
            <ac:spMk id="2" creationId="{00000000-0000-0000-0000-000000000000}"/>
          </ac:spMkLst>
        </pc:spChg>
        <pc:spChg chg="mod">
          <ac:chgData name="Kristina Elen" userId="79a21bbd-83f7-4e16-a863-8531c314eb69" providerId="ADAL" clId="{BF52F6CA-D908-4C2C-A9B0-4467AD4FBBAA}" dt="2022-10-11T09:59:09.069" v="473" actId="26606"/>
          <ac:spMkLst>
            <pc:docMk/>
            <pc:sldMk cId="1278513996" sldId="297"/>
            <ac:spMk id="3" creationId="{00000000-0000-0000-0000-000000000000}"/>
          </ac:spMkLst>
        </pc:spChg>
        <pc:spChg chg="add del">
          <ac:chgData name="Kristina Elen" userId="79a21bbd-83f7-4e16-a863-8531c314eb69" providerId="ADAL" clId="{BF52F6CA-D908-4C2C-A9B0-4467AD4FBBAA}" dt="2022-10-11T09:59:09.069" v="473" actId="26606"/>
          <ac:spMkLst>
            <pc:docMk/>
            <pc:sldMk cId="1278513996" sldId="297"/>
            <ac:spMk id="8" creationId="{76EFD3D9-44F0-4267-BCC1-1613E79D8274}"/>
          </ac:spMkLst>
        </pc:spChg>
        <pc:spChg chg="add del">
          <ac:chgData name="Kristina Elen" userId="79a21bbd-83f7-4e16-a863-8531c314eb69" providerId="ADAL" clId="{BF52F6CA-D908-4C2C-A9B0-4467AD4FBBAA}" dt="2022-10-11T09:59:09.069" v="473" actId="26606"/>
          <ac:spMkLst>
            <pc:docMk/>
            <pc:sldMk cId="1278513996" sldId="297"/>
            <ac:spMk id="10" creationId="{A779A851-95D6-41AF-937A-B0E4B7F6FA8D}"/>
          </ac:spMkLst>
        </pc:spChg>
        <pc:spChg chg="add del">
          <ac:chgData name="Kristina Elen" userId="79a21bbd-83f7-4e16-a863-8531c314eb69" providerId="ADAL" clId="{BF52F6CA-D908-4C2C-A9B0-4467AD4FBBAA}" dt="2022-10-11T09:59:09.069" v="473" actId="26606"/>
          <ac:spMkLst>
            <pc:docMk/>
            <pc:sldMk cId="1278513996" sldId="297"/>
            <ac:spMk id="12" creationId="{953FB2E7-B6CB-429C-81EB-D9516D6D5C8D}"/>
          </ac:spMkLst>
        </pc:spChg>
        <pc:spChg chg="add del">
          <ac:chgData name="Kristina Elen" userId="79a21bbd-83f7-4e16-a863-8531c314eb69" providerId="ADAL" clId="{BF52F6CA-D908-4C2C-A9B0-4467AD4FBBAA}" dt="2022-10-11T09:59:09.069" v="473" actId="26606"/>
          <ac:spMkLst>
            <pc:docMk/>
            <pc:sldMk cId="1278513996" sldId="297"/>
            <ac:spMk id="14" creationId="{2EC40DB1-B719-4A13-9A4D-0966B4B27866}"/>
          </ac:spMkLst>
        </pc:spChg>
        <pc:spChg chg="add del">
          <ac:chgData name="Kristina Elen" userId="79a21bbd-83f7-4e16-a863-8531c314eb69" providerId="ADAL" clId="{BF52F6CA-D908-4C2C-A9B0-4467AD4FBBAA}" dt="2022-10-11T09:59:09.069" v="473" actId="26606"/>
          <ac:spMkLst>
            <pc:docMk/>
            <pc:sldMk cId="1278513996" sldId="297"/>
            <ac:spMk id="16" creationId="{82211336-CFF3-412D-868A-6679C1004C45}"/>
          </ac:spMkLst>
        </pc:spChg>
      </pc:sldChg>
      <pc:sldChg chg="addSp delSp modSp add mod setBg">
        <pc:chgData name="Kristina Elen" userId="79a21bbd-83f7-4e16-a863-8531c314eb69" providerId="ADAL" clId="{BF52F6CA-D908-4C2C-A9B0-4467AD4FBBAA}" dt="2022-10-11T09:59:09.294" v="474" actId="26606"/>
        <pc:sldMkLst>
          <pc:docMk/>
          <pc:sldMk cId="1341426763" sldId="298"/>
        </pc:sldMkLst>
        <pc:spChg chg="mod">
          <ac:chgData name="Kristina Elen" userId="79a21bbd-83f7-4e16-a863-8531c314eb69" providerId="ADAL" clId="{BF52F6CA-D908-4C2C-A9B0-4467AD4FBBAA}" dt="2022-10-11T09:59:09.294" v="474" actId="26606"/>
          <ac:spMkLst>
            <pc:docMk/>
            <pc:sldMk cId="1341426763" sldId="298"/>
            <ac:spMk id="2" creationId="{00000000-0000-0000-0000-000000000000}"/>
          </ac:spMkLst>
        </pc:spChg>
        <pc:spChg chg="mod">
          <ac:chgData name="Kristina Elen" userId="79a21bbd-83f7-4e16-a863-8531c314eb69" providerId="ADAL" clId="{BF52F6CA-D908-4C2C-A9B0-4467AD4FBBAA}" dt="2022-10-11T09:59:09.294" v="474" actId="26606"/>
          <ac:spMkLst>
            <pc:docMk/>
            <pc:sldMk cId="1341426763" sldId="298"/>
            <ac:spMk id="3" creationId="{00000000-0000-0000-0000-000000000000}"/>
          </ac:spMkLst>
        </pc:spChg>
        <pc:spChg chg="add del">
          <ac:chgData name="Kristina Elen" userId="79a21bbd-83f7-4e16-a863-8531c314eb69" providerId="ADAL" clId="{BF52F6CA-D908-4C2C-A9B0-4467AD4FBBAA}" dt="2022-10-11T09:59:09.294" v="474" actId="26606"/>
          <ac:spMkLst>
            <pc:docMk/>
            <pc:sldMk cId="1341426763" sldId="298"/>
            <ac:spMk id="8" creationId="{76EFD3D9-44F0-4267-BCC1-1613E79D8274}"/>
          </ac:spMkLst>
        </pc:spChg>
        <pc:spChg chg="add del">
          <ac:chgData name="Kristina Elen" userId="79a21bbd-83f7-4e16-a863-8531c314eb69" providerId="ADAL" clId="{BF52F6CA-D908-4C2C-A9B0-4467AD4FBBAA}" dt="2022-10-11T09:59:09.294" v="474" actId="26606"/>
          <ac:spMkLst>
            <pc:docMk/>
            <pc:sldMk cId="1341426763" sldId="298"/>
            <ac:spMk id="10" creationId="{A779A851-95D6-41AF-937A-B0E4B7F6FA8D}"/>
          </ac:spMkLst>
        </pc:spChg>
        <pc:spChg chg="add del">
          <ac:chgData name="Kristina Elen" userId="79a21bbd-83f7-4e16-a863-8531c314eb69" providerId="ADAL" clId="{BF52F6CA-D908-4C2C-A9B0-4467AD4FBBAA}" dt="2022-10-11T09:59:09.294" v="474" actId="26606"/>
          <ac:spMkLst>
            <pc:docMk/>
            <pc:sldMk cId="1341426763" sldId="298"/>
            <ac:spMk id="12" creationId="{953FB2E7-B6CB-429C-81EB-D9516D6D5C8D}"/>
          </ac:spMkLst>
        </pc:spChg>
        <pc:spChg chg="add del">
          <ac:chgData name="Kristina Elen" userId="79a21bbd-83f7-4e16-a863-8531c314eb69" providerId="ADAL" clId="{BF52F6CA-D908-4C2C-A9B0-4467AD4FBBAA}" dt="2022-10-11T09:59:09.294" v="474" actId="26606"/>
          <ac:spMkLst>
            <pc:docMk/>
            <pc:sldMk cId="1341426763" sldId="298"/>
            <ac:spMk id="14" creationId="{2EC40DB1-B719-4A13-9A4D-0966B4B27866}"/>
          </ac:spMkLst>
        </pc:spChg>
        <pc:spChg chg="add del">
          <ac:chgData name="Kristina Elen" userId="79a21bbd-83f7-4e16-a863-8531c314eb69" providerId="ADAL" clId="{BF52F6CA-D908-4C2C-A9B0-4467AD4FBBAA}" dt="2022-10-11T09:59:09.294" v="474" actId="26606"/>
          <ac:spMkLst>
            <pc:docMk/>
            <pc:sldMk cId="1341426763" sldId="298"/>
            <ac:spMk id="16" creationId="{82211336-CFF3-412D-868A-6679C1004C45}"/>
          </ac:spMkLst>
        </pc:spChg>
      </pc:sldChg>
      <pc:sldChg chg="addSp delSp modSp add mod setBg">
        <pc:chgData name="Kristina Elen" userId="79a21bbd-83f7-4e16-a863-8531c314eb69" providerId="ADAL" clId="{BF52F6CA-D908-4C2C-A9B0-4467AD4FBBAA}" dt="2022-10-11T09:59:09.490" v="475" actId="26606"/>
        <pc:sldMkLst>
          <pc:docMk/>
          <pc:sldMk cId="2153013249" sldId="299"/>
        </pc:sldMkLst>
        <pc:spChg chg="mod">
          <ac:chgData name="Kristina Elen" userId="79a21bbd-83f7-4e16-a863-8531c314eb69" providerId="ADAL" clId="{BF52F6CA-D908-4C2C-A9B0-4467AD4FBBAA}" dt="2022-10-11T09:59:09.490" v="475" actId="26606"/>
          <ac:spMkLst>
            <pc:docMk/>
            <pc:sldMk cId="2153013249" sldId="299"/>
            <ac:spMk id="2" creationId="{00000000-0000-0000-0000-000000000000}"/>
          </ac:spMkLst>
        </pc:spChg>
        <pc:spChg chg="mod">
          <ac:chgData name="Kristina Elen" userId="79a21bbd-83f7-4e16-a863-8531c314eb69" providerId="ADAL" clId="{BF52F6CA-D908-4C2C-A9B0-4467AD4FBBAA}" dt="2022-10-11T09:59:09.490" v="475" actId="26606"/>
          <ac:spMkLst>
            <pc:docMk/>
            <pc:sldMk cId="2153013249" sldId="299"/>
            <ac:spMk id="3" creationId="{00000000-0000-0000-0000-000000000000}"/>
          </ac:spMkLst>
        </pc:spChg>
        <pc:spChg chg="add del">
          <ac:chgData name="Kristina Elen" userId="79a21bbd-83f7-4e16-a863-8531c314eb69" providerId="ADAL" clId="{BF52F6CA-D908-4C2C-A9B0-4467AD4FBBAA}" dt="2022-10-11T09:59:09.490" v="475" actId="26606"/>
          <ac:spMkLst>
            <pc:docMk/>
            <pc:sldMk cId="2153013249" sldId="299"/>
            <ac:spMk id="8" creationId="{76EFD3D9-44F0-4267-BCC1-1613E79D8274}"/>
          </ac:spMkLst>
        </pc:spChg>
        <pc:spChg chg="add del">
          <ac:chgData name="Kristina Elen" userId="79a21bbd-83f7-4e16-a863-8531c314eb69" providerId="ADAL" clId="{BF52F6CA-D908-4C2C-A9B0-4467AD4FBBAA}" dt="2022-10-11T09:59:09.490" v="475" actId="26606"/>
          <ac:spMkLst>
            <pc:docMk/>
            <pc:sldMk cId="2153013249" sldId="299"/>
            <ac:spMk id="10" creationId="{A779A851-95D6-41AF-937A-B0E4B7F6FA8D}"/>
          </ac:spMkLst>
        </pc:spChg>
        <pc:spChg chg="add del">
          <ac:chgData name="Kristina Elen" userId="79a21bbd-83f7-4e16-a863-8531c314eb69" providerId="ADAL" clId="{BF52F6CA-D908-4C2C-A9B0-4467AD4FBBAA}" dt="2022-10-11T09:59:09.490" v="475" actId="26606"/>
          <ac:spMkLst>
            <pc:docMk/>
            <pc:sldMk cId="2153013249" sldId="299"/>
            <ac:spMk id="12" creationId="{953FB2E7-B6CB-429C-81EB-D9516D6D5C8D}"/>
          </ac:spMkLst>
        </pc:spChg>
        <pc:spChg chg="add del">
          <ac:chgData name="Kristina Elen" userId="79a21bbd-83f7-4e16-a863-8531c314eb69" providerId="ADAL" clId="{BF52F6CA-D908-4C2C-A9B0-4467AD4FBBAA}" dt="2022-10-11T09:59:09.490" v="475" actId="26606"/>
          <ac:spMkLst>
            <pc:docMk/>
            <pc:sldMk cId="2153013249" sldId="299"/>
            <ac:spMk id="14" creationId="{2EC40DB1-B719-4A13-9A4D-0966B4B27866}"/>
          </ac:spMkLst>
        </pc:spChg>
        <pc:spChg chg="add del">
          <ac:chgData name="Kristina Elen" userId="79a21bbd-83f7-4e16-a863-8531c314eb69" providerId="ADAL" clId="{BF52F6CA-D908-4C2C-A9B0-4467AD4FBBAA}" dt="2022-10-11T09:59:09.490" v="475" actId="26606"/>
          <ac:spMkLst>
            <pc:docMk/>
            <pc:sldMk cId="2153013249" sldId="299"/>
            <ac:spMk id="16" creationId="{82211336-CFF3-412D-868A-6679C1004C45}"/>
          </ac:spMkLst>
        </pc:spChg>
      </pc:sldChg>
      <pc:sldChg chg="addSp delSp modSp add mod setBg">
        <pc:chgData name="Kristina Elen" userId="79a21bbd-83f7-4e16-a863-8531c314eb69" providerId="ADAL" clId="{BF52F6CA-D908-4C2C-A9B0-4467AD4FBBAA}" dt="2022-10-11T09:59:09.669" v="476" actId="26606"/>
        <pc:sldMkLst>
          <pc:docMk/>
          <pc:sldMk cId="2740789180" sldId="300"/>
        </pc:sldMkLst>
        <pc:spChg chg="mod">
          <ac:chgData name="Kristina Elen" userId="79a21bbd-83f7-4e16-a863-8531c314eb69" providerId="ADAL" clId="{BF52F6CA-D908-4C2C-A9B0-4467AD4FBBAA}" dt="2022-10-11T09:59:09.669" v="476" actId="26606"/>
          <ac:spMkLst>
            <pc:docMk/>
            <pc:sldMk cId="2740789180" sldId="300"/>
            <ac:spMk id="2" creationId="{00000000-0000-0000-0000-000000000000}"/>
          </ac:spMkLst>
        </pc:spChg>
        <pc:spChg chg="mod">
          <ac:chgData name="Kristina Elen" userId="79a21bbd-83f7-4e16-a863-8531c314eb69" providerId="ADAL" clId="{BF52F6CA-D908-4C2C-A9B0-4467AD4FBBAA}" dt="2022-10-11T09:59:09.669" v="476" actId="26606"/>
          <ac:spMkLst>
            <pc:docMk/>
            <pc:sldMk cId="2740789180" sldId="300"/>
            <ac:spMk id="3" creationId="{00000000-0000-0000-0000-000000000000}"/>
          </ac:spMkLst>
        </pc:spChg>
        <pc:spChg chg="add del">
          <ac:chgData name="Kristina Elen" userId="79a21bbd-83f7-4e16-a863-8531c314eb69" providerId="ADAL" clId="{BF52F6CA-D908-4C2C-A9B0-4467AD4FBBAA}" dt="2022-10-11T09:59:09.669" v="476" actId="26606"/>
          <ac:spMkLst>
            <pc:docMk/>
            <pc:sldMk cId="2740789180" sldId="300"/>
            <ac:spMk id="8" creationId="{76EFD3D9-44F0-4267-BCC1-1613E79D8274}"/>
          </ac:spMkLst>
        </pc:spChg>
        <pc:spChg chg="add del">
          <ac:chgData name="Kristina Elen" userId="79a21bbd-83f7-4e16-a863-8531c314eb69" providerId="ADAL" clId="{BF52F6CA-D908-4C2C-A9B0-4467AD4FBBAA}" dt="2022-10-11T09:59:09.669" v="476" actId="26606"/>
          <ac:spMkLst>
            <pc:docMk/>
            <pc:sldMk cId="2740789180" sldId="300"/>
            <ac:spMk id="10" creationId="{A779A851-95D6-41AF-937A-B0E4B7F6FA8D}"/>
          </ac:spMkLst>
        </pc:spChg>
        <pc:spChg chg="add del">
          <ac:chgData name="Kristina Elen" userId="79a21bbd-83f7-4e16-a863-8531c314eb69" providerId="ADAL" clId="{BF52F6CA-D908-4C2C-A9B0-4467AD4FBBAA}" dt="2022-10-11T09:59:09.669" v="476" actId="26606"/>
          <ac:spMkLst>
            <pc:docMk/>
            <pc:sldMk cId="2740789180" sldId="300"/>
            <ac:spMk id="12" creationId="{953FB2E7-B6CB-429C-81EB-D9516D6D5C8D}"/>
          </ac:spMkLst>
        </pc:spChg>
        <pc:spChg chg="add del">
          <ac:chgData name="Kristina Elen" userId="79a21bbd-83f7-4e16-a863-8531c314eb69" providerId="ADAL" clId="{BF52F6CA-D908-4C2C-A9B0-4467AD4FBBAA}" dt="2022-10-11T09:59:09.669" v="476" actId="26606"/>
          <ac:spMkLst>
            <pc:docMk/>
            <pc:sldMk cId="2740789180" sldId="300"/>
            <ac:spMk id="14" creationId="{2EC40DB1-B719-4A13-9A4D-0966B4B27866}"/>
          </ac:spMkLst>
        </pc:spChg>
        <pc:spChg chg="add del">
          <ac:chgData name="Kristina Elen" userId="79a21bbd-83f7-4e16-a863-8531c314eb69" providerId="ADAL" clId="{BF52F6CA-D908-4C2C-A9B0-4467AD4FBBAA}" dt="2022-10-11T09:59:09.669" v="476" actId="26606"/>
          <ac:spMkLst>
            <pc:docMk/>
            <pc:sldMk cId="2740789180" sldId="300"/>
            <ac:spMk id="16" creationId="{82211336-CFF3-412D-868A-6679C1004C45}"/>
          </ac:spMkLst>
        </pc:spChg>
      </pc:sldChg>
      <pc:sldChg chg="addSp delSp modSp add mod">
        <pc:chgData name="Kristina Elen" userId="79a21bbd-83f7-4e16-a863-8531c314eb69" providerId="ADAL" clId="{BF52F6CA-D908-4C2C-A9B0-4467AD4FBBAA}" dt="2022-10-11T09:59:09.878" v="477" actId="26606"/>
        <pc:sldMkLst>
          <pc:docMk/>
          <pc:sldMk cId="1438324112" sldId="301"/>
        </pc:sldMkLst>
        <pc:spChg chg="mod">
          <ac:chgData name="Kristina Elen" userId="79a21bbd-83f7-4e16-a863-8531c314eb69" providerId="ADAL" clId="{BF52F6CA-D908-4C2C-A9B0-4467AD4FBBAA}" dt="2022-10-11T09:54:21.199" v="252" actId="27636"/>
          <ac:spMkLst>
            <pc:docMk/>
            <pc:sldMk cId="1438324112" sldId="301"/>
            <ac:spMk id="2" creationId="{00000000-0000-0000-0000-000000000000}"/>
          </ac:spMkLst>
        </pc:spChg>
        <pc:spChg chg="add del mod">
          <ac:chgData name="Kristina Elen" userId="79a21bbd-83f7-4e16-a863-8531c314eb69" providerId="ADAL" clId="{BF52F6CA-D908-4C2C-A9B0-4467AD4FBBAA}" dt="2022-10-11T09:59:09.878" v="477" actId="26606"/>
          <ac:spMkLst>
            <pc:docMk/>
            <pc:sldMk cId="1438324112" sldId="301"/>
            <ac:spMk id="3" creationId="{00000000-0000-0000-0000-000000000000}"/>
          </ac:spMkLst>
        </pc:spChg>
        <pc:graphicFrameChg chg="add del">
          <ac:chgData name="Kristina Elen" userId="79a21bbd-83f7-4e16-a863-8531c314eb69" providerId="ADAL" clId="{BF52F6CA-D908-4C2C-A9B0-4467AD4FBBAA}" dt="2022-10-11T09:59:09.878" v="477" actId="26606"/>
          <ac:graphicFrameMkLst>
            <pc:docMk/>
            <pc:sldMk cId="1438324112" sldId="301"/>
            <ac:graphicFrameMk id="5" creationId="{0F15B02F-823C-D363-DF5C-D0A6C7400744}"/>
          </ac:graphicFrameMkLst>
        </pc:graphicFrameChg>
      </pc:sldChg>
      <pc:sldChg chg="addSp delSp modSp add mod setBg">
        <pc:chgData name="Kristina Elen" userId="79a21bbd-83f7-4e16-a863-8531c314eb69" providerId="ADAL" clId="{BF52F6CA-D908-4C2C-A9B0-4467AD4FBBAA}" dt="2022-10-11T09:59:10.075" v="478" actId="26606"/>
        <pc:sldMkLst>
          <pc:docMk/>
          <pc:sldMk cId="1261708974" sldId="302"/>
        </pc:sldMkLst>
        <pc:spChg chg="mod">
          <ac:chgData name="Kristina Elen" userId="79a21bbd-83f7-4e16-a863-8531c314eb69" providerId="ADAL" clId="{BF52F6CA-D908-4C2C-A9B0-4467AD4FBBAA}" dt="2022-10-11T09:59:10.075" v="478" actId="26606"/>
          <ac:spMkLst>
            <pc:docMk/>
            <pc:sldMk cId="1261708974" sldId="302"/>
            <ac:spMk id="2" creationId="{00000000-0000-0000-0000-000000000000}"/>
          </ac:spMkLst>
        </pc:spChg>
        <pc:spChg chg="mod">
          <ac:chgData name="Kristina Elen" userId="79a21bbd-83f7-4e16-a863-8531c314eb69" providerId="ADAL" clId="{BF52F6CA-D908-4C2C-A9B0-4467AD4FBBAA}" dt="2022-10-11T09:59:10.075" v="478" actId="26606"/>
          <ac:spMkLst>
            <pc:docMk/>
            <pc:sldMk cId="1261708974" sldId="302"/>
            <ac:spMk id="3" creationId="{00000000-0000-0000-0000-000000000000}"/>
          </ac:spMkLst>
        </pc:spChg>
        <pc:spChg chg="add del">
          <ac:chgData name="Kristina Elen" userId="79a21bbd-83f7-4e16-a863-8531c314eb69" providerId="ADAL" clId="{BF52F6CA-D908-4C2C-A9B0-4467AD4FBBAA}" dt="2022-10-11T09:59:10.075" v="478" actId="26606"/>
          <ac:spMkLst>
            <pc:docMk/>
            <pc:sldMk cId="1261708974" sldId="302"/>
            <ac:spMk id="8" creationId="{F73237BA-B351-4CD4-898F-CF296CA2D418}"/>
          </ac:spMkLst>
        </pc:spChg>
      </pc:sldChg>
      <pc:sldChg chg="addSp delSp modSp add mod setBg addAnim delAnim">
        <pc:chgData name="Kristina Elen" userId="79a21bbd-83f7-4e16-a863-8531c314eb69" providerId="ADAL" clId="{BF52F6CA-D908-4C2C-A9B0-4467AD4FBBAA}" dt="2022-10-11T09:59:10.269" v="479" actId="26606"/>
        <pc:sldMkLst>
          <pc:docMk/>
          <pc:sldMk cId="435698155" sldId="303"/>
        </pc:sldMkLst>
        <pc:spChg chg="mod">
          <ac:chgData name="Kristina Elen" userId="79a21bbd-83f7-4e16-a863-8531c314eb69" providerId="ADAL" clId="{BF52F6CA-D908-4C2C-A9B0-4467AD4FBBAA}" dt="2022-10-11T09:59:10.269" v="479" actId="26606"/>
          <ac:spMkLst>
            <pc:docMk/>
            <pc:sldMk cId="435698155" sldId="303"/>
            <ac:spMk id="2" creationId="{00000000-0000-0000-0000-000000000000}"/>
          </ac:spMkLst>
        </pc:spChg>
        <pc:spChg chg="mod">
          <ac:chgData name="Kristina Elen" userId="79a21bbd-83f7-4e16-a863-8531c314eb69" providerId="ADAL" clId="{BF52F6CA-D908-4C2C-A9B0-4467AD4FBBAA}" dt="2022-10-11T09:59:10.269" v="479" actId="26606"/>
          <ac:spMkLst>
            <pc:docMk/>
            <pc:sldMk cId="435698155" sldId="303"/>
            <ac:spMk id="3" creationId="{00000000-0000-0000-0000-000000000000}"/>
          </ac:spMkLst>
        </pc:spChg>
        <pc:spChg chg="add del">
          <ac:chgData name="Kristina Elen" userId="79a21bbd-83f7-4e16-a863-8531c314eb69" providerId="ADAL" clId="{BF52F6CA-D908-4C2C-A9B0-4467AD4FBBAA}" dt="2022-10-11T09:59:10.269" v="479" actId="26606"/>
          <ac:spMkLst>
            <pc:docMk/>
            <pc:sldMk cId="435698155" sldId="303"/>
            <ac:spMk id="8" creationId="{F73237BA-B351-4CD4-898F-CF296CA2D418}"/>
          </ac:spMkLst>
        </pc:spChg>
      </pc:sldChg>
      <pc:sldChg chg="addSp delSp modSp add mod setBg">
        <pc:chgData name="Kristina Elen" userId="79a21bbd-83f7-4e16-a863-8531c314eb69" providerId="ADAL" clId="{BF52F6CA-D908-4C2C-A9B0-4467AD4FBBAA}" dt="2022-10-11T09:59:10.455" v="480" actId="26606"/>
        <pc:sldMkLst>
          <pc:docMk/>
          <pc:sldMk cId="2333069250" sldId="304"/>
        </pc:sldMkLst>
        <pc:spChg chg="mod">
          <ac:chgData name="Kristina Elen" userId="79a21bbd-83f7-4e16-a863-8531c314eb69" providerId="ADAL" clId="{BF52F6CA-D908-4C2C-A9B0-4467AD4FBBAA}" dt="2022-10-11T09:59:10.455" v="480" actId="26606"/>
          <ac:spMkLst>
            <pc:docMk/>
            <pc:sldMk cId="2333069250" sldId="304"/>
            <ac:spMk id="2" creationId="{00000000-0000-0000-0000-000000000000}"/>
          </ac:spMkLst>
        </pc:spChg>
        <pc:spChg chg="mod">
          <ac:chgData name="Kristina Elen" userId="79a21bbd-83f7-4e16-a863-8531c314eb69" providerId="ADAL" clId="{BF52F6CA-D908-4C2C-A9B0-4467AD4FBBAA}" dt="2022-10-11T09:59:10.455" v="480" actId="26606"/>
          <ac:spMkLst>
            <pc:docMk/>
            <pc:sldMk cId="2333069250" sldId="304"/>
            <ac:spMk id="3" creationId="{00000000-0000-0000-0000-000000000000}"/>
          </ac:spMkLst>
        </pc:spChg>
        <pc:spChg chg="add del">
          <ac:chgData name="Kristina Elen" userId="79a21bbd-83f7-4e16-a863-8531c314eb69" providerId="ADAL" clId="{BF52F6CA-D908-4C2C-A9B0-4467AD4FBBAA}" dt="2022-10-11T09:59:10.455" v="480" actId="26606"/>
          <ac:spMkLst>
            <pc:docMk/>
            <pc:sldMk cId="2333069250" sldId="304"/>
            <ac:spMk id="8" creationId="{F73237BA-B351-4CD4-898F-CF296CA2D418}"/>
          </ac:spMkLst>
        </pc:spChg>
      </pc:sldChg>
      <pc:sldChg chg="addSp delSp modSp add mod setBg">
        <pc:chgData name="Kristina Elen" userId="79a21bbd-83f7-4e16-a863-8531c314eb69" providerId="ADAL" clId="{BF52F6CA-D908-4C2C-A9B0-4467AD4FBBAA}" dt="2022-10-11T09:59:10.661" v="481" actId="26606"/>
        <pc:sldMkLst>
          <pc:docMk/>
          <pc:sldMk cId="3667113129" sldId="305"/>
        </pc:sldMkLst>
        <pc:spChg chg="mod">
          <ac:chgData name="Kristina Elen" userId="79a21bbd-83f7-4e16-a863-8531c314eb69" providerId="ADAL" clId="{BF52F6CA-D908-4C2C-A9B0-4467AD4FBBAA}" dt="2022-10-11T09:59:10.661" v="481" actId="26606"/>
          <ac:spMkLst>
            <pc:docMk/>
            <pc:sldMk cId="3667113129" sldId="305"/>
            <ac:spMk id="2" creationId="{00000000-0000-0000-0000-000000000000}"/>
          </ac:spMkLst>
        </pc:spChg>
        <pc:spChg chg="mod">
          <ac:chgData name="Kristina Elen" userId="79a21bbd-83f7-4e16-a863-8531c314eb69" providerId="ADAL" clId="{BF52F6CA-D908-4C2C-A9B0-4467AD4FBBAA}" dt="2022-10-11T09:59:10.661" v="481" actId="26606"/>
          <ac:spMkLst>
            <pc:docMk/>
            <pc:sldMk cId="3667113129" sldId="305"/>
            <ac:spMk id="3" creationId="{00000000-0000-0000-0000-000000000000}"/>
          </ac:spMkLst>
        </pc:spChg>
        <pc:spChg chg="add del">
          <ac:chgData name="Kristina Elen" userId="79a21bbd-83f7-4e16-a863-8531c314eb69" providerId="ADAL" clId="{BF52F6CA-D908-4C2C-A9B0-4467AD4FBBAA}" dt="2022-10-11T09:59:10.661" v="481" actId="26606"/>
          <ac:spMkLst>
            <pc:docMk/>
            <pc:sldMk cId="3667113129" sldId="305"/>
            <ac:spMk id="8" creationId="{F73237BA-B351-4CD4-898F-CF296CA2D418}"/>
          </ac:spMkLst>
        </pc:spChg>
      </pc:sldChg>
    </pc:docChg>
  </pc:docChgLst>
  <pc:docChgLst>
    <pc:chgData name="Kristina Elen" userId="S::kelen@herzing.ca::79a21bbd-83f7-4e16-a863-8531c314eb69" providerId="AD" clId="Web-{F163EB21-F6FE-80FC-2334-374EEC819BCD}"/>
    <pc:docChg chg="addSld delSld modSld addMainMaster modMainMaster">
      <pc:chgData name="Kristina Elen" userId="S::kelen@herzing.ca::79a21bbd-83f7-4e16-a863-8531c314eb69" providerId="AD" clId="Web-{F163EB21-F6FE-80FC-2334-374EEC819BCD}" dt="2022-11-12T11:32:47.103" v="111"/>
      <pc:docMkLst>
        <pc:docMk/>
      </pc:docMkLst>
      <pc:sldChg chg="modSp">
        <pc:chgData name="Kristina Elen" userId="S::kelen@herzing.ca::79a21bbd-83f7-4e16-a863-8531c314eb69" providerId="AD" clId="Web-{F163EB21-F6FE-80FC-2334-374EEC819BCD}" dt="2022-11-12T10:45:21.332" v="4" actId="20577"/>
        <pc:sldMkLst>
          <pc:docMk/>
          <pc:sldMk cId="2529654894" sldId="256"/>
        </pc:sldMkLst>
        <pc:spChg chg="mod">
          <ac:chgData name="Kristina Elen" userId="S::kelen@herzing.ca::79a21bbd-83f7-4e16-a863-8531c314eb69" providerId="AD" clId="Web-{F163EB21-F6FE-80FC-2334-374EEC819BCD}" dt="2022-11-12T10:45:21.332" v="4" actId="20577"/>
          <ac:spMkLst>
            <pc:docMk/>
            <pc:sldMk cId="2529654894" sldId="256"/>
            <ac:spMk id="3" creationId="{00000000-0000-0000-0000-000000000000}"/>
          </ac:spMkLst>
        </pc:spChg>
      </pc:sldChg>
      <pc:sldChg chg="modSp">
        <pc:chgData name="Kristina Elen" userId="S::kelen@herzing.ca::79a21bbd-83f7-4e16-a863-8531c314eb69" providerId="AD" clId="Web-{F163EB21-F6FE-80FC-2334-374EEC819BCD}" dt="2022-11-12T10:46:00.535" v="38" actId="1076"/>
        <pc:sldMkLst>
          <pc:docMk/>
          <pc:sldMk cId="2323017529" sldId="257"/>
        </pc:sldMkLst>
        <pc:spChg chg="mod">
          <ac:chgData name="Kristina Elen" userId="S::kelen@herzing.ca::79a21bbd-83f7-4e16-a863-8531c314eb69" providerId="AD" clId="Web-{F163EB21-F6FE-80FC-2334-374EEC819BCD}" dt="2022-11-12T10:46:00.535" v="38" actId="1076"/>
          <ac:spMkLst>
            <pc:docMk/>
            <pc:sldMk cId="2323017529" sldId="257"/>
            <ac:spMk id="8" creationId="{DC1ABB8A-951F-4EC2-5543-D0A410AF0024}"/>
          </ac:spMkLst>
        </pc:spChg>
      </pc:sldChg>
      <pc:sldChg chg="new del">
        <pc:chgData name="Kristina Elen" userId="S::kelen@herzing.ca::79a21bbd-83f7-4e16-a863-8531c314eb69" providerId="AD" clId="Web-{F163EB21-F6FE-80FC-2334-374EEC819BCD}" dt="2022-11-12T10:46:02.081" v="39"/>
        <pc:sldMkLst>
          <pc:docMk/>
          <pc:sldMk cId="3845740548" sldId="258"/>
        </pc:sldMkLst>
      </pc:sldChg>
      <pc:sldChg chg="addSp modSp add mod setBg addAnim">
        <pc:chgData name="Kristina Elen" userId="S::kelen@herzing.ca::79a21bbd-83f7-4e16-a863-8531c314eb69" providerId="AD" clId="Web-{F163EB21-F6FE-80FC-2334-374EEC819BCD}" dt="2022-11-12T10:58:43.747" v="106" actId="20577"/>
        <pc:sldMkLst>
          <pc:docMk/>
          <pc:sldMk cId="2994943172" sldId="259"/>
        </pc:sldMkLst>
        <pc:spChg chg="mod">
          <ac:chgData name="Kristina Elen" userId="S::kelen@herzing.ca::79a21bbd-83f7-4e16-a863-8531c314eb69" providerId="AD" clId="Web-{F163EB21-F6FE-80FC-2334-374EEC819BCD}" dt="2022-11-12T10:58:38.357" v="104"/>
          <ac:spMkLst>
            <pc:docMk/>
            <pc:sldMk cId="2994943172" sldId="259"/>
            <ac:spMk id="2" creationId="{00000000-0000-0000-0000-000000000000}"/>
          </ac:spMkLst>
        </pc:spChg>
        <pc:spChg chg="mod">
          <ac:chgData name="Kristina Elen" userId="S::kelen@herzing.ca::79a21bbd-83f7-4e16-a863-8531c314eb69" providerId="AD" clId="Web-{F163EB21-F6FE-80FC-2334-374EEC819BCD}" dt="2022-11-12T10:58:43.747" v="106" actId="20577"/>
          <ac:spMkLst>
            <pc:docMk/>
            <pc:sldMk cId="2994943172" sldId="259"/>
            <ac:spMk id="3" creationId="{00000000-0000-0000-0000-000000000000}"/>
          </ac:spMkLst>
        </pc:spChg>
        <pc:spChg chg="add">
          <ac:chgData name="Kristina Elen" userId="S::kelen@herzing.ca::79a21bbd-83f7-4e16-a863-8531c314eb69" providerId="AD" clId="Web-{F163EB21-F6FE-80FC-2334-374EEC819BCD}" dt="2022-11-12T10:58:38.357" v="104"/>
          <ac:spMkLst>
            <pc:docMk/>
            <pc:sldMk cId="2994943172" sldId="259"/>
            <ac:spMk id="8" creationId="{827B839B-9ADE-406B-8590-F1CAEDED45A1}"/>
          </ac:spMkLst>
        </pc:spChg>
        <pc:spChg chg="add">
          <ac:chgData name="Kristina Elen" userId="S::kelen@herzing.ca::79a21bbd-83f7-4e16-a863-8531c314eb69" providerId="AD" clId="Web-{F163EB21-F6FE-80FC-2334-374EEC819BCD}" dt="2022-11-12T10:58:38.357" v="104"/>
          <ac:spMkLst>
            <pc:docMk/>
            <pc:sldMk cId="2994943172" sldId="259"/>
            <ac:spMk id="10" creationId="{CFE45BF0-46DB-408C-B5F7-7B11716805D4}"/>
          </ac:spMkLst>
        </pc:spChg>
        <pc:spChg chg="add">
          <ac:chgData name="Kristina Elen" userId="S::kelen@herzing.ca::79a21bbd-83f7-4e16-a863-8531c314eb69" providerId="AD" clId="Web-{F163EB21-F6FE-80FC-2334-374EEC819BCD}" dt="2022-11-12T10:58:38.357" v="104"/>
          <ac:spMkLst>
            <pc:docMk/>
            <pc:sldMk cId="2994943172" sldId="259"/>
            <ac:spMk id="12" creationId="{2AEBC8F2-97B1-41B4-93F1-2D289E197FBA}"/>
          </ac:spMkLst>
        </pc:spChg>
        <pc:spChg chg="add">
          <ac:chgData name="Kristina Elen" userId="S::kelen@herzing.ca::79a21bbd-83f7-4e16-a863-8531c314eb69" providerId="AD" clId="Web-{F163EB21-F6FE-80FC-2334-374EEC819BCD}" dt="2022-11-12T10:58:38.357" v="104"/>
          <ac:spMkLst>
            <pc:docMk/>
            <pc:sldMk cId="2994943172" sldId="259"/>
            <ac:spMk id="14" creationId="{472E3A19-F5D5-48FC-BB9C-48C2F68F598B}"/>
          </ac:spMkLst>
        </pc:spChg>
        <pc:spChg chg="add">
          <ac:chgData name="Kristina Elen" userId="S::kelen@herzing.ca::79a21bbd-83f7-4e16-a863-8531c314eb69" providerId="AD" clId="Web-{F163EB21-F6FE-80FC-2334-374EEC819BCD}" dt="2022-11-12T10:58:38.357" v="104"/>
          <ac:spMkLst>
            <pc:docMk/>
            <pc:sldMk cId="2994943172" sldId="259"/>
            <ac:spMk id="16" creationId="{7A62E32F-BB65-43A8-8EB5-92346890E549}"/>
          </ac:spMkLst>
        </pc:spChg>
        <pc:spChg chg="add">
          <ac:chgData name="Kristina Elen" userId="S::kelen@herzing.ca::79a21bbd-83f7-4e16-a863-8531c314eb69" providerId="AD" clId="Web-{F163EB21-F6FE-80FC-2334-374EEC819BCD}" dt="2022-11-12T10:58:38.357" v="104"/>
          <ac:spMkLst>
            <pc:docMk/>
            <pc:sldMk cId="2994943172" sldId="259"/>
            <ac:spMk id="18" creationId="{14E91B64-9FCC-451E-AFB4-A827D6329367}"/>
          </ac:spMkLst>
        </pc:spChg>
      </pc:sldChg>
      <pc:sldChg chg="del">
        <pc:chgData name="Kristina Elen" userId="S::kelen@herzing.ca::79a21bbd-83f7-4e16-a863-8531c314eb69" providerId="AD" clId="Web-{F163EB21-F6FE-80FC-2334-374EEC819BCD}" dt="2022-11-12T10:45:33.269" v="17"/>
        <pc:sldMkLst>
          <pc:docMk/>
          <pc:sldMk cId="2030697219" sldId="260"/>
        </pc:sldMkLst>
      </pc:sldChg>
      <pc:sldChg chg="addSp modSp add mod setBg">
        <pc:chgData name="Kristina Elen" userId="S::kelen@herzing.ca::79a21bbd-83f7-4e16-a863-8531c314eb69" providerId="AD" clId="Web-{F163EB21-F6FE-80FC-2334-374EEC819BCD}" dt="2022-11-12T10:58:35.357" v="103"/>
        <pc:sldMkLst>
          <pc:docMk/>
          <pc:sldMk cId="3883223538" sldId="260"/>
        </pc:sldMkLst>
        <pc:spChg chg="mod">
          <ac:chgData name="Kristina Elen" userId="S::kelen@herzing.ca::79a21bbd-83f7-4e16-a863-8531c314eb69" providerId="AD" clId="Web-{F163EB21-F6FE-80FC-2334-374EEC819BCD}" dt="2022-11-12T10:58:35.357" v="103"/>
          <ac:spMkLst>
            <pc:docMk/>
            <pc:sldMk cId="3883223538" sldId="260"/>
            <ac:spMk id="2" creationId="{00000000-0000-0000-0000-000000000000}"/>
          </ac:spMkLst>
        </pc:spChg>
        <pc:spChg chg="mod">
          <ac:chgData name="Kristina Elen" userId="S::kelen@herzing.ca::79a21bbd-83f7-4e16-a863-8531c314eb69" providerId="AD" clId="Web-{F163EB21-F6FE-80FC-2334-374EEC819BCD}" dt="2022-11-12T10:58:35.357" v="103"/>
          <ac:spMkLst>
            <pc:docMk/>
            <pc:sldMk cId="3883223538" sldId="260"/>
            <ac:spMk id="3" creationId="{00000000-0000-0000-0000-000000000000}"/>
          </ac:spMkLst>
        </pc:spChg>
        <pc:spChg chg="add">
          <ac:chgData name="Kristina Elen" userId="S::kelen@herzing.ca::79a21bbd-83f7-4e16-a863-8531c314eb69" providerId="AD" clId="Web-{F163EB21-F6FE-80FC-2334-374EEC819BCD}" dt="2022-11-12T10:58:35.357" v="103"/>
          <ac:spMkLst>
            <pc:docMk/>
            <pc:sldMk cId="3883223538" sldId="260"/>
            <ac:spMk id="8" creationId="{827B839B-9ADE-406B-8590-F1CAEDED45A1}"/>
          </ac:spMkLst>
        </pc:spChg>
        <pc:spChg chg="add">
          <ac:chgData name="Kristina Elen" userId="S::kelen@herzing.ca::79a21bbd-83f7-4e16-a863-8531c314eb69" providerId="AD" clId="Web-{F163EB21-F6FE-80FC-2334-374EEC819BCD}" dt="2022-11-12T10:58:35.357" v="103"/>
          <ac:spMkLst>
            <pc:docMk/>
            <pc:sldMk cId="3883223538" sldId="260"/>
            <ac:spMk id="10" creationId="{CFE45BF0-46DB-408C-B5F7-7B11716805D4}"/>
          </ac:spMkLst>
        </pc:spChg>
        <pc:spChg chg="add">
          <ac:chgData name="Kristina Elen" userId="S::kelen@herzing.ca::79a21bbd-83f7-4e16-a863-8531c314eb69" providerId="AD" clId="Web-{F163EB21-F6FE-80FC-2334-374EEC819BCD}" dt="2022-11-12T10:58:35.357" v="103"/>
          <ac:spMkLst>
            <pc:docMk/>
            <pc:sldMk cId="3883223538" sldId="260"/>
            <ac:spMk id="12" creationId="{2AEBC8F2-97B1-41B4-93F1-2D289E197FBA}"/>
          </ac:spMkLst>
        </pc:spChg>
        <pc:spChg chg="add">
          <ac:chgData name="Kristina Elen" userId="S::kelen@herzing.ca::79a21bbd-83f7-4e16-a863-8531c314eb69" providerId="AD" clId="Web-{F163EB21-F6FE-80FC-2334-374EEC819BCD}" dt="2022-11-12T10:58:35.357" v="103"/>
          <ac:spMkLst>
            <pc:docMk/>
            <pc:sldMk cId="3883223538" sldId="260"/>
            <ac:spMk id="14" creationId="{472E3A19-F5D5-48FC-BB9C-48C2F68F598B}"/>
          </ac:spMkLst>
        </pc:spChg>
        <pc:spChg chg="add">
          <ac:chgData name="Kristina Elen" userId="S::kelen@herzing.ca::79a21bbd-83f7-4e16-a863-8531c314eb69" providerId="AD" clId="Web-{F163EB21-F6FE-80FC-2334-374EEC819BCD}" dt="2022-11-12T10:58:35.357" v="103"/>
          <ac:spMkLst>
            <pc:docMk/>
            <pc:sldMk cId="3883223538" sldId="260"/>
            <ac:spMk id="16" creationId="{7A62E32F-BB65-43A8-8EB5-92346890E549}"/>
          </ac:spMkLst>
        </pc:spChg>
        <pc:spChg chg="add">
          <ac:chgData name="Kristina Elen" userId="S::kelen@herzing.ca::79a21bbd-83f7-4e16-a863-8531c314eb69" providerId="AD" clId="Web-{F163EB21-F6FE-80FC-2334-374EEC819BCD}" dt="2022-11-12T10:58:35.357" v="103"/>
          <ac:spMkLst>
            <pc:docMk/>
            <pc:sldMk cId="3883223538" sldId="260"/>
            <ac:spMk id="18" creationId="{14E91B64-9FCC-451E-AFB4-A827D6329367}"/>
          </ac:spMkLst>
        </pc:spChg>
      </pc:sldChg>
      <pc:sldChg chg="del">
        <pc:chgData name="Kristina Elen" userId="S::kelen@herzing.ca::79a21bbd-83f7-4e16-a863-8531c314eb69" providerId="AD" clId="Web-{F163EB21-F6FE-80FC-2334-374EEC819BCD}" dt="2022-11-12T10:45:33.269" v="16"/>
        <pc:sldMkLst>
          <pc:docMk/>
          <pc:sldMk cId="700623149" sldId="261"/>
        </pc:sldMkLst>
      </pc:sldChg>
      <pc:sldChg chg="addSp modSp add mod setBg">
        <pc:chgData name="Kristina Elen" userId="S::kelen@herzing.ca::79a21bbd-83f7-4e16-a863-8531c314eb69" providerId="AD" clId="Web-{F163EB21-F6FE-80FC-2334-374EEC819BCD}" dt="2022-11-12T10:58:32.029" v="102"/>
        <pc:sldMkLst>
          <pc:docMk/>
          <pc:sldMk cId="3535763347" sldId="261"/>
        </pc:sldMkLst>
        <pc:spChg chg="mod">
          <ac:chgData name="Kristina Elen" userId="S::kelen@herzing.ca::79a21bbd-83f7-4e16-a863-8531c314eb69" providerId="AD" clId="Web-{F163EB21-F6FE-80FC-2334-374EEC819BCD}" dt="2022-11-12T10:58:32.029" v="102"/>
          <ac:spMkLst>
            <pc:docMk/>
            <pc:sldMk cId="3535763347" sldId="261"/>
            <ac:spMk id="2" creationId="{00000000-0000-0000-0000-000000000000}"/>
          </ac:spMkLst>
        </pc:spChg>
        <pc:spChg chg="mod">
          <ac:chgData name="Kristina Elen" userId="S::kelen@herzing.ca::79a21bbd-83f7-4e16-a863-8531c314eb69" providerId="AD" clId="Web-{F163EB21-F6FE-80FC-2334-374EEC819BCD}" dt="2022-11-12T10:58:32.029" v="102"/>
          <ac:spMkLst>
            <pc:docMk/>
            <pc:sldMk cId="3535763347" sldId="261"/>
            <ac:spMk id="3" creationId="{00000000-0000-0000-0000-000000000000}"/>
          </ac:spMkLst>
        </pc:spChg>
        <pc:spChg chg="add">
          <ac:chgData name="Kristina Elen" userId="S::kelen@herzing.ca::79a21bbd-83f7-4e16-a863-8531c314eb69" providerId="AD" clId="Web-{F163EB21-F6FE-80FC-2334-374EEC819BCD}" dt="2022-11-12T10:58:32.029" v="102"/>
          <ac:spMkLst>
            <pc:docMk/>
            <pc:sldMk cId="3535763347" sldId="261"/>
            <ac:spMk id="8" creationId="{827B839B-9ADE-406B-8590-F1CAEDED45A1}"/>
          </ac:spMkLst>
        </pc:spChg>
        <pc:spChg chg="add">
          <ac:chgData name="Kristina Elen" userId="S::kelen@herzing.ca::79a21bbd-83f7-4e16-a863-8531c314eb69" providerId="AD" clId="Web-{F163EB21-F6FE-80FC-2334-374EEC819BCD}" dt="2022-11-12T10:58:32.029" v="102"/>
          <ac:spMkLst>
            <pc:docMk/>
            <pc:sldMk cId="3535763347" sldId="261"/>
            <ac:spMk id="10" creationId="{CFE45BF0-46DB-408C-B5F7-7B11716805D4}"/>
          </ac:spMkLst>
        </pc:spChg>
        <pc:spChg chg="add">
          <ac:chgData name="Kristina Elen" userId="S::kelen@herzing.ca::79a21bbd-83f7-4e16-a863-8531c314eb69" providerId="AD" clId="Web-{F163EB21-F6FE-80FC-2334-374EEC819BCD}" dt="2022-11-12T10:58:32.029" v="102"/>
          <ac:spMkLst>
            <pc:docMk/>
            <pc:sldMk cId="3535763347" sldId="261"/>
            <ac:spMk id="12" creationId="{2AEBC8F2-97B1-41B4-93F1-2D289E197FBA}"/>
          </ac:spMkLst>
        </pc:spChg>
        <pc:spChg chg="add">
          <ac:chgData name="Kristina Elen" userId="S::kelen@herzing.ca::79a21bbd-83f7-4e16-a863-8531c314eb69" providerId="AD" clId="Web-{F163EB21-F6FE-80FC-2334-374EEC819BCD}" dt="2022-11-12T10:58:32.029" v="102"/>
          <ac:spMkLst>
            <pc:docMk/>
            <pc:sldMk cId="3535763347" sldId="261"/>
            <ac:spMk id="14" creationId="{472E3A19-F5D5-48FC-BB9C-48C2F68F598B}"/>
          </ac:spMkLst>
        </pc:spChg>
        <pc:spChg chg="add">
          <ac:chgData name="Kristina Elen" userId="S::kelen@herzing.ca::79a21bbd-83f7-4e16-a863-8531c314eb69" providerId="AD" clId="Web-{F163EB21-F6FE-80FC-2334-374EEC819BCD}" dt="2022-11-12T10:58:32.029" v="102"/>
          <ac:spMkLst>
            <pc:docMk/>
            <pc:sldMk cId="3535763347" sldId="261"/>
            <ac:spMk id="16" creationId="{7A62E32F-BB65-43A8-8EB5-92346890E549}"/>
          </ac:spMkLst>
        </pc:spChg>
        <pc:spChg chg="add">
          <ac:chgData name="Kristina Elen" userId="S::kelen@herzing.ca::79a21bbd-83f7-4e16-a863-8531c314eb69" providerId="AD" clId="Web-{F163EB21-F6FE-80FC-2334-374EEC819BCD}" dt="2022-11-12T10:58:32.029" v="102"/>
          <ac:spMkLst>
            <pc:docMk/>
            <pc:sldMk cId="3535763347" sldId="261"/>
            <ac:spMk id="18" creationId="{14E91B64-9FCC-451E-AFB4-A827D6329367}"/>
          </ac:spMkLst>
        </pc:spChg>
      </pc:sldChg>
      <pc:sldChg chg="addSp modSp add mod setBg">
        <pc:chgData name="Kristina Elen" userId="S::kelen@herzing.ca::79a21bbd-83f7-4e16-a863-8531c314eb69" providerId="AD" clId="Web-{F163EB21-F6FE-80FC-2334-374EEC819BCD}" dt="2022-11-12T10:58:27.622" v="101"/>
        <pc:sldMkLst>
          <pc:docMk/>
          <pc:sldMk cId="71990180" sldId="262"/>
        </pc:sldMkLst>
        <pc:spChg chg="mod">
          <ac:chgData name="Kristina Elen" userId="S::kelen@herzing.ca::79a21bbd-83f7-4e16-a863-8531c314eb69" providerId="AD" clId="Web-{F163EB21-F6FE-80FC-2334-374EEC819BCD}" dt="2022-11-12T10:58:27.622" v="101"/>
          <ac:spMkLst>
            <pc:docMk/>
            <pc:sldMk cId="71990180" sldId="262"/>
            <ac:spMk id="2" creationId="{00000000-0000-0000-0000-000000000000}"/>
          </ac:spMkLst>
        </pc:spChg>
        <pc:spChg chg="mod">
          <ac:chgData name="Kristina Elen" userId="S::kelen@herzing.ca::79a21bbd-83f7-4e16-a863-8531c314eb69" providerId="AD" clId="Web-{F163EB21-F6FE-80FC-2334-374EEC819BCD}" dt="2022-11-12T10:58:27.622" v="101"/>
          <ac:spMkLst>
            <pc:docMk/>
            <pc:sldMk cId="71990180" sldId="262"/>
            <ac:spMk id="3" creationId="{00000000-0000-0000-0000-000000000000}"/>
          </ac:spMkLst>
        </pc:spChg>
        <pc:spChg chg="add">
          <ac:chgData name="Kristina Elen" userId="S::kelen@herzing.ca::79a21bbd-83f7-4e16-a863-8531c314eb69" providerId="AD" clId="Web-{F163EB21-F6FE-80FC-2334-374EEC819BCD}" dt="2022-11-12T10:58:27.622" v="101"/>
          <ac:spMkLst>
            <pc:docMk/>
            <pc:sldMk cId="71990180" sldId="262"/>
            <ac:spMk id="8" creationId="{827B839B-9ADE-406B-8590-F1CAEDED45A1}"/>
          </ac:spMkLst>
        </pc:spChg>
        <pc:spChg chg="add">
          <ac:chgData name="Kristina Elen" userId="S::kelen@herzing.ca::79a21bbd-83f7-4e16-a863-8531c314eb69" providerId="AD" clId="Web-{F163EB21-F6FE-80FC-2334-374EEC819BCD}" dt="2022-11-12T10:58:27.622" v="101"/>
          <ac:spMkLst>
            <pc:docMk/>
            <pc:sldMk cId="71990180" sldId="262"/>
            <ac:spMk id="10" creationId="{CFE45BF0-46DB-408C-B5F7-7B11716805D4}"/>
          </ac:spMkLst>
        </pc:spChg>
        <pc:spChg chg="add">
          <ac:chgData name="Kristina Elen" userId="S::kelen@herzing.ca::79a21bbd-83f7-4e16-a863-8531c314eb69" providerId="AD" clId="Web-{F163EB21-F6FE-80FC-2334-374EEC819BCD}" dt="2022-11-12T10:58:27.622" v="101"/>
          <ac:spMkLst>
            <pc:docMk/>
            <pc:sldMk cId="71990180" sldId="262"/>
            <ac:spMk id="12" creationId="{2AEBC8F2-97B1-41B4-93F1-2D289E197FBA}"/>
          </ac:spMkLst>
        </pc:spChg>
        <pc:spChg chg="add">
          <ac:chgData name="Kristina Elen" userId="S::kelen@herzing.ca::79a21bbd-83f7-4e16-a863-8531c314eb69" providerId="AD" clId="Web-{F163EB21-F6FE-80FC-2334-374EEC819BCD}" dt="2022-11-12T10:58:27.622" v="101"/>
          <ac:spMkLst>
            <pc:docMk/>
            <pc:sldMk cId="71990180" sldId="262"/>
            <ac:spMk id="14" creationId="{472E3A19-F5D5-48FC-BB9C-48C2F68F598B}"/>
          </ac:spMkLst>
        </pc:spChg>
        <pc:spChg chg="add">
          <ac:chgData name="Kristina Elen" userId="S::kelen@herzing.ca::79a21bbd-83f7-4e16-a863-8531c314eb69" providerId="AD" clId="Web-{F163EB21-F6FE-80FC-2334-374EEC819BCD}" dt="2022-11-12T10:58:27.622" v="101"/>
          <ac:spMkLst>
            <pc:docMk/>
            <pc:sldMk cId="71990180" sldId="262"/>
            <ac:spMk id="16" creationId="{7A62E32F-BB65-43A8-8EB5-92346890E549}"/>
          </ac:spMkLst>
        </pc:spChg>
        <pc:spChg chg="add">
          <ac:chgData name="Kristina Elen" userId="S::kelen@herzing.ca::79a21bbd-83f7-4e16-a863-8531c314eb69" providerId="AD" clId="Web-{F163EB21-F6FE-80FC-2334-374EEC819BCD}" dt="2022-11-12T10:58:27.622" v="101"/>
          <ac:spMkLst>
            <pc:docMk/>
            <pc:sldMk cId="71990180" sldId="262"/>
            <ac:spMk id="18" creationId="{14E91B64-9FCC-451E-AFB4-A827D6329367}"/>
          </ac:spMkLst>
        </pc:spChg>
      </pc:sldChg>
      <pc:sldChg chg="addSp modSp add mod setBg">
        <pc:chgData name="Kristina Elen" userId="S::kelen@herzing.ca::79a21bbd-83f7-4e16-a863-8531c314eb69" providerId="AD" clId="Web-{F163EB21-F6FE-80FC-2334-374EEC819BCD}" dt="2022-11-12T10:58:22.576" v="100"/>
        <pc:sldMkLst>
          <pc:docMk/>
          <pc:sldMk cId="1426703039" sldId="263"/>
        </pc:sldMkLst>
        <pc:spChg chg="mod">
          <ac:chgData name="Kristina Elen" userId="S::kelen@herzing.ca::79a21bbd-83f7-4e16-a863-8531c314eb69" providerId="AD" clId="Web-{F163EB21-F6FE-80FC-2334-374EEC819BCD}" dt="2022-11-12T10:58:22.576" v="100"/>
          <ac:spMkLst>
            <pc:docMk/>
            <pc:sldMk cId="1426703039" sldId="263"/>
            <ac:spMk id="2" creationId="{00000000-0000-0000-0000-000000000000}"/>
          </ac:spMkLst>
        </pc:spChg>
        <pc:spChg chg="mod">
          <ac:chgData name="Kristina Elen" userId="S::kelen@herzing.ca::79a21bbd-83f7-4e16-a863-8531c314eb69" providerId="AD" clId="Web-{F163EB21-F6FE-80FC-2334-374EEC819BCD}" dt="2022-11-12T10:58:22.576" v="100"/>
          <ac:spMkLst>
            <pc:docMk/>
            <pc:sldMk cId="1426703039" sldId="263"/>
            <ac:spMk id="3" creationId="{00000000-0000-0000-0000-000000000000}"/>
          </ac:spMkLst>
        </pc:spChg>
        <pc:spChg chg="add">
          <ac:chgData name="Kristina Elen" userId="S::kelen@herzing.ca::79a21bbd-83f7-4e16-a863-8531c314eb69" providerId="AD" clId="Web-{F163EB21-F6FE-80FC-2334-374EEC819BCD}" dt="2022-11-12T10:58:22.576" v="100"/>
          <ac:spMkLst>
            <pc:docMk/>
            <pc:sldMk cId="1426703039" sldId="263"/>
            <ac:spMk id="8" creationId="{827B839B-9ADE-406B-8590-F1CAEDED45A1}"/>
          </ac:spMkLst>
        </pc:spChg>
        <pc:spChg chg="add">
          <ac:chgData name="Kristina Elen" userId="S::kelen@herzing.ca::79a21bbd-83f7-4e16-a863-8531c314eb69" providerId="AD" clId="Web-{F163EB21-F6FE-80FC-2334-374EEC819BCD}" dt="2022-11-12T10:58:22.576" v="100"/>
          <ac:spMkLst>
            <pc:docMk/>
            <pc:sldMk cId="1426703039" sldId="263"/>
            <ac:spMk id="10" creationId="{CFE45BF0-46DB-408C-B5F7-7B11716805D4}"/>
          </ac:spMkLst>
        </pc:spChg>
        <pc:spChg chg="add">
          <ac:chgData name="Kristina Elen" userId="S::kelen@herzing.ca::79a21bbd-83f7-4e16-a863-8531c314eb69" providerId="AD" clId="Web-{F163EB21-F6FE-80FC-2334-374EEC819BCD}" dt="2022-11-12T10:58:22.576" v="100"/>
          <ac:spMkLst>
            <pc:docMk/>
            <pc:sldMk cId="1426703039" sldId="263"/>
            <ac:spMk id="12" creationId="{2AEBC8F2-97B1-41B4-93F1-2D289E197FBA}"/>
          </ac:spMkLst>
        </pc:spChg>
        <pc:spChg chg="add">
          <ac:chgData name="Kristina Elen" userId="S::kelen@herzing.ca::79a21bbd-83f7-4e16-a863-8531c314eb69" providerId="AD" clId="Web-{F163EB21-F6FE-80FC-2334-374EEC819BCD}" dt="2022-11-12T10:58:22.576" v="100"/>
          <ac:spMkLst>
            <pc:docMk/>
            <pc:sldMk cId="1426703039" sldId="263"/>
            <ac:spMk id="14" creationId="{472E3A19-F5D5-48FC-BB9C-48C2F68F598B}"/>
          </ac:spMkLst>
        </pc:spChg>
        <pc:spChg chg="add">
          <ac:chgData name="Kristina Elen" userId="S::kelen@herzing.ca::79a21bbd-83f7-4e16-a863-8531c314eb69" providerId="AD" clId="Web-{F163EB21-F6FE-80FC-2334-374EEC819BCD}" dt="2022-11-12T10:58:22.576" v="100"/>
          <ac:spMkLst>
            <pc:docMk/>
            <pc:sldMk cId="1426703039" sldId="263"/>
            <ac:spMk id="16" creationId="{7A62E32F-BB65-43A8-8EB5-92346890E549}"/>
          </ac:spMkLst>
        </pc:spChg>
        <pc:spChg chg="add">
          <ac:chgData name="Kristina Elen" userId="S::kelen@herzing.ca::79a21bbd-83f7-4e16-a863-8531c314eb69" providerId="AD" clId="Web-{F163EB21-F6FE-80FC-2334-374EEC819BCD}" dt="2022-11-12T10:58:22.576" v="100"/>
          <ac:spMkLst>
            <pc:docMk/>
            <pc:sldMk cId="1426703039" sldId="263"/>
            <ac:spMk id="18" creationId="{14E91B64-9FCC-451E-AFB4-A827D6329367}"/>
          </ac:spMkLst>
        </pc:spChg>
      </pc:sldChg>
      <pc:sldChg chg="addSp modSp add mod setBg addAnim">
        <pc:chgData name="Kristina Elen" userId="S::kelen@herzing.ca::79a21bbd-83f7-4e16-a863-8531c314eb69" providerId="AD" clId="Web-{F163EB21-F6FE-80FC-2334-374EEC819BCD}" dt="2022-11-12T10:58:18.763" v="99"/>
        <pc:sldMkLst>
          <pc:docMk/>
          <pc:sldMk cId="736101966" sldId="264"/>
        </pc:sldMkLst>
        <pc:spChg chg="mod">
          <ac:chgData name="Kristina Elen" userId="S::kelen@herzing.ca::79a21bbd-83f7-4e16-a863-8531c314eb69" providerId="AD" clId="Web-{F163EB21-F6FE-80FC-2334-374EEC819BCD}" dt="2022-11-12T10:58:18.763" v="98"/>
          <ac:spMkLst>
            <pc:docMk/>
            <pc:sldMk cId="736101966" sldId="264"/>
            <ac:spMk id="2" creationId="{00000000-0000-0000-0000-000000000000}"/>
          </ac:spMkLst>
        </pc:spChg>
        <pc:spChg chg="mod">
          <ac:chgData name="Kristina Elen" userId="S::kelen@herzing.ca::79a21bbd-83f7-4e16-a863-8531c314eb69" providerId="AD" clId="Web-{F163EB21-F6FE-80FC-2334-374EEC819BCD}" dt="2022-11-12T10:58:18.763" v="98"/>
          <ac:spMkLst>
            <pc:docMk/>
            <pc:sldMk cId="736101966" sldId="264"/>
            <ac:spMk id="3" creationId="{00000000-0000-0000-0000-000000000000}"/>
          </ac:spMkLst>
        </pc:spChg>
        <pc:spChg chg="add">
          <ac:chgData name="Kristina Elen" userId="S::kelen@herzing.ca::79a21bbd-83f7-4e16-a863-8531c314eb69" providerId="AD" clId="Web-{F163EB21-F6FE-80FC-2334-374EEC819BCD}" dt="2022-11-12T10:58:18.763" v="98"/>
          <ac:spMkLst>
            <pc:docMk/>
            <pc:sldMk cId="736101966" sldId="264"/>
            <ac:spMk id="8" creationId="{827B839B-9ADE-406B-8590-F1CAEDED45A1}"/>
          </ac:spMkLst>
        </pc:spChg>
        <pc:spChg chg="add">
          <ac:chgData name="Kristina Elen" userId="S::kelen@herzing.ca::79a21bbd-83f7-4e16-a863-8531c314eb69" providerId="AD" clId="Web-{F163EB21-F6FE-80FC-2334-374EEC819BCD}" dt="2022-11-12T10:58:18.763" v="98"/>
          <ac:spMkLst>
            <pc:docMk/>
            <pc:sldMk cId="736101966" sldId="264"/>
            <ac:spMk id="10" creationId="{CFE45BF0-46DB-408C-B5F7-7B11716805D4}"/>
          </ac:spMkLst>
        </pc:spChg>
        <pc:spChg chg="add">
          <ac:chgData name="Kristina Elen" userId="S::kelen@herzing.ca::79a21bbd-83f7-4e16-a863-8531c314eb69" providerId="AD" clId="Web-{F163EB21-F6FE-80FC-2334-374EEC819BCD}" dt="2022-11-12T10:58:18.763" v="98"/>
          <ac:spMkLst>
            <pc:docMk/>
            <pc:sldMk cId="736101966" sldId="264"/>
            <ac:spMk id="12" creationId="{2AEBC8F2-97B1-41B4-93F1-2D289E197FBA}"/>
          </ac:spMkLst>
        </pc:spChg>
        <pc:spChg chg="add">
          <ac:chgData name="Kristina Elen" userId="S::kelen@herzing.ca::79a21bbd-83f7-4e16-a863-8531c314eb69" providerId="AD" clId="Web-{F163EB21-F6FE-80FC-2334-374EEC819BCD}" dt="2022-11-12T10:58:18.763" v="98"/>
          <ac:spMkLst>
            <pc:docMk/>
            <pc:sldMk cId="736101966" sldId="264"/>
            <ac:spMk id="14" creationId="{472E3A19-F5D5-48FC-BB9C-48C2F68F598B}"/>
          </ac:spMkLst>
        </pc:spChg>
        <pc:spChg chg="add">
          <ac:chgData name="Kristina Elen" userId="S::kelen@herzing.ca::79a21bbd-83f7-4e16-a863-8531c314eb69" providerId="AD" clId="Web-{F163EB21-F6FE-80FC-2334-374EEC819BCD}" dt="2022-11-12T10:58:18.763" v="98"/>
          <ac:spMkLst>
            <pc:docMk/>
            <pc:sldMk cId="736101966" sldId="264"/>
            <ac:spMk id="16" creationId="{7A62E32F-BB65-43A8-8EB5-92346890E549}"/>
          </ac:spMkLst>
        </pc:spChg>
        <pc:spChg chg="add">
          <ac:chgData name="Kristina Elen" userId="S::kelen@herzing.ca::79a21bbd-83f7-4e16-a863-8531c314eb69" providerId="AD" clId="Web-{F163EB21-F6FE-80FC-2334-374EEC819BCD}" dt="2022-11-12T10:58:18.763" v="98"/>
          <ac:spMkLst>
            <pc:docMk/>
            <pc:sldMk cId="736101966" sldId="264"/>
            <ac:spMk id="18" creationId="{14E91B64-9FCC-451E-AFB4-A827D6329367}"/>
          </ac:spMkLst>
        </pc:spChg>
      </pc:sldChg>
      <pc:sldChg chg="addSp modSp add mod setBg">
        <pc:chgData name="Kristina Elen" userId="S::kelen@herzing.ca::79a21bbd-83f7-4e16-a863-8531c314eb69" providerId="AD" clId="Web-{F163EB21-F6FE-80FC-2334-374EEC819BCD}" dt="2022-11-12T10:58:15.529" v="97"/>
        <pc:sldMkLst>
          <pc:docMk/>
          <pc:sldMk cId="2273773785" sldId="265"/>
        </pc:sldMkLst>
        <pc:spChg chg="mod">
          <ac:chgData name="Kristina Elen" userId="S::kelen@herzing.ca::79a21bbd-83f7-4e16-a863-8531c314eb69" providerId="AD" clId="Web-{F163EB21-F6FE-80FC-2334-374EEC819BCD}" dt="2022-11-12T10:58:15.529" v="97"/>
          <ac:spMkLst>
            <pc:docMk/>
            <pc:sldMk cId="2273773785" sldId="265"/>
            <ac:spMk id="2" creationId="{00000000-0000-0000-0000-000000000000}"/>
          </ac:spMkLst>
        </pc:spChg>
        <pc:spChg chg="mod">
          <ac:chgData name="Kristina Elen" userId="S::kelen@herzing.ca::79a21bbd-83f7-4e16-a863-8531c314eb69" providerId="AD" clId="Web-{F163EB21-F6FE-80FC-2334-374EEC819BCD}" dt="2022-11-12T10:58:15.529" v="97"/>
          <ac:spMkLst>
            <pc:docMk/>
            <pc:sldMk cId="2273773785" sldId="265"/>
            <ac:spMk id="3" creationId="{00000000-0000-0000-0000-000000000000}"/>
          </ac:spMkLst>
        </pc:spChg>
        <pc:spChg chg="add">
          <ac:chgData name="Kristina Elen" userId="S::kelen@herzing.ca::79a21bbd-83f7-4e16-a863-8531c314eb69" providerId="AD" clId="Web-{F163EB21-F6FE-80FC-2334-374EEC819BCD}" dt="2022-11-12T10:58:15.529" v="97"/>
          <ac:spMkLst>
            <pc:docMk/>
            <pc:sldMk cId="2273773785" sldId="265"/>
            <ac:spMk id="8" creationId="{827B839B-9ADE-406B-8590-F1CAEDED45A1}"/>
          </ac:spMkLst>
        </pc:spChg>
        <pc:spChg chg="add">
          <ac:chgData name="Kristina Elen" userId="S::kelen@herzing.ca::79a21bbd-83f7-4e16-a863-8531c314eb69" providerId="AD" clId="Web-{F163EB21-F6FE-80FC-2334-374EEC819BCD}" dt="2022-11-12T10:58:15.529" v="97"/>
          <ac:spMkLst>
            <pc:docMk/>
            <pc:sldMk cId="2273773785" sldId="265"/>
            <ac:spMk id="10" creationId="{CFE45BF0-46DB-408C-B5F7-7B11716805D4}"/>
          </ac:spMkLst>
        </pc:spChg>
        <pc:spChg chg="add">
          <ac:chgData name="Kristina Elen" userId="S::kelen@herzing.ca::79a21bbd-83f7-4e16-a863-8531c314eb69" providerId="AD" clId="Web-{F163EB21-F6FE-80FC-2334-374EEC819BCD}" dt="2022-11-12T10:58:15.529" v="97"/>
          <ac:spMkLst>
            <pc:docMk/>
            <pc:sldMk cId="2273773785" sldId="265"/>
            <ac:spMk id="12" creationId="{2AEBC8F2-97B1-41B4-93F1-2D289E197FBA}"/>
          </ac:spMkLst>
        </pc:spChg>
        <pc:spChg chg="add">
          <ac:chgData name="Kristina Elen" userId="S::kelen@herzing.ca::79a21bbd-83f7-4e16-a863-8531c314eb69" providerId="AD" clId="Web-{F163EB21-F6FE-80FC-2334-374EEC819BCD}" dt="2022-11-12T10:58:15.529" v="97"/>
          <ac:spMkLst>
            <pc:docMk/>
            <pc:sldMk cId="2273773785" sldId="265"/>
            <ac:spMk id="14" creationId="{472E3A19-F5D5-48FC-BB9C-48C2F68F598B}"/>
          </ac:spMkLst>
        </pc:spChg>
        <pc:spChg chg="add">
          <ac:chgData name="Kristina Elen" userId="S::kelen@herzing.ca::79a21bbd-83f7-4e16-a863-8531c314eb69" providerId="AD" clId="Web-{F163EB21-F6FE-80FC-2334-374EEC819BCD}" dt="2022-11-12T10:58:15.529" v="97"/>
          <ac:spMkLst>
            <pc:docMk/>
            <pc:sldMk cId="2273773785" sldId="265"/>
            <ac:spMk id="16" creationId="{7A62E32F-BB65-43A8-8EB5-92346890E549}"/>
          </ac:spMkLst>
        </pc:spChg>
        <pc:spChg chg="add">
          <ac:chgData name="Kristina Elen" userId="S::kelen@herzing.ca::79a21bbd-83f7-4e16-a863-8531c314eb69" providerId="AD" clId="Web-{F163EB21-F6FE-80FC-2334-374EEC819BCD}" dt="2022-11-12T10:58:15.529" v="97"/>
          <ac:spMkLst>
            <pc:docMk/>
            <pc:sldMk cId="2273773785" sldId="265"/>
            <ac:spMk id="18" creationId="{14E91B64-9FCC-451E-AFB4-A827D6329367}"/>
          </ac:spMkLst>
        </pc:spChg>
      </pc:sldChg>
      <pc:sldChg chg="addSp modSp add mod setBg">
        <pc:chgData name="Kristina Elen" userId="S::kelen@herzing.ca::79a21bbd-83f7-4e16-a863-8531c314eb69" providerId="AD" clId="Web-{F163EB21-F6FE-80FC-2334-374EEC819BCD}" dt="2022-11-12T10:58:12.466" v="96"/>
        <pc:sldMkLst>
          <pc:docMk/>
          <pc:sldMk cId="3407770664" sldId="266"/>
        </pc:sldMkLst>
        <pc:spChg chg="mod">
          <ac:chgData name="Kristina Elen" userId="S::kelen@herzing.ca::79a21bbd-83f7-4e16-a863-8531c314eb69" providerId="AD" clId="Web-{F163EB21-F6FE-80FC-2334-374EEC819BCD}" dt="2022-11-12T10:58:12.466" v="96"/>
          <ac:spMkLst>
            <pc:docMk/>
            <pc:sldMk cId="3407770664" sldId="266"/>
            <ac:spMk id="2" creationId="{00000000-0000-0000-0000-000000000000}"/>
          </ac:spMkLst>
        </pc:spChg>
        <pc:spChg chg="mod">
          <ac:chgData name="Kristina Elen" userId="S::kelen@herzing.ca::79a21bbd-83f7-4e16-a863-8531c314eb69" providerId="AD" clId="Web-{F163EB21-F6FE-80FC-2334-374EEC819BCD}" dt="2022-11-12T10:58:12.466" v="96"/>
          <ac:spMkLst>
            <pc:docMk/>
            <pc:sldMk cId="3407770664" sldId="266"/>
            <ac:spMk id="3" creationId="{00000000-0000-0000-0000-000000000000}"/>
          </ac:spMkLst>
        </pc:spChg>
        <pc:spChg chg="add">
          <ac:chgData name="Kristina Elen" userId="S::kelen@herzing.ca::79a21bbd-83f7-4e16-a863-8531c314eb69" providerId="AD" clId="Web-{F163EB21-F6FE-80FC-2334-374EEC819BCD}" dt="2022-11-12T10:58:12.466" v="96"/>
          <ac:spMkLst>
            <pc:docMk/>
            <pc:sldMk cId="3407770664" sldId="266"/>
            <ac:spMk id="8" creationId="{827B839B-9ADE-406B-8590-F1CAEDED45A1}"/>
          </ac:spMkLst>
        </pc:spChg>
        <pc:spChg chg="add">
          <ac:chgData name="Kristina Elen" userId="S::kelen@herzing.ca::79a21bbd-83f7-4e16-a863-8531c314eb69" providerId="AD" clId="Web-{F163EB21-F6FE-80FC-2334-374EEC819BCD}" dt="2022-11-12T10:58:12.466" v="96"/>
          <ac:spMkLst>
            <pc:docMk/>
            <pc:sldMk cId="3407770664" sldId="266"/>
            <ac:spMk id="10" creationId="{CFE45BF0-46DB-408C-B5F7-7B11716805D4}"/>
          </ac:spMkLst>
        </pc:spChg>
        <pc:spChg chg="add">
          <ac:chgData name="Kristina Elen" userId="S::kelen@herzing.ca::79a21bbd-83f7-4e16-a863-8531c314eb69" providerId="AD" clId="Web-{F163EB21-F6FE-80FC-2334-374EEC819BCD}" dt="2022-11-12T10:58:12.466" v="96"/>
          <ac:spMkLst>
            <pc:docMk/>
            <pc:sldMk cId="3407770664" sldId="266"/>
            <ac:spMk id="12" creationId="{2AEBC8F2-97B1-41B4-93F1-2D289E197FBA}"/>
          </ac:spMkLst>
        </pc:spChg>
        <pc:spChg chg="add">
          <ac:chgData name="Kristina Elen" userId="S::kelen@herzing.ca::79a21bbd-83f7-4e16-a863-8531c314eb69" providerId="AD" clId="Web-{F163EB21-F6FE-80FC-2334-374EEC819BCD}" dt="2022-11-12T10:58:12.466" v="96"/>
          <ac:spMkLst>
            <pc:docMk/>
            <pc:sldMk cId="3407770664" sldId="266"/>
            <ac:spMk id="14" creationId="{472E3A19-F5D5-48FC-BB9C-48C2F68F598B}"/>
          </ac:spMkLst>
        </pc:spChg>
        <pc:spChg chg="add">
          <ac:chgData name="Kristina Elen" userId="S::kelen@herzing.ca::79a21bbd-83f7-4e16-a863-8531c314eb69" providerId="AD" clId="Web-{F163EB21-F6FE-80FC-2334-374EEC819BCD}" dt="2022-11-12T10:58:12.466" v="96"/>
          <ac:spMkLst>
            <pc:docMk/>
            <pc:sldMk cId="3407770664" sldId="266"/>
            <ac:spMk id="16" creationId="{7A62E32F-BB65-43A8-8EB5-92346890E549}"/>
          </ac:spMkLst>
        </pc:spChg>
        <pc:spChg chg="add">
          <ac:chgData name="Kristina Elen" userId="S::kelen@herzing.ca::79a21bbd-83f7-4e16-a863-8531c314eb69" providerId="AD" clId="Web-{F163EB21-F6FE-80FC-2334-374EEC819BCD}" dt="2022-11-12T10:58:12.466" v="96"/>
          <ac:spMkLst>
            <pc:docMk/>
            <pc:sldMk cId="3407770664" sldId="266"/>
            <ac:spMk id="18" creationId="{14E91B64-9FCC-451E-AFB4-A827D6329367}"/>
          </ac:spMkLst>
        </pc:spChg>
      </pc:sldChg>
      <pc:sldChg chg="addSp modSp add mod setBg">
        <pc:chgData name="Kristina Elen" userId="S::kelen@herzing.ca::79a21bbd-83f7-4e16-a863-8531c314eb69" providerId="AD" clId="Web-{F163EB21-F6FE-80FC-2334-374EEC819BCD}" dt="2022-11-12T10:58:09.201" v="95"/>
        <pc:sldMkLst>
          <pc:docMk/>
          <pc:sldMk cId="3436174296" sldId="267"/>
        </pc:sldMkLst>
        <pc:spChg chg="mod">
          <ac:chgData name="Kristina Elen" userId="S::kelen@herzing.ca::79a21bbd-83f7-4e16-a863-8531c314eb69" providerId="AD" clId="Web-{F163EB21-F6FE-80FC-2334-374EEC819BCD}" dt="2022-11-12T10:58:09.201" v="95"/>
          <ac:spMkLst>
            <pc:docMk/>
            <pc:sldMk cId="3436174296" sldId="267"/>
            <ac:spMk id="2" creationId="{00000000-0000-0000-0000-000000000000}"/>
          </ac:spMkLst>
        </pc:spChg>
        <pc:spChg chg="mod">
          <ac:chgData name="Kristina Elen" userId="S::kelen@herzing.ca::79a21bbd-83f7-4e16-a863-8531c314eb69" providerId="AD" clId="Web-{F163EB21-F6FE-80FC-2334-374EEC819BCD}" dt="2022-11-12T10:58:09.201" v="95"/>
          <ac:spMkLst>
            <pc:docMk/>
            <pc:sldMk cId="3436174296" sldId="267"/>
            <ac:spMk id="3" creationId="{00000000-0000-0000-0000-000000000000}"/>
          </ac:spMkLst>
        </pc:spChg>
        <pc:spChg chg="add">
          <ac:chgData name="Kristina Elen" userId="S::kelen@herzing.ca::79a21bbd-83f7-4e16-a863-8531c314eb69" providerId="AD" clId="Web-{F163EB21-F6FE-80FC-2334-374EEC819BCD}" dt="2022-11-12T10:58:09.201" v="95"/>
          <ac:spMkLst>
            <pc:docMk/>
            <pc:sldMk cId="3436174296" sldId="267"/>
            <ac:spMk id="8" creationId="{827B839B-9ADE-406B-8590-F1CAEDED45A1}"/>
          </ac:spMkLst>
        </pc:spChg>
        <pc:spChg chg="add">
          <ac:chgData name="Kristina Elen" userId="S::kelen@herzing.ca::79a21bbd-83f7-4e16-a863-8531c314eb69" providerId="AD" clId="Web-{F163EB21-F6FE-80FC-2334-374EEC819BCD}" dt="2022-11-12T10:58:09.201" v="95"/>
          <ac:spMkLst>
            <pc:docMk/>
            <pc:sldMk cId="3436174296" sldId="267"/>
            <ac:spMk id="10" creationId="{CFE45BF0-46DB-408C-B5F7-7B11716805D4}"/>
          </ac:spMkLst>
        </pc:spChg>
        <pc:spChg chg="add">
          <ac:chgData name="Kristina Elen" userId="S::kelen@herzing.ca::79a21bbd-83f7-4e16-a863-8531c314eb69" providerId="AD" clId="Web-{F163EB21-F6FE-80FC-2334-374EEC819BCD}" dt="2022-11-12T10:58:09.201" v="95"/>
          <ac:spMkLst>
            <pc:docMk/>
            <pc:sldMk cId="3436174296" sldId="267"/>
            <ac:spMk id="12" creationId="{2AEBC8F2-97B1-41B4-93F1-2D289E197FBA}"/>
          </ac:spMkLst>
        </pc:spChg>
        <pc:spChg chg="add">
          <ac:chgData name="Kristina Elen" userId="S::kelen@herzing.ca::79a21bbd-83f7-4e16-a863-8531c314eb69" providerId="AD" clId="Web-{F163EB21-F6FE-80FC-2334-374EEC819BCD}" dt="2022-11-12T10:58:09.201" v="95"/>
          <ac:spMkLst>
            <pc:docMk/>
            <pc:sldMk cId="3436174296" sldId="267"/>
            <ac:spMk id="14" creationId="{472E3A19-F5D5-48FC-BB9C-48C2F68F598B}"/>
          </ac:spMkLst>
        </pc:spChg>
        <pc:spChg chg="add">
          <ac:chgData name="Kristina Elen" userId="S::kelen@herzing.ca::79a21bbd-83f7-4e16-a863-8531c314eb69" providerId="AD" clId="Web-{F163EB21-F6FE-80FC-2334-374EEC819BCD}" dt="2022-11-12T10:58:09.201" v="95"/>
          <ac:spMkLst>
            <pc:docMk/>
            <pc:sldMk cId="3436174296" sldId="267"/>
            <ac:spMk id="16" creationId="{7A62E32F-BB65-43A8-8EB5-92346890E549}"/>
          </ac:spMkLst>
        </pc:spChg>
        <pc:spChg chg="add">
          <ac:chgData name="Kristina Elen" userId="S::kelen@herzing.ca::79a21bbd-83f7-4e16-a863-8531c314eb69" providerId="AD" clId="Web-{F163EB21-F6FE-80FC-2334-374EEC819BCD}" dt="2022-11-12T10:58:09.201" v="95"/>
          <ac:spMkLst>
            <pc:docMk/>
            <pc:sldMk cId="3436174296" sldId="267"/>
            <ac:spMk id="18" creationId="{14E91B64-9FCC-451E-AFB4-A827D6329367}"/>
          </ac:spMkLst>
        </pc:spChg>
      </pc:sldChg>
      <pc:sldChg chg="addSp modSp add mod setBg">
        <pc:chgData name="Kristina Elen" userId="S::kelen@herzing.ca::79a21bbd-83f7-4e16-a863-8531c314eb69" providerId="AD" clId="Web-{F163EB21-F6FE-80FC-2334-374EEC819BCD}" dt="2022-11-12T10:58:03.435" v="94"/>
        <pc:sldMkLst>
          <pc:docMk/>
          <pc:sldMk cId="1925486859" sldId="268"/>
        </pc:sldMkLst>
        <pc:spChg chg="mod">
          <ac:chgData name="Kristina Elen" userId="S::kelen@herzing.ca::79a21bbd-83f7-4e16-a863-8531c314eb69" providerId="AD" clId="Web-{F163EB21-F6FE-80FC-2334-374EEC819BCD}" dt="2022-11-12T10:58:03.435" v="94"/>
          <ac:spMkLst>
            <pc:docMk/>
            <pc:sldMk cId="1925486859" sldId="268"/>
            <ac:spMk id="2" creationId="{00000000-0000-0000-0000-000000000000}"/>
          </ac:spMkLst>
        </pc:spChg>
        <pc:spChg chg="mod">
          <ac:chgData name="Kristina Elen" userId="S::kelen@herzing.ca::79a21bbd-83f7-4e16-a863-8531c314eb69" providerId="AD" clId="Web-{F163EB21-F6FE-80FC-2334-374EEC819BCD}" dt="2022-11-12T10:58:03.435" v="94"/>
          <ac:spMkLst>
            <pc:docMk/>
            <pc:sldMk cId="1925486859" sldId="268"/>
            <ac:spMk id="3" creationId="{00000000-0000-0000-0000-000000000000}"/>
          </ac:spMkLst>
        </pc:spChg>
        <pc:spChg chg="add">
          <ac:chgData name="Kristina Elen" userId="S::kelen@herzing.ca::79a21bbd-83f7-4e16-a863-8531c314eb69" providerId="AD" clId="Web-{F163EB21-F6FE-80FC-2334-374EEC819BCD}" dt="2022-11-12T10:58:03.435" v="94"/>
          <ac:spMkLst>
            <pc:docMk/>
            <pc:sldMk cId="1925486859" sldId="268"/>
            <ac:spMk id="8" creationId="{827B839B-9ADE-406B-8590-F1CAEDED45A1}"/>
          </ac:spMkLst>
        </pc:spChg>
        <pc:spChg chg="add">
          <ac:chgData name="Kristina Elen" userId="S::kelen@herzing.ca::79a21bbd-83f7-4e16-a863-8531c314eb69" providerId="AD" clId="Web-{F163EB21-F6FE-80FC-2334-374EEC819BCD}" dt="2022-11-12T10:58:03.435" v="94"/>
          <ac:spMkLst>
            <pc:docMk/>
            <pc:sldMk cId="1925486859" sldId="268"/>
            <ac:spMk id="10" creationId="{CFE45BF0-46DB-408C-B5F7-7B11716805D4}"/>
          </ac:spMkLst>
        </pc:spChg>
        <pc:spChg chg="add">
          <ac:chgData name="Kristina Elen" userId="S::kelen@herzing.ca::79a21bbd-83f7-4e16-a863-8531c314eb69" providerId="AD" clId="Web-{F163EB21-F6FE-80FC-2334-374EEC819BCD}" dt="2022-11-12T10:58:03.435" v="94"/>
          <ac:spMkLst>
            <pc:docMk/>
            <pc:sldMk cId="1925486859" sldId="268"/>
            <ac:spMk id="12" creationId="{2AEBC8F2-97B1-41B4-93F1-2D289E197FBA}"/>
          </ac:spMkLst>
        </pc:spChg>
        <pc:spChg chg="add">
          <ac:chgData name="Kristina Elen" userId="S::kelen@herzing.ca::79a21bbd-83f7-4e16-a863-8531c314eb69" providerId="AD" clId="Web-{F163EB21-F6FE-80FC-2334-374EEC819BCD}" dt="2022-11-12T10:58:03.435" v="94"/>
          <ac:spMkLst>
            <pc:docMk/>
            <pc:sldMk cId="1925486859" sldId="268"/>
            <ac:spMk id="14" creationId="{472E3A19-F5D5-48FC-BB9C-48C2F68F598B}"/>
          </ac:spMkLst>
        </pc:spChg>
        <pc:spChg chg="add">
          <ac:chgData name="Kristina Elen" userId="S::kelen@herzing.ca::79a21bbd-83f7-4e16-a863-8531c314eb69" providerId="AD" clId="Web-{F163EB21-F6FE-80FC-2334-374EEC819BCD}" dt="2022-11-12T10:58:03.435" v="94"/>
          <ac:spMkLst>
            <pc:docMk/>
            <pc:sldMk cId="1925486859" sldId="268"/>
            <ac:spMk id="16" creationId="{7A62E32F-BB65-43A8-8EB5-92346890E549}"/>
          </ac:spMkLst>
        </pc:spChg>
        <pc:spChg chg="add">
          <ac:chgData name="Kristina Elen" userId="S::kelen@herzing.ca::79a21bbd-83f7-4e16-a863-8531c314eb69" providerId="AD" clId="Web-{F163EB21-F6FE-80FC-2334-374EEC819BCD}" dt="2022-11-12T10:58:03.435" v="94"/>
          <ac:spMkLst>
            <pc:docMk/>
            <pc:sldMk cId="1925486859" sldId="268"/>
            <ac:spMk id="18" creationId="{14E91B64-9FCC-451E-AFB4-A827D6329367}"/>
          </ac:spMkLst>
        </pc:spChg>
      </pc:sldChg>
      <pc:sldChg chg="addSp modSp add mod setBg">
        <pc:chgData name="Kristina Elen" userId="S::kelen@herzing.ca::79a21bbd-83f7-4e16-a863-8531c314eb69" providerId="AD" clId="Web-{F163EB21-F6FE-80FC-2334-374EEC819BCD}" dt="2022-11-12T10:57:59.201" v="93"/>
        <pc:sldMkLst>
          <pc:docMk/>
          <pc:sldMk cId="66031154" sldId="269"/>
        </pc:sldMkLst>
        <pc:spChg chg="mod">
          <ac:chgData name="Kristina Elen" userId="S::kelen@herzing.ca::79a21bbd-83f7-4e16-a863-8531c314eb69" providerId="AD" clId="Web-{F163EB21-F6FE-80FC-2334-374EEC819BCD}" dt="2022-11-12T10:57:59.201" v="93"/>
          <ac:spMkLst>
            <pc:docMk/>
            <pc:sldMk cId="66031154" sldId="269"/>
            <ac:spMk id="2" creationId="{00000000-0000-0000-0000-000000000000}"/>
          </ac:spMkLst>
        </pc:spChg>
        <pc:spChg chg="mod">
          <ac:chgData name="Kristina Elen" userId="S::kelen@herzing.ca::79a21bbd-83f7-4e16-a863-8531c314eb69" providerId="AD" clId="Web-{F163EB21-F6FE-80FC-2334-374EEC819BCD}" dt="2022-11-12T10:57:59.201" v="93"/>
          <ac:spMkLst>
            <pc:docMk/>
            <pc:sldMk cId="66031154" sldId="269"/>
            <ac:spMk id="3" creationId="{00000000-0000-0000-0000-000000000000}"/>
          </ac:spMkLst>
        </pc:spChg>
        <pc:spChg chg="add">
          <ac:chgData name="Kristina Elen" userId="S::kelen@herzing.ca::79a21bbd-83f7-4e16-a863-8531c314eb69" providerId="AD" clId="Web-{F163EB21-F6FE-80FC-2334-374EEC819BCD}" dt="2022-11-12T10:57:59.201" v="93"/>
          <ac:spMkLst>
            <pc:docMk/>
            <pc:sldMk cId="66031154" sldId="269"/>
            <ac:spMk id="8" creationId="{827B839B-9ADE-406B-8590-F1CAEDED45A1}"/>
          </ac:spMkLst>
        </pc:spChg>
        <pc:spChg chg="add">
          <ac:chgData name="Kristina Elen" userId="S::kelen@herzing.ca::79a21bbd-83f7-4e16-a863-8531c314eb69" providerId="AD" clId="Web-{F163EB21-F6FE-80FC-2334-374EEC819BCD}" dt="2022-11-12T10:57:59.201" v="93"/>
          <ac:spMkLst>
            <pc:docMk/>
            <pc:sldMk cId="66031154" sldId="269"/>
            <ac:spMk id="10" creationId="{CFE45BF0-46DB-408C-B5F7-7B11716805D4}"/>
          </ac:spMkLst>
        </pc:spChg>
        <pc:spChg chg="add">
          <ac:chgData name="Kristina Elen" userId="S::kelen@herzing.ca::79a21bbd-83f7-4e16-a863-8531c314eb69" providerId="AD" clId="Web-{F163EB21-F6FE-80FC-2334-374EEC819BCD}" dt="2022-11-12T10:57:59.201" v="93"/>
          <ac:spMkLst>
            <pc:docMk/>
            <pc:sldMk cId="66031154" sldId="269"/>
            <ac:spMk id="12" creationId="{2AEBC8F2-97B1-41B4-93F1-2D289E197FBA}"/>
          </ac:spMkLst>
        </pc:spChg>
        <pc:spChg chg="add">
          <ac:chgData name="Kristina Elen" userId="S::kelen@herzing.ca::79a21bbd-83f7-4e16-a863-8531c314eb69" providerId="AD" clId="Web-{F163EB21-F6FE-80FC-2334-374EEC819BCD}" dt="2022-11-12T10:57:59.201" v="93"/>
          <ac:spMkLst>
            <pc:docMk/>
            <pc:sldMk cId="66031154" sldId="269"/>
            <ac:spMk id="14" creationId="{472E3A19-F5D5-48FC-BB9C-48C2F68F598B}"/>
          </ac:spMkLst>
        </pc:spChg>
        <pc:spChg chg="add">
          <ac:chgData name="Kristina Elen" userId="S::kelen@herzing.ca::79a21bbd-83f7-4e16-a863-8531c314eb69" providerId="AD" clId="Web-{F163EB21-F6FE-80FC-2334-374EEC819BCD}" dt="2022-11-12T10:57:59.201" v="93"/>
          <ac:spMkLst>
            <pc:docMk/>
            <pc:sldMk cId="66031154" sldId="269"/>
            <ac:spMk id="16" creationId="{7A62E32F-BB65-43A8-8EB5-92346890E549}"/>
          </ac:spMkLst>
        </pc:spChg>
        <pc:spChg chg="add">
          <ac:chgData name="Kristina Elen" userId="S::kelen@herzing.ca::79a21bbd-83f7-4e16-a863-8531c314eb69" providerId="AD" clId="Web-{F163EB21-F6FE-80FC-2334-374EEC819BCD}" dt="2022-11-12T10:57:59.201" v="93"/>
          <ac:spMkLst>
            <pc:docMk/>
            <pc:sldMk cId="66031154" sldId="269"/>
            <ac:spMk id="18" creationId="{14E91B64-9FCC-451E-AFB4-A827D6329367}"/>
          </ac:spMkLst>
        </pc:spChg>
      </pc:sldChg>
      <pc:sldChg chg="addSp delSp modSp add mod setBg">
        <pc:chgData name="Kristina Elen" userId="S::kelen@herzing.ca::79a21bbd-83f7-4e16-a863-8531c314eb69" providerId="AD" clId="Web-{F163EB21-F6FE-80FC-2334-374EEC819BCD}" dt="2022-11-12T10:57:38.108" v="91"/>
        <pc:sldMkLst>
          <pc:docMk/>
          <pc:sldMk cId="2885015225" sldId="270"/>
        </pc:sldMkLst>
        <pc:spChg chg="mod">
          <ac:chgData name="Kristina Elen" userId="S::kelen@herzing.ca::79a21bbd-83f7-4e16-a863-8531c314eb69" providerId="AD" clId="Web-{F163EB21-F6FE-80FC-2334-374EEC819BCD}" dt="2022-11-12T10:57:38.108" v="91"/>
          <ac:spMkLst>
            <pc:docMk/>
            <pc:sldMk cId="2885015225" sldId="270"/>
            <ac:spMk id="2" creationId="{00000000-0000-0000-0000-000000000000}"/>
          </ac:spMkLst>
        </pc:spChg>
        <pc:spChg chg="mod">
          <ac:chgData name="Kristina Elen" userId="S::kelen@herzing.ca::79a21bbd-83f7-4e16-a863-8531c314eb69" providerId="AD" clId="Web-{F163EB21-F6FE-80FC-2334-374EEC819BCD}" dt="2022-11-12T10:57:38.108" v="91"/>
          <ac:spMkLst>
            <pc:docMk/>
            <pc:sldMk cId="2885015225" sldId="270"/>
            <ac:spMk id="3" creationId="{00000000-0000-0000-0000-000000000000}"/>
          </ac:spMkLst>
        </pc:spChg>
        <pc:spChg chg="add del">
          <ac:chgData name="Kristina Elen" userId="S::kelen@herzing.ca::79a21bbd-83f7-4e16-a863-8531c314eb69" providerId="AD" clId="Web-{F163EB21-F6FE-80FC-2334-374EEC819BCD}" dt="2022-11-12T10:57:38.092" v="90"/>
          <ac:spMkLst>
            <pc:docMk/>
            <pc:sldMk cId="2885015225" sldId="270"/>
            <ac:spMk id="8" creationId="{76EFD3D9-44F0-4267-BCC1-1613E79D8274}"/>
          </ac:spMkLst>
        </pc:spChg>
        <pc:spChg chg="add del">
          <ac:chgData name="Kristina Elen" userId="S::kelen@herzing.ca::79a21bbd-83f7-4e16-a863-8531c314eb69" providerId="AD" clId="Web-{F163EB21-F6FE-80FC-2334-374EEC819BCD}" dt="2022-11-12T10:57:38.092" v="90"/>
          <ac:spMkLst>
            <pc:docMk/>
            <pc:sldMk cId="2885015225" sldId="270"/>
            <ac:spMk id="10" creationId="{A779A851-95D6-41AF-937A-B0E4B7F6FA8D}"/>
          </ac:spMkLst>
        </pc:spChg>
        <pc:spChg chg="add del">
          <ac:chgData name="Kristina Elen" userId="S::kelen@herzing.ca::79a21bbd-83f7-4e16-a863-8531c314eb69" providerId="AD" clId="Web-{F163EB21-F6FE-80FC-2334-374EEC819BCD}" dt="2022-11-12T10:57:38.092" v="90"/>
          <ac:spMkLst>
            <pc:docMk/>
            <pc:sldMk cId="2885015225" sldId="270"/>
            <ac:spMk id="12" creationId="{953FB2E7-B6CB-429C-81EB-D9516D6D5C8D}"/>
          </ac:spMkLst>
        </pc:spChg>
        <pc:spChg chg="add del">
          <ac:chgData name="Kristina Elen" userId="S::kelen@herzing.ca::79a21bbd-83f7-4e16-a863-8531c314eb69" providerId="AD" clId="Web-{F163EB21-F6FE-80FC-2334-374EEC819BCD}" dt="2022-11-12T10:57:38.092" v="90"/>
          <ac:spMkLst>
            <pc:docMk/>
            <pc:sldMk cId="2885015225" sldId="270"/>
            <ac:spMk id="14" creationId="{2EC40DB1-B719-4A13-9A4D-0966B4B27866}"/>
          </ac:spMkLst>
        </pc:spChg>
        <pc:spChg chg="add del">
          <ac:chgData name="Kristina Elen" userId="S::kelen@herzing.ca::79a21bbd-83f7-4e16-a863-8531c314eb69" providerId="AD" clId="Web-{F163EB21-F6FE-80FC-2334-374EEC819BCD}" dt="2022-11-12T10:57:38.092" v="90"/>
          <ac:spMkLst>
            <pc:docMk/>
            <pc:sldMk cId="2885015225" sldId="270"/>
            <ac:spMk id="16" creationId="{82211336-CFF3-412D-868A-6679C1004C45}"/>
          </ac:spMkLst>
        </pc:spChg>
        <pc:spChg chg="add">
          <ac:chgData name="Kristina Elen" userId="S::kelen@herzing.ca::79a21bbd-83f7-4e16-a863-8531c314eb69" providerId="AD" clId="Web-{F163EB21-F6FE-80FC-2334-374EEC819BCD}" dt="2022-11-12T10:57:38.108" v="91"/>
          <ac:spMkLst>
            <pc:docMk/>
            <pc:sldMk cId="2885015225" sldId="270"/>
            <ac:spMk id="18" creationId="{14E91B64-9FCC-451E-AFB4-A827D6329367}"/>
          </ac:spMkLst>
        </pc:spChg>
        <pc:spChg chg="add">
          <ac:chgData name="Kristina Elen" userId="S::kelen@herzing.ca::79a21bbd-83f7-4e16-a863-8531c314eb69" providerId="AD" clId="Web-{F163EB21-F6FE-80FC-2334-374EEC819BCD}" dt="2022-11-12T10:57:38.108" v="91"/>
          <ac:spMkLst>
            <pc:docMk/>
            <pc:sldMk cId="2885015225" sldId="270"/>
            <ac:spMk id="19" creationId="{827B839B-9ADE-406B-8590-F1CAEDED45A1}"/>
          </ac:spMkLst>
        </pc:spChg>
        <pc:spChg chg="add">
          <ac:chgData name="Kristina Elen" userId="S::kelen@herzing.ca::79a21bbd-83f7-4e16-a863-8531c314eb69" providerId="AD" clId="Web-{F163EB21-F6FE-80FC-2334-374EEC819BCD}" dt="2022-11-12T10:57:38.108" v="91"/>
          <ac:spMkLst>
            <pc:docMk/>
            <pc:sldMk cId="2885015225" sldId="270"/>
            <ac:spMk id="20" creationId="{CFE45BF0-46DB-408C-B5F7-7B11716805D4}"/>
          </ac:spMkLst>
        </pc:spChg>
        <pc:spChg chg="add">
          <ac:chgData name="Kristina Elen" userId="S::kelen@herzing.ca::79a21bbd-83f7-4e16-a863-8531c314eb69" providerId="AD" clId="Web-{F163EB21-F6FE-80FC-2334-374EEC819BCD}" dt="2022-11-12T10:57:38.108" v="91"/>
          <ac:spMkLst>
            <pc:docMk/>
            <pc:sldMk cId="2885015225" sldId="270"/>
            <ac:spMk id="21" creationId="{2AEBC8F2-97B1-41B4-93F1-2D289E197FBA}"/>
          </ac:spMkLst>
        </pc:spChg>
        <pc:spChg chg="add">
          <ac:chgData name="Kristina Elen" userId="S::kelen@herzing.ca::79a21bbd-83f7-4e16-a863-8531c314eb69" providerId="AD" clId="Web-{F163EB21-F6FE-80FC-2334-374EEC819BCD}" dt="2022-11-12T10:57:38.108" v="91"/>
          <ac:spMkLst>
            <pc:docMk/>
            <pc:sldMk cId="2885015225" sldId="270"/>
            <ac:spMk id="22" creationId="{472E3A19-F5D5-48FC-BB9C-48C2F68F598B}"/>
          </ac:spMkLst>
        </pc:spChg>
        <pc:spChg chg="add">
          <ac:chgData name="Kristina Elen" userId="S::kelen@herzing.ca::79a21bbd-83f7-4e16-a863-8531c314eb69" providerId="AD" clId="Web-{F163EB21-F6FE-80FC-2334-374EEC819BCD}" dt="2022-11-12T10:57:38.108" v="91"/>
          <ac:spMkLst>
            <pc:docMk/>
            <pc:sldMk cId="2885015225" sldId="270"/>
            <ac:spMk id="23" creationId="{7A62E32F-BB65-43A8-8EB5-92346890E549}"/>
          </ac:spMkLst>
        </pc:spChg>
      </pc:sldChg>
      <pc:sldChg chg="addSp delSp modSp add mod setBg modClrScheme delDesignElem chgLayout">
        <pc:chgData name="Kristina Elen" userId="S::kelen@herzing.ca::79a21bbd-83f7-4e16-a863-8531c314eb69" providerId="AD" clId="Web-{F163EB21-F6FE-80FC-2334-374EEC819BCD}" dt="2022-11-12T10:57:44.514" v="92"/>
        <pc:sldMkLst>
          <pc:docMk/>
          <pc:sldMk cId="2680441654" sldId="271"/>
        </pc:sldMkLst>
        <pc:spChg chg="mod ord">
          <ac:chgData name="Kristina Elen" userId="S::kelen@herzing.ca::79a21bbd-83f7-4e16-a863-8531c314eb69" providerId="AD" clId="Web-{F163EB21-F6FE-80FC-2334-374EEC819BCD}" dt="2022-11-12T10:54:03.793" v="41"/>
          <ac:spMkLst>
            <pc:docMk/>
            <pc:sldMk cId="2680441654" sldId="271"/>
            <ac:spMk id="2" creationId="{00000000-0000-0000-0000-000000000000}"/>
          </ac:spMkLst>
        </pc:spChg>
        <pc:spChg chg="del mod ord">
          <ac:chgData name="Kristina Elen" userId="S::kelen@herzing.ca::79a21bbd-83f7-4e16-a863-8531c314eb69" providerId="AD" clId="Web-{F163EB21-F6FE-80FC-2334-374EEC819BCD}" dt="2022-11-12T10:57:44.514" v="92"/>
          <ac:spMkLst>
            <pc:docMk/>
            <pc:sldMk cId="2680441654" sldId="271"/>
            <ac:spMk id="3" creationId="{00000000-0000-0000-0000-000000000000}"/>
          </ac:spMkLst>
        </pc:spChg>
        <pc:spChg chg="add mod ord">
          <ac:chgData name="Kristina Elen" userId="S::kelen@herzing.ca::79a21bbd-83f7-4e16-a863-8531c314eb69" providerId="AD" clId="Web-{F163EB21-F6FE-80FC-2334-374EEC819BCD}" dt="2022-11-12T10:56:04.468" v="74" actId="20577"/>
          <ac:spMkLst>
            <pc:docMk/>
            <pc:sldMk cId="2680441654" sldId="271"/>
            <ac:spMk id="4" creationId="{FB48B388-D3F5-84BE-79EA-23C6449E49B6}"/>
          </ac:spMkLst>
        </pc:spChg>
        <pc:spChg chg="add mod">
          <ac:chgData name="Kristina Elen" userId="S::kelen@herzing.ca::79a21bbd-83f7-4e16-a863-8531c314eb69" providerId="AD" clId="Web-{F163EB21-F6FE-80FC-2334-374EEC819BCD}" dt="2022-11-12T10:56:50.546" v="88" actId="1076"/>
          <ac:spMkLst>
            <pc:docMk/>
            <pc:sldMk cId="2680441654" sldId="271"/>
            <ac:spMk id="5" creationId="{9A0101AD-C959-0E10-D569-17F7A821D2AC}"/>
          </ac:spMkLst>
        </pc:spChg>
        <pc:spChg chg="add del">
          <ac:chgData name="Kristina Elen" userId="S::kelen@herzing.ca::79a21bbd-83f7-4e16-a863-8531c314eb69" providerId="AD" clId="Web-{F163EB21-F6FE-80FC-2334-374EEC819BCD}" dt="2022-11-12T10:54:03.793" v="41"/>
          <ac:spMkLst>
            <pc:docMk/>
            <pc:sldMk cId="2680441654" sldId="271"/>
            <ac:spMk id="8" creationId="{827B839B-9ADE-406B-8590-F1CAEDED45A1}"/>
          </ac:spMkLst>
        </pc:spChg>
        <pc:spChg chg="add del">
          <ac:chgData name="Kristina Elen" userId="S::kelen@herzing.ca::79a21bbd-83f7-4e16-a863-8531c314eb69" providerId="AD" clId="Web-{F163EB21-F6FE-80FC-2334-374EEC819BCD}" dt="2022-11-12T10:54:03.793" v="41"/>
          <ac:spMkLst>
            <pc:docMk/>
            <pc:sldMk cId="2680441654" sldId="271"/>
            <ac:spMk id="10" creationId="{CFE45BF0-46DB-408C-B5F7-7B11716805D4}"/>
          </ac:spMkLst>
        </pc:spChg>
        <pc:spChg chg="add del">
          <ac:chgData name="Kristina Elen" userId="S::kelen@herzing.ca::79a21bbd-83f7-4e16-a863-8531c314eb69" providerId="AD" clId="Web-{F163EB21-F6FE-80FC-2334-374EEC819BCD}" dt="2022-11-12T10:54:03.793" v="41"/>
          <ac:spMkLst>
            <pc:docMk/>
            <pc:sldMk cId="2680441654" sldId="271"/>
            <ac:spMk id="12" creationId="{2AEBC8F2-97B1-41B4-93F1-2D289E197FBA}"/>
          </ac:spMkLst>
        </pc:spChg>
        <pc:spChg chg="add del">
          <ac:chgData name="Kristina Elen" userId="S::kelen@herzing.ca::79a21bbd-83f7-4e16-a863-8531c314eb69" providerId="AD" clId="Web-{F163EB21-F6FE-80FC-2334-374EEC819BCD}" dt="2022-11-12T10:54:03.793" v="41"/>
          <ac:spMkLst>
            <pc:docMk/>
            <pc:sldMk cId="2680441654" sldId="271"/>
            <ac:spMk id="14" creationId="{472E3A19-F5D5-48FC-BB9C-48C2F68F598B}"/>
          </ac:spMkLst>
        </pc:spChg>
        <pc:spChg chg="add del">
          <ac:chgData name="Kristina Elen" userId="S::kelen@herzing.ca::79a21bbd-83f7-4e16-a863-8531c314eb69" providerId="AD" clId="Web-{F163EB21-F6FE-80FC-2334-374EEC819BCD}" dt="2022-11-12T10:54:03.793" v="41"/>
          <ac:spMkLst>
            <pc:docMk/>
            <pc:sldMk cId="2680441654" sldId="271"/>
            <ac:spMk id="16" creationId="{7A62E32F-BB65-43A8-8EB5-92346890E549}"/>
          </ac:spMkLst>
        </pc:spChg>
        <pc:spChg chg="add del">
          <ac:chgData name="Kristina Elen" userId="S::kelen@herzing.ca::79a21bbd-83f7-4e16-a863-8531c314eb69" providerId="AD" clId="Web-{F163EB21-F6FE-80FC-2334-374EEC819BCD}" dt="2022-11-12T10:54:03.793" v="41"/>
          <ac:spMkLst>
            <pc:docMk/>
            <pc:sldMk cId="2680441654" sldId="271"/>
            <ac:spMk id="18" creationId="{14E91B64-9FCC-451E-AFB4-A827D6329367}"/>
          </ac:spMkLst>
        </pc:spChg>
        <pc:graphicFrameChg chg="add">
          <ac:chgData name="Kristina Elen" userId="S::kelen@herzing.ca::79a21bbd-83f7-4e16-a863-8531c314eb69" providerId="AD" clId="Web-{F163EB21-F6FE-80FC-2334-374EEC819BCD}" dt="2022-11-12T10:57:44.514" v="92"/>
          <ac:graphicFrameMkLst>
            <pc:docMk/>
            <pc:sldMk cId="2680441654" sldId="271"/>
            <ac:graphicFrameMk id="7" creationId="{26CFF146-3499-5749-BFEE-1F5A8AC90CCC}"/>
          </ac:graphicFrameMkLst>
        </pc:graphicFrameChg>
      </pc:sldChg>
      <pc:sldChg chg="new del">
        <pc:chgData name="Kristina Elen" userId="S::kelen@herzing.ca::79a21bbd-83f7-4e16-a863-8531c314eb69" providerId="AD" clId="Web-{F163EB21-F6FE-80FC-2334-374EEC819BCD}" dt="2022-11-12T11:32:47.103" v="111"/>
        <pc:sldMkLst>
          <pc:docMk/>
          <pc:sldMk cId="3500110162" sldId="272"/>
        </pc:sldMkLst>
      </pc:sldChg>
      <pc:sldChg chg="add">
        <pc:chgData name="Kristina Elen" userId="S::kelen@herzing.ca::79a21bbd-83f7-4e16-a863-8531c314eb69" providerId="AD" clId="Web-{F163EB21-F6FE-80FC-2334-374EEC819BCD}" dt="2022-11-12T11:32:34.993" v="108"/>
        <pc:sldMkLst>
          <pc:docMk/>
          <pc:sldMk cId="3683459741" sldId="273"/>
        </pc:sldMkLst>
      </pc:sldChg>
      <pc:sldChg chg="add">
        <pc:chgData name="Kristina Elen" userId="S::kelen@herzing.ca::79a21bbd-83f7-4e16-a863-8531c314eb69" providerId="AD" clId="Web-{F163EB21-F6FE-80FC-2334-374EEC819BCD}" dt="2022-11-12T11:32:35.024" v="109"/>
        <pc:sldMkLst>
          <pc:docMk/>
          <pc:sldMk cId="1829872347" sldId="274"/>
        </pc:sldMkLst>
      </pc:sldChg>
      <pc:sldChg chg="add">
        <pc:chgData name="Kristina Elen" userId="S::kelen@herzing.ca::79a21bbd-83f7-4e16-a863-8531c314eb69" providerId="AD" clId="Web-{F163EB21-F6FE-80FC-2334-374EEC819BCD}" dt="2022-11-12T11:32:35.087" v="110"/>
        <pc:sldMkLst>
          <pc:docMk/>
          <pc:sldMk cId="2837912474" sldId="275"/>
        </pc:sldMkLst>
      </pc:sldChg>
      <pc:sldChg chg="del">
        <pc:chgData name="Kristina Elen" userId="S::kelen@herzing.ca::79a21bbd-83f7-4e16-a863-8531c314eb69" providerId="AD" clId="Web-{F163EB21-F6FE-80FC-2334-374EEC819BCD}" dt="2022-11-12T10:45:33.285" v="20"/>
        <pc:sldMkLst>
          <pc:docMk/>
          <pc:sldMk cId="3105798233" sldId="292"/>
        </pc:sldMkLst>
      </pc:sldChg>
      <pc:sldChg chg="del">
        <pc:chgData name="Kristina Elen" userId="S::kelen@herzing.ca::79a21bbd-83f7-4e16-a863-8531c314eb69" providerId="AD" clId="Web-{F163EB21-F6FE-80FC-2334-374EEC819BCD}" dt="2022-11-12T10:45:33.285" v="19"/>
        <pc:sldMkLst>
          <pc:docMk/>
          <pc:sldMk cId="1695100078" sldId="293"/>
        </pc:sldMkLst>
      </pc:sldChg>
      <pc:sldChg chg="del">
        <pc:chgData name="Kristina Elen" userId="S::kelen@herzing.ca::79a21bbd-83f7-4e16-a863-8531c314eb69" providerId="AD" clId="Web-{F163EB21-F6FE-80FC-2334-374EEC819BCD}" dt="2022-11-12T10:45:33.285" v="18"/>
        <pc:sldMkLst>
          <pc:docMk/>
          <pc:sldMk cId="312902299" sldId="294"/>
        </pc:sldMkLst>
      </pc:sldChg>
      <pc:sldChg chg="del">
        <pc:chgData name="Kristina Elen" userId="S::kelen@herzing.ca::79a21bbd-83f7-4e16-a863-8531c314eb69" providerId="AD" clId="Web-{F163EB21-F6FE-80FC-2334-374EEC819BCD}" dt="2022-11-12T10:45:33.269" v="15"/>
        <pc:sldMkLst>
          <pc:docMk/>
          <pc:sldMk cId="3612320335" sldId="295"/>
        </pc:sldMkLst>
      </pc:sldChg>
      <pc:sldChg chg="del">
        <pc:chgData name="Kristina Elen" userId="S::kelen@herzing.ca::79a21bbd-83f7-4e16-a863-8531c314eb69" providerId="AD" clId="Web-{F163EB21-F6FE-80FC-2334-374EEC819BCD}" dt="2022-11-12T10:45:33.269" v="14"/>
        <pc:sldMkLst>
          <pc:docMk/>
          <pc:sldMk cId="1710970880" sldId="296"/>
        </pc:sldMkLst>
      </pc:sldChg>
      <pc:sldChg chg="del">
        <pc:chgData name="Kristina Elen" userId="S::kelen@herzing.ca::79a21bbd-83f7-4e16-a863-8531c314eb69" providerId="AD" clId="Web-{F163EB21-F6FE-80FC-2334-374EEC819BCD}" dt="2022-11-12T10:45:33.269" v="13"/>
        <pc:sldMkLst>
          <pc:docMk/>
          <pc:sldMk cId="1278513996" sldId="297"/>
        </pc:sldMkLst>
      </pc:sldChg>
      <pc:sldChg chg="del">
        <pc:chgData name="Kristina Elen" userId="S::kelen@herzing.ca::79a21bbd-83f7-4e16-a863-8531c314eb69" providerId="AD" clId="Web-{F163EB21-F6FE-80FC-2334-374EEC819BCD}" dt="2022-11-12T10:45:33.269" v="12"/>
        <pc:sldMkLst>
          <pc:docMk/>
          <pc:sldMk cId="1341426763" sldId="298"/>
        </pc:sldMkLst>
      </pc:sldChg>
      <pc:sldChg chg="del">
        <pc:chgData name="Kristina Elen" userId="S::kelen@herzing.ca::79a21bbd-83f7-4e16-a863-8531c314eb69" providerId="AD" clId="Web-{F163EB21-F6FE-80FC-2334-374EEC819BCD}" dt="2022-11-12T10:45:33.269" v="11"/>
        <pc:sldMkLst>
          <pc:docMk/>
          <pc:sldMk cId="2153013249" sldId="299"/>
        </pc:sldMkLst>
      </pc:sldChg>
      <pc:sldChg chg="del">
        <pc:chgData name="Kristina Elen" userId="S::kelen@herzing.ca::79a21bbd-83f7-4e16-a863-8531c314eb69" providerId="AD" clId="Web-{F163EB21-F6FE-80FC-2334-374EEC819BCD}" dt="2022-11-12T10:45:33.269" v="10"/>
        <pc:sldMkLst>
          <pc:docMk/>
          <pc:sldMk cId="2740789180" sldId="300"/>
        </pc:sldMkLst>
      </pc:sldChg>
      <pc:sldChg chg="del">
        <pc:chgData name="Kristina Elen" userId="S::kelen@herzing.ca::79a21bbd-83f7-4e16-a863-8531c314eb69" providerId="AD" clId="Web-{F163EB21-F6FE-80FC-2334-374EEC819BCD}" dt="2022-11-12T10:45:33.269" v="9"/>
        <pc:sldMkLst>
          <pc:docMk/>
          <pc:sldMk cId="1438324112" sldId="301"/>
        </pc:sldMkLst>
      </pc:sldChg>
      <pc:sldChg chg="del">
        <pc:chgData name="Kristina Elen" userId="S::kelen@herzing.ca::79a21bbd-83f7-4e16-a863-8531c314eb69" providerId="AD" clId="Web-{F163EB21-F6FE-80FC-2334-374EEC819BCD}" dt="2022-11-12T10:45:33.254" v="8"/>
        <pc:sldMkLst>
          <pc:docMk/>
          <pc:sldMk cId="1261708974" sldId="302"/>
        </pc:sldMkLst>
      </pc:sldChg>
      <pc:sldChg chg="del">
        <pc:chgData name="Kristina Elen" userId="S::kelen@herzing.ca::79a21bbd-83f7-4e16-a863-8531c314eb69" providerId="AD" clId="Web-{F163EB21-F6FE-80FC-2334-374EEC819BCD}" dt="2022-11-12T10:45:33.254" v="7"/>
        <pc:sldMkLst>
          <pc:docMk/>
          <pc:sldMk cId="435698155" sldId="303"/>
        </pc:sldMkLst>
      </pc:sldChg>
      <pc:sldChg chg="del">
        <pc:chgData name="Kristina Elen" userId="S::kelen@herzing.ca::79a21bbd-83f7-4e16-a863-8531c314eb69" providerId="AD" clId="Web-{F163EB21-F6FE-80FC-2334-374EEC819BCD}" dt="2022-11-12T10:45:33.254" v="6"/>
        <pc:sldMkLst>
          <pc:docMk/>
          <pc:sldMk cId="2333069250" sldId="304"/>
        </pc:sldMkLst>
      </pc:sldChg>
      <pc:sldChg chg="del">
        <pc:chgData name="Kristina Elen" userId="S::kelen@herzing.ca::79a21bbd-83f7-4e16-a863-8531c314eb69" providerId="AD" clId="Web-{F163EB21-F6FE-80FC-2334-374EEC819BCD}" dt="2022-11-12T10:45:33.254" v="5"/>
        <pc:sldMkLst>
          <pc:docMk/>
          <pc:sldMk cId="3667113129" sldId="305"/>
        </pc:sldMkLst>
      </pc:sldChg>
      <pc:sldMasterChg chg="add addSldLayout">
        <pc:chgData name="Kristina Elen" userId="S::kelen@herzing.ca::79a21bbd-83f7-4e16-a863-8531c314eb69" providerId="AD" clId="Web-{F163EB21-F6FE-80FC-2334-374EEC819BCD}" dt="2022-11-12T11:32:34.993" v="108"/>
        <pc:sldMasterMkLst>
          <pc:docMk/>
          <pc:sldMasterMk cId="3719132278" sldId="2147483648"/>
        </pc:sldMasterMkLst>
        <pc:sldLayoutChg chg="add">
          <pc:chgData name="Kristina Elen" userId="S::kelen@herzing.ca::79a21bbd-83f7-4e16-a863-8531c314eb69" providerId="AD" clId="Web-{F163EB21-F6FE-80FC-2334-374EEC819BCD}" dt="2022-11-12T11:32:34.993" v="108"/>
          <pc:sldLayoutMkLst>
            <pc:docMk/>
            <pc:sldMasterMk cId="3719132278" sldId="2147483648"/>
            <pc:sldLayoutMk cId="3614976806" sldId="2147483649"/>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48"/>
            <pc:sldLayoutMk cId="804591836" sldId="2147483650"/>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48"/>
            <pc:sldLayoutMk cId="202699199" sldId="2147483651"/>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48"/>
            <pc:sldLayoutMk cId="2904473616" sldId="2147483652"/>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48"/>
            <pc:sldLayoutMk cId="3381221425" sldId="2147483653"/>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48"/>
            <pc:sldLayoutMk cId="4032178520" sldId="2147483654"/>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48"/>
            <pc:sldLayoutMk cId="2629548631" sldId="2147483655"/>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48"/>
            <pc:sldLayoutMk cId="4218627429" sldId="2147483656"/>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48"/>
            <pc:sldLayoutMk cId="2571538055" sldId="2147483657"/>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48"/>
            <pc:sldLayoutMk cId="2729652401" sldId="2147483658"/>
          </pc:sldLayoutMkLst>
        </pc:sldLayoutChg>
        <pc:sldLayoutChg chg="add">
          <pc:chgData name="Kristina Elen" userId="S::kelen@herzing.ca::79a21bbd-83f7-4e16-a863-8531c314eb69" providerId="AD" clId="Web-{F163EB21-F6FE-80FC-2334-374EEC819BCD}" dt="2022-11-12T11:32:34.993" v="108"/>
          <pc:sldLayoutMkLst>
            <pc:docMk/>
            <pc:sldMasterMk cId="3719132278" sldId="2147483648"/>
            <pc:sldLayoutMk cId="1910751917" sldId="2147483659"/>
          </pc:sldLayoutMkLst>
        </pc:sldLayoutChg>
      </pc:sldMasterChg>
      <pc:sldMasterChg chg="replId modSldLayout">
        <pc:chgData name="Kristina Elen" userId="S::kelen@herzing.ca::79a21bbd-83f7-4e16-a863-8531c314eb69" providerId="AD" clId="Web-{F163EB21-F6FE-80FC-2334-374EEC819BCD}" dt="2022-11-12T10:45:47.566" v="22"/>
        <pc:sldMasterMkLst>
          <pc:docMk/>
          <pc:sldMasterMk cId="3239897241" sldId="2147483660"/>
        </pc:sldMasterMkLst>
        <pc:sldLayoutChg chg="replId">
          <pc:chgData name="Kristina Elen" userId="S::kelen@herzing.ca::79a21bbd-83f7-4e16-a863-8531c314eb69" providerId="AD" clId="Web-{F163EB21-F6FE-80FC-2334-374EEC819BCD}" dt="2022-11-12T10:45:47.566" v="22"/>
          <pc:sldLayoutMkLst>
            <pc:docMk/>
            <pc:sldMasterMk cId="3239897241" sldId="2147483660"/>
            <pc:sldLayoutMk cId="144673551" sldId="2147483661"/>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2392652045" sldId="2147483662"/>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3400597810" sldId="2147483663"/>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4226047943" sldId="2147483664"/>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3959782295" sldId="2147483665"/>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3183231746" sldId="2147483666"/>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1089723825" sldId="2147483667"/>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2568255520" sldId="2147483668"/>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2804538972" sldId="2147483669"/>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2677102934" sldId="2147483670"/>
          </pc:sldLayoutMkLst>
        </pc:sldLayoutChg>
        <pc:sldLayoutChg chg="replId">
          <pc:chgData name="Kristina Elen" userId="S::kelen@herzing.ca::79a21bbd-83f7-4e16-a863-8531c314eb69" providerId="AD" clId="Web-{F163EB21-F6FE-80FC-2334-374EEC819BCD}" dt="2022-11-12T10:45:47.566" v="22"/>
          <pc:sldLayoutMkLst>
            <pc:docMk/>
            <pc:sldMasterMk cId="3239897241" sldId="2147483660"/>
            <pc:sldLayoutMk cId="1026154277" sldId="2147483671"/>
          </pc:sldLayoutMkLst>
        </pc:sldLayoutChg>
      </pc:sldMasterChg>
      <pc:sldMasterChg chg="add replId addSldLayout modSldLayout">
        <pc:chgData name="Kristina Elen" userId="S::kelen@herzing.ca::79a21bbd-83f7-4e16-a863-8531c314eb69" providerId="AD" clId="Web-{F163EB21-F6FE-80FC-2334-374EEC819BCD}" dt="2022-11-12T11:32:34.993" v="108"/>
        <pc:sldMasterMkLst>
          <pc:docMk/>
          <pc:sldMasterMk cId="1379434490" sldId="2147483672"/>
        </pc:sldMasterMkLst>
        <pc:sldLayoutChg chg="add replId">
          <pc:chgData name="Kristina Elen" userId="S::kelen@herzing.ca::79a21bbd-83f7-4e16-a863-8531c314eb69" providerId="AD" clId="Web-{F163EB21-F6FE-80FC-2334-374EEC819BCD}" dt="2022-11-12T11:32:34.993" v="108"/>
          <pc:sldLayoutMkLst>
            <pc:docMk/>
            <pc:sldMasterMk cId="1379434490" sldId="2147483672"/>
            <pc:sldLayoutMk cId="643207969" sldId="2147483673"/>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2303280008" sldId="2147483674"/>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3976807274" sldId="2147483675"/>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1158358381" sldId="2147483676"/>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353368875" sldId="2147483677"/>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254234452" sldId="2147483678"/>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2924016241" sldId="2147483679"/>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800171274" sldId="2147483680"/>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718794877" sldId="2147483681"/>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2366989171" sldId="2147483682"/>
          </pc:sldLayoutMkLst>
        </pc:sldLayoutChg>
        <pc:sldLayoutChg chg="add replId">
          <pc:chgData name="Kristina Elen" userId="S::kelen@herzing.ca::79a21bbd-83f7-4e16-a863-8531c314eb69" providerId="AD" clId="Web-{F163EB21-F6FE-80FC-2334-374EEC819BCD}" dt="2022-11-12T11:32:34.993" v="108"/>
          <pc:sldLayoutMkLst>
            <pc:docMk/>
            <pc:sldMasterMk cId="1379434490" sldId="2147483672"/>
            <pc:sldLayoutMk cId="3899490690" sldId="214748368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C8F6E-B0B4-494E-A6F2-B5FFAAC8ACA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CB9EA56-DA3E-4209-9713-84DA97757B77}">
      <dgm:prSet/>
      <dgm:spPr/>
      <dgm:t>
        <a:bodyPr/>
        <a:lstStyle/>
        <a:p>
          <a:r>
            <a:rPr lang="en-US"/>
            <a:t>The components of a Web Page/Application </a:t>
          </a:r>
        </a:p>
      </dgm:t>
    </dgm:pt>
    <dgm:pt modelId="{B58E22D7-15C4-4283-82B1-9589E26908FE}" type="parTrans" cxnId="{A14E21BB-989E-4F71-B5B2-990142C267FD}">
      <dgm:prSet/>
      <dgm:spPr/>
      <dgm:t>
        <a:bodyPr/>
        <a:lstStyle/>
        <a:p>
          <a:endParaRPr lang="en-US"/>
        </a:p>
      </dgm:t>
    </dgm:pt>
    <dgm:pt modelId="{46D2392B-BF93-4553-8887-AF292F918D72}" type="sibTrans" cxnId="{A14E21BB-989E-4F71-B5B2-990142C267FD}">
      <dgm:prSet/>
      <dgm:spPr/>
      <dgm:t>
        <a:bodyPr/>
        <a:lstStyle/>
        <a:p>
          <a:endParaRPr lang="en-US"/>
        </a:p>
      </dgm:t>
    </dgm:pt>
    <dgm:pt modelId="{16108EBD-E9C5-4A82-BFE7-3E961F16734D}">
      <dgm:prSet/>
      <dgm:spPr/>
      <dgm:t>
        <a:bodyPr/>
        <a:lstStyle/>
        <a:p>
          <a:r>
            <a:rPr lang="fr-FR"/>
            <a:t>Static HTML pages versus dynamic content </a:t>
          </a:r>
          <a:endParaRPr lang="en-US"/>
        </a:p>
      </dgm:t>
    </dgm:pt>
    <dgm:pt modelId="{C052BFB8-C4F2-4472-9636-03C7D9518AAE}" type="parTrans" cxnId="{1A8041F0-26E2-4836-89DE-94F1A971342A}">
      <dgm:prSet/>
      <dgm:spPr/>
      <dgm:t>
        <a:bodyPr/>
        <a:lstStyle/>
        <a:p>
          <a:endParaRPr lang="en-US"/>
        </a:p>
      </dgm:t>
    </dgm:pt>
    <dgm:pt modelId="{EC5D668F-7FAF-49D1-A54D-4EA4F257E189}" type="sibTrans" cxnId="{1A8041F0-26E2-4836-89DE-94F1A971342A}">
      <dgm:prSet/>
      <dgm:spPr/>
      <dgm:t>
        <a:bodyPr/>
        <a:lstStyle/>
        <a:p>
          <a:endParaRPr lang="en-US"/>
        </a:p>
      </dgm:t>
    </dgm:pt>
    <dgm:pt modelId="{B980E79D-1596-44CA-A5BA-AFA6EA10E163}">
      <dgm:prSet/>
      <dgm:spPr/>
      <dgm:t>
        <a:bodyPr/>
        <a:lstStyle/>
        <a:p>
          <a:r>
            <a:rPr lang="en-US"/>
            <a:t>HTML fundamentals </a:t>
          </a:r>
        </a:p>
      </dgm:t>
    </dgm:pt>
    <dgm:pt modelId="{B9F5CC45-A2D9-4D84-B318-5C09336BF96B}" type="parTrans" cxnId="{14C13E2F-0525-4FAC-AEF6-91A72388F6E5}">
      <dgm:prSet/>
      <dgm:spPr/>
      <dgm:t>
        <a:bodyPr/>
        <a:lstStyle/>
        <a:p>
          <a:endParaRPr lang="en-US"/>
        </a:p>
      </dgm:t>
    </dgm:pt>
    <dgm:pt modelId="{39220525-4E1B-413B-949B-6383B9DF19D7}" type="sibTrans" cxnId="{14C13E2F-0525-4FAC-AEF6-91A72388F6E5}">
      <dgm:prSet/>
      <dgm:spPr/>
      <dgm:t>
        <a:bodyPr/>
        <a:lstStyle/>
        <a:p>
          <a:endParaRPr lang="en-US"/>
        </a:p>
      </dgm:t>
    </dgm:pt>
    <dgm:pt modelId="{82216581-F81F-47C4-B83B-6055A18DC20B}">
      <dgm:prSet/>
      <dgm:spPr/>
      <dgm:t>
        <a:bodyPr/>
        <a:lstStyle/>
        <a:p>
          <a:r>
            <a:rPr lang="en-US"/>
            <a:t>CSS fundamentals </a:t>
          </a:r>
        </a:p>
      </dgm:t>
    </dgm:pt>
    <dgm:pt modelId="{1D4D3636-45ED-47F1-829D-87D32B3F211C}" type="parTrans" cxnId="{E855EA76-7E6D-4CD3-A0CB-9B2AB4B3B7D7}">
      <dgm:prSet/>
      <dgm:spPr/>
      <dgm:t>
        <a:bodyPr/>
        <a:lstStyle/>
        <a:p>
          <a:endParaRPr lang="en-US"/>
        </a:p>
      </dgm:t>
    </dgm:pt>
    <dgm:pt modelId="{527A720E-8B46-4987-A31A-A260B70B759B}" type="sibTrans" cxnId="{E855EA76-7E6D-4CD3-A0CB-9B2AB4B3B7D7}">
      <dgm:prSet/>
      <dgm:spPr/>
      <dgm:t>
        <a:bodyPr/>
        <a:lstStyle/>
        <a:p>
          <a:endParaRPr lang="en-US"/>
        </a:p>
      </dgm:t>
    </dgm:pt>
    <dgm:pt modelId="{04680496-F386-466B-8900-80BE2EFBD3ED}">
      <dgm:prSet/>
      <dgm:spPr/>
      <dgm:t>
        <a:bodyPr/>
        <a:lstStyle/>
        <a:p>
          <a:r>
            <a:rPr lang="en-US"/>
            <a:t>The client and server roles in a web application </a:t>
          </a:r>
        </a:p>
      </dgm:t>
    </dgm:pt>
    <dgm:pt modelId="{D52EE2F4-1628-4EEE-989E-774AA6E92E49}" type="parTrans" cxnId="{AA1E770C-4282-428A-9BBB-1099D41E8EB0}">
      <dgm:prSet/>
      <dgm:spPr/>
      <dgm:t>
        <a:bodyPr/>
        <a:lstStyle/>
        <a:p>
          <a:endParaRPr lang="en-US"/>
        </a:p>
      </dgm:t>
    </dgm:pt>
    <dgm:pt modelId="{531EBEF8-F9A8-414F-A0AF-F54470BED16D}" type="sibTrans" cxnId="{AA1E770C-4282-428A-9BBB-1099D41E8EB0}">
      <dgm:prSet/>
      <dgm:spPr/>
      <dgm:t>
        <a:bodyPr/>
        <a:lstStyle/>
        <a:p>
          <a:endParaRPr lang="en-US"/>
        </a:p>
      </dgm:t>
    </dgm:pt>
    <dgm:pt modelId="{C467B78A-4C26-4A4D-AAFF-B186E8A50CC9}">
      <dgm:prSet/>
      <dgm:spPr/>
      <dgm:t>
        <a:bodyPr/>
        <a:lstStyle/>
        <a:p>
          <a:r>
            <a:rPr lang="en-US"/>
            <a:t>PHP Programming Fundamentals </a:t>
          </a:r>
        </a:p>
      </dgm:t>
    </dgm:pt>
    <dgm:pt modelId="{C520FA5A-7421-4029-82A8-0373AF5DDF6A}" type="parTrans" cxnId="{0F0C1813-8C0B-4AF5-BE72-657DA052A89A}">
      <dgm:prSet/>
      <dgm:spPr/>
      <dgm:t>
        <a:bodyPr/>
        <a:lstStyle/>
        <a:p>
          <a:endParaRPr lang="en-US"/>
        </a:p>
      </dgm:t>
    </dgm:pt>
    <dgm:pt modelId="{F17D177B-7329-47A5-A789-B035C9AC73D8}" type="sibTrans" cxnId="{0F0C1813-8C0B-4AF5-BE72-657DA052A89A}">
      <dgm:prSet/>
      <dgm:spPr/>
      <dgm:t>
        <a:bodyPr/>
        <a:lstStyle/>
        <a:p>
          <a:endParaRPr lang="en-US"/>
        </a:p>
      </dgm:t>
    </dgm:pt>
    <dgm:pt modelId="{72EC9963-27B6-404B-A806-BBD038509463}">
      <dgm:prSet/>
      <dgm:spPr/>
      <dgm:t>
        <a:bodyPr/>
        <a:lstStyle/>
        <a:p>
          <a:r>
            <a:rPr lang="en-US"/>
            <a:t>Using Variables </a:t>
          </a:r>
        </a:p>
      </dgm:t>
    </dgm:pt>
    <dgm:pt modelId="{18EBF9A7-09E8-49F4-8B85-57CBD556DD1C}" type="parTrans" cxnId="{AEDB6229-7605-499F-AB03-76E105C43A19}">
      <dgm:prSet/>
      <dgm:spPr/>
      <dgm:t>
        <a:bodyPr/>
        <a:lstStyle/>
        <a:p>
          <a:endParaRPr lang="en-US"/>
        </a:p>
      </dgm:t>
    </dgm:pt>
    <dgm:pt modelId="{784C42AB-53F6-42CC-88A1-C8C141B1694F}" type="sibTrans" cxnId="{AEDB6229-7605-499F-AB03-76E105C43A19}">
      <dgm:prSet/>
      <dgm:spPr/>
      <dgm:t>
        <a:bodyPr/>
        <a:lstStyle/>
        <a:p>
          <a:endParaRPr lang="en-US"/>
        </a:p>
      </dgm:t>
    </dgm:pt>
    <dgm:pt modelId="{34871AF4-BF3B-44B0-BF47-2E26F286FF30}">
      <dgm:prSet/>
      <dgm:spPr/>
      <dgm:t>
        <a:bodyPr/>
        <a:lstStyle/>
        <a:p>
          <a:r>
            <a:rPr lang="en-US"/>
            <a:t>Declaring Functions </a:t>
          </a:r>
        </a:p>
      </dgm:t>
    </dgm:pt>
    <dgm:pt modelId="{A5D8F94D-AC9E-4782-8E2F-285089B4C160}" type="parTrans" cxnId="{BD9D13CF-B2CF-4FF1-A04B-29BEF484CBAD}">
      <dgm:prSet/>
      <dgm:spPr/>
      <dgm:t>
        <a:bodyPr/>
        <a:lstStyle/>
        <a:p>
          <a:endParaRPr lang="en-US"/>
        </a:p>
      </dgm:t>
    </dgm:pt>
    <dgm:pt modelId="{BED37E15-6BFC-4EA1-9598-8E169B9FE853}" type="sibTrans" cxnId="{BD9D13CF-B2CF-4FF1-A04B-29BEF484CBAD}">
      <dgm:prSet/>
      <dgm:spPr/>
      <dgm:t>
        <a:bodyPr/>
        <a:lstStyle/>
        <a:p>
          <a:endParaRPr lang="en-US"/>
        </a:p>
      </dgm:t>
    </dgm:pt>
    <dgm:pt modelId="{394ADD98-8E08-495A-99C7-3DA431D58958}" type="pres">
      <dgm:prSet presAssocID="{14DC8F6E-B0B4-494E-A6F2-B5FFAAC8ACA0}" presName="linear" presStyleCnt="0">
        <dgm:presLayoutVars>
          <dgm:animLvl val="lvl"/>
          <dgm:resizeHandles val="exact"/>
        </dgm:presLayoutVars>
      </dgm:prSet>
      <dgm:spPr/>
    </dgm:pt>
    <dgm:pt modelId="{F2A00B4D-A551-48A9-931D-A716F906B6D4}" type="pres">
      <dgm:prSet presAssocID="{1CB9EA56-DA3E-4209-9713-84DA97757B77}" presName="parentText" presStyleLbl="node1" presStyleIdx="0" presStyleCnt="8">
        <dgm:presLayoutVars>
          <dgm:chMax val="0"/>
          <dgm:bulletEnabled val="1"/>
        </dgm:presLayoutVars>
      </dgm:prSet>
      <dgm:spPr/>
    </dgm:pt>
    <dgm:pt modelId="{1B8BC96E-05CA-4422-8A5F-0BE309C2688F}" type="pres">
      <dgm:prSet presAssocID="{46D2392B-BF93-4553-8887-AF292F918D72}" presName="spacer" presStyleCnt="0"/>
      <dgm:spPr/>
    </dgm:pt>
    <dgm:pt modelId="{9E4CA40F-10CB-4BAA-80EA-57E8649498A5}" type="pres">
      <dgm:prSet presAssocID="{16108EBD-E9C5-4A82-BFE7-3E961F16734D}" presName="parentText" presStyleLbl="node1" presStyleIdx="1" presStyleCnt="8">
        <dgm:presLayoutVars>
          <dgm:chMax val="0"/>
          <dgm:bulletEnabled val="1"/>
        </dgm:presLayoutVars>
      </dgm:prSet>
      <dgm:spPr/>
    </dgm:pt>
    <dgm:pt modelId="{1EB082B1-57AF-4A95-83DF-4085157443A3}" type="pres">
      <dgm:prSet presAssocID="{EC5D668F-7FAF-49D1-A54D-4EA4F257E189}" presName="spacer" presStyleCnt="0"/>
      <dgm:spPr/>
    </dgm:pt>
    <dgm:pt modelId="{3A293B36-C38F-404B-9CC0-A57F7099E4B3}" type="pres">
      <dgm:prSet presAssocID="{B980E79D-1596-44CA-A5BA-AFA6EA10E163}" presName="parentText" presStyleLbl="node1" presStyleIdx="2" presStyleCnt="8">
        <dgm:presLayoutVars>
          <dgm:chMax val="0"/>
          <dgm:bulletEnabled val="1"/>
        </dgm:presLayoutVars>
      </dgm:prSet>
      <dgm:spPr/>
    </dgm:pt>
    <dgm:pt modelId="{B86756C5-BB22-403B-93AB-718A55A50972}" type="pres">
      <dgm:prSet presAssocID="{39220525-4E1B-413B-949B-6383B9DF19D7}" presName="spacer" presStyleCnt="0"/>
      <dgm:spPr/>
    </dgm:pt>
    <dgm:pt modelId="{E1908059-D702-41E3-ACA7-2DD88636C967}" type="pres">
      <dgm:prSet presAssocID="{82216581-F81F-47C4-B83B-6055A18DC20B}" presName="parentText" presStyleLbl="node1" presStyleIdx="3" presStyleCnt="8">
        <dgm:presLayoutVars>
          <dgm:chMax val="0"/>
          <dgm:bulletEnabled val="1"/>
        </dgm:presLayoutVars>
      </dgm:prSet>
      <dgm:spPr/>
    </dgm:pt>
    <dgm:pt modelId="{A94EB87A-46B0-4D6B-99A3-BE1C251EA785}" type="pres">
      <dgm:prSet presAssocID="{527A720E-8B46-4987-A31A-A260B70B759B}" presName="spacer" presStyleCnt="0"/>
      <dgm:spPr/>
    </dgm:pt>
    <dgm:pt modelId="{D04885AC-B079-466D-9AE0-8C56F2B3AE4F}" type="pres">
      <dgm:prSet presAssocID="{04680496-F386-466B-8900-80BE2EFBD3ED}" presName="parentText" presStyleLbl="node1" presStyleIdx="4" presStyleCnt="8">
        <dgm:presLayoutVars>
          <dgm:chMax val="0"/>
          <dgm:bulletEnabled val="1"/>
        </dgm:presLayoutVars>
      </dgm:prSet>
      <dgm:spPr/>
    </dgm:pt>
    <dgm:pt modelId="{AC9567F4-153E-4A1D-828F-EC8716B740EB}" type="pres">
      <dgm:prSet presAssocID="{531EBEF8-F9A8-414F-A0AF-F54470BED16D}" presName="spacer" presStyleCnt="0"/>
      <dgm:spPr/>
    </dgm:pt>
    <dgm:pt modelId="{503A70E9-EBED-428D-8238-B34438A5E8A4}" type="pres">
      <dgm:prSet presAssocID="{C467B78A-4C26-4A4D-AAFF-B186E8A50CC9}" presName="parentText" presStyleLbl="node1" presStyleIdx="5" presStyleCnt="8">
        <dgm:presLayoutVars>
          <dgm:chMax val="0"/>
          <dgm:bulletEnabled val="1"/>
        </dgm:presLayoutVars>
      </dgm:prSet>
      <dgm:spPr/>
    </dgm:pt>
    <dgm:pt modelId="{247B399B-9A9D-4C23-B9D7-9AE91BE96A64}" type="pres">
      <dgm:prSet presAssocID="{F17D177B-7329-47A5-A789-B035C9AC73D8}" presName="spacer" presStyleCnt="0"/>
      <dgm:spPr/>
    </dgm:pt>
    <dgm:pt modelId="{7E41AAE0-50D2-463E-81B1-5A45D467BD8A}" type="pres">
      <dgm:prSet presAssocID="{72EC9963-27B6-404B-A806-BBD038509463}" presName="parentText" presStyleLbl="node1" presStyleIdx="6" presStyleCnt="8">
        <dgm:presLayoutVars>
          <dgm:chMax val="0"/>
          <dgm:bulletEnabled val="1"/>
        </dgm:presLayoutVars>
      </dgm:prSet>
      <dgm:spPr/>
    </dgm:pt>
    <dgm:pt modelId="{AD57E79A-8317-42B7-9B37-2FE53F7850F2}" type="pres">
      <dgm:prSet presAssocID="{784C42AB-53F6-42CC-88A1-C8C141B1694F}" presName="spacer" presStyleCnt="0"/>
      <dgm:spPr/>
    </dgm:pt>
    <dgm:pt modelId="{D8D043F0-D58F-4064-B592-DB9BBF22501F}" type="pres">
      <dgm:prSet presAssocID="{34871AF4-BF3B-44B0-BF47-2E26F286FF30}" presName="parentText" presStyleLbl="node1" presStyleIdx="7" presStyleCnt="8">
        <dgm:presLayoutVars>
          <dgm:chMax val="0"/>
          <dgm:bulletEnabled val="1"/>
        </dgm:presLayoutVars>
      </dgm:prSet>
      <dgm:spPr/>
    </dgm:pt>
  </dgm:ptLst>
  <dgm:cxnLst>
    <dgm:cxn modelId="{AA1E770C-4282-428A-9BBB-1099D41E8EB0}" srcId="{14DC8F6E-B0B4-494E-A6F2-B5FFAAC8ACA0}" destId="{04680496-F386-466B-8900-80BE2EFBD3ED}" srcOrd="4" destOrd="0" parTransId="{D52EE2F4-1628-4EEE-989E-774AA6E92E49}" sibTransId="{531EBEF8-F9A8-414F-A0AF-F54470BED16D}"/>
    <dgm:cxn modelId="{0F0C1813-8C0B-4AF5-BE72-657DA052A89A}" srcId="{14DC8F6E-B0B4-494E-A6F2-B5FFAAC8ACA0}" destId="{C467B78A-4C26-4A4D-AAFF-B186E8A50CC9}" srcOrd="5" destOrd="0" parTransId="{C520FA5A-7421-4029-82A8-0373AF5DDF6A}" sibTransId="{F17D177B-7329-47A5-A789-B035C9AC73D8}"/>
    <dgm:cxn modelId="{CFBC6422-3ABB-42E6-B76B-8815F1DBF4A1}" type="presOf" srcId="{72EC9963-27B6-404B-A806-BBD038509463}" destId="{7E41AAE0-50D2-463E-81B1-5A45D467BD8A}" srcOrd="0" destOrd="0" presId="urn:microsoft.com/office/officeart/2005/8/layout/vList2"/>
    <dgm:cxn modelId="{06A6E822-F70D-4A96-B048-5FF246FF74AB}" type="presOf" srcId="{82216581-F81F-47C4-B83B-6055A18DC20B}" destId="{E1908059-D702-41E3-ACA7-2DD88636C967}" srcOrd="0" destOrd="0" presId="urn:microsoft.com/office/officeart/2005/8/layout/vList2"/>
    <dgm:cxn modelId="{AEDB6229-7605-499F-AB03-76E105C43A19}" srcId="{14DC8F6E-B0B4-494E-A6F2-B5FFAAC8ACA0}" destId="{72EC9963-27B6-404B-A806-BBD038509463}" srcOrd="6" destOrd="0" parTransId="{18EBF9A7-09E8-49F4-8B85-57CBD556DD1C}" sibTransId="{784C42AB-53F6-42CC-88A1-C8C141B1694F}"/>
    <dgm:cxn modelId="{14C13E2F-0525-4FAC-AEF6-91A72388F6E5}" srcId="{14DC8F6E-B0B4-494E-A6F2-B5FFAAC8ACA0}" destId="{B980E79D-1596-44CA-A5BA-AFA6EA10E163}" srcOrd="2" destOrd="0" parTransId="{B9F5CC45-A2D9-4D84-B318-5C09336BF96B}" sibTransId="{39220525-4E1B-413B-949B-6383B9DF19D7}"/>
    <dgm:cxn modelId="{7ABF023A-3315-4B51-9EED-817B902489C7}" type="presOf" srcId="{16108EBD-E9C5-4A82-BFE7-3E961F16734D}" destId="{9E4CA40F-10CB-4BAA-80EA-57E8649498A5}" srcOrd="0" destOrd="0" presId="urn:microsoft.com/office/officeart/2005/8/layout/vList2"/>
    <dgm:cxn modelId="{FE7C8941-BE68-4C32-BB18-ADDC66C823F9}" type="presOf" srcId="{C467B78A-4C26-4A4D-AAFF-B186E8A50CC9}" destId="{503A70E9-EBED-428D-8238-B34438A5E8A4}" srcOrd="0" destOrd="0" presId="urn:microsoft.com/office/officeart/2005/8/layout/vList2"/>
    <dgm:cxn modelId="{39774B69-C77B-4CB7-8933-2DC738B1D61F}" type="presOf" srcId="{B980E79D-1596-44CA-A5BA-AFA6EA10E163}" destId="{3A293B36-C38F-404B-9CC0-A57F7099E4B3}" srcOrd="0" destOrd="0" presId="urn:microsoft.com/office/officeart/2005/8/layout/vList2"/>
    <dgm:cxn modelId="{E855EA76-7E6D-4CD3-A0CB-9B2AB4B3B7D7}" srcId="{14DC8F6E-B0B4-494E-A6F2-B5FFAAC8ACA0}" destId="{82216581-F81F-47C4-B83B-6055A18DC20B}" srcOrd="3" destOrd="0" parTransId="{1D4D3636-45ED-47F1-829D-87D32B3F211C}" sibTransId="{527A720E-8B46-4987-A31A-A260B70B759B}"/>
    <dgm:cxn modelId="{89017698-1371-47A2-997C-D934BF5E59DA}" type="presOf" srcId="{34871AF4-BF3B-44B0-BF47-2E26F286FF30}" destId="{D8D043F0-D58F-4064-B592-DB9BBF22501F}" srcOrd="0" destOrd="0" presId="urn:microsoft.com/office/officeart/2005/8/layout/vList2"/>
    <dgm:cxn modelId="{A14E21BB-989E-4F71-B5B2-990142C267FD}" srcId="{14DC8F6E-B0B4-494E-A6F2-B5FFAAC8ACA0}" destId="{1CB9EA56-DA3E-4209-9713-84DA97757B77}" srcOrd="0" destOrd="0" parTransId="{B58E22D7-15C4-4283-82B1-9589E26908FE}" sibTransId="{46D2392B-BF93-4553-8887-AF292F918D72}"/>
    <dgm:cxn modelId="{BD9D13CF-B2CF-4FF1-A04B-29BEF484CBAD}" srcId="{14DC8F6E-B0B4-494E-A6F2-B5FFAAC8ACA0}" destId="{34871AF4-BF3B-44B0-BF47-2E26F286FF30}" srcOrd="7" destOrd="0" parTransId="{A5D8F94D-AC9E-4782-8E2F-285089B4C160}" sibTransId="{BED37E15-6BFC-4EA1-9598-8E169B9FE853}"/>
    <dgm:cxn modelId="{BBCB17DC-BCA3-4DD8-9BA7-10B320322A6B}" type="presOf" srcId="{14DC8F6E-B0B4-494E-A6F2-B5FFAAC8ACA0}" destId="{394ADD98-8E08-495A-99C7-3DA431D58958}" srcOrd="0" destOrd="0" presId="urn:microsoft.com/office/officeart/2005/8/layout/vList2"/>
    <dgm:cxn modelId="{046DD1EF-EB56-47F4-BF58-920B7C1F9A64}" type="presOf" srcId="{04680496-F386-466B-8900-80BE2EFBD3ED}" destId="{D04885AC-B079-466D-9AE0-8C56F2B3AE4F}" srcOrd="0" destOrd="0" presId="urn:microsoft.com/office/officeart/2005/8/layout/vList2"/>
    <dgm:cxn modelId="{1A8041F0-26E2-4836-89DE-94F1A971342A}" srcId="{14DC8F6E-B0B4-494E-A6F2-B5FFAAC8ACA0}" destId="{16108EBD-E9C5-4A82-BFE7-3E961F16734D}" srcOrd="1" destOrd="0" parTransId="{C052BFB8-C4F2-4472-9636-03C7D9518AAE}" sibTransId="{EC5D668F-7FAF-49D1-A54D-4EA4F257E189}"/>
    <dgm:cxn modelId="{CE80AFF1-28F4-4CCE-936D-28311802F996}" type="presOf" srcId="{1CB9EA56-DA3E-4209-9713-84DA97757B77}" destId="{F2A00B4D-A551-48A9-931D-A716F906B6D4}" srcOrd="0" destOrd="0" presId="urn:microsoft.com/office/officeart/2005/8/layout/vList2"/>
    <dgm:cxn modelId="{92D41E72-E80D-4052-9B0F-6EE15A53178D}" type="presParOf" srcId="{394ADD98-8E08-495A-99C7-3DA431D58958}" destId="{F2A00B4D-A551-48A9-931D-A716F906B6D4}" srcOrd="0" destOrd="0" presId="urn:microsoft.com/office/officeart/2005/8/layout/vList2"/>
    <dgm:cxn modelId="{FEB09B20-A945-40CE-B4C1-914F14A5FB6C}" type="presParOf" srcId="{394ADD98-8E08-495A-99C7-3DA431D58958}" destId="{1B8BC96E-05CA-4422-8A5F-0BE309C2688F}" srcOrd="1" destOrd="0" presId="urn:microsoft.com/office/officeart/2005/8/layout/vList2"/>
    <dgm:cxn modelId="{E1F70D15-2A45-4BBE-848C-D0873E15E858}" type="presParOf" srcId="{394ADD98-8E08-495A-99C7-3DA431D58958}" destId="{9E4CA40F-10CB-4BAA-80EA-57E8649498A5}" srcOrd="2" destOrd="0" presId="urn:microsoft.com/office/officeart/2005/8/layout/vList2"/>
    <dgm:cxn modelId="{10D0BBD0-BF3A-4A8D-8805-AEDC84B75AFD}" type="presParOf" srcId="{394ADD98-8E08-495A-99C7-3DA431D58958}" destId="{1EB082B1-57AF-4A95-83DF-4085157443A3}" srcOrd="3" destOrd="0" presId="urn:microsoft.com/office/officeart/2005/8/layout/vList2"/>
    <dgm:cxn modelId="{5C2DF18E-28CB-4727-A005-CD6947B7D829}" type="presParOf" srcId="{394ADD98-8E08-495A-99C7-3DA431D58958}" destId="{3A293B36-C38F-404B-9CC0-A57F7099E4B3}" srcOrd="4" destOrd="0" presId="urn:microsoft.com/office/officeart/2005/8/layout/vList2"/>
    <dgm:cxn modelId="{EFC76AD2-1A47-4292-BD12-E95E0D9BE8A6}" type="presParOf" srcId="{394ADD98-8E08-495A-99C7-3DA431D58958}" destId="{B86756C5-BB22-403B-93AB-718A55A50972}" srcOrd="5" destOrd="0" presId="urn:microsoft.com/office/officeart/2005/8/layout/vList2"/>
    <dgm:cxn modelId="{C45C4C1F-F40D-43A5-A332-B6FEDEB8F1ED}" type="presParOf" srcId="{394ADD98-8E08-495A-99C7-3DA431D58958}" destId="{E1908059-D702-41E3-ACA7-2DD88636C967}" srcOrd="6" destOrd="0" presId="urn:microsoft.com/office/officeart/2005/8/layout/vList2"/>
    <dgm:cxn modelId="{55C05046-6B30-4FD0-AF15-4609F0C016EC}" type="presParOf" srcId="{394ADD98-8E08-495A-99C7-3DA431D58958}" destId="{A94EB87A-46B0-4D6B-99A3-BE1C251EA785}" srcOrd="7" destOrd="0" presId="urn:microsoft.com/office/officeart/2005/8/layout/vList2"/>
    <dgm:cxn modelId="{23117474-FFFD-4EA2-9556-4C01F568BB9A}" type="presParOf" srcId="{394ADD98-8E08-495A-99C7-3DA431D58958}" destId="{D04885AC-B079-466D-9AE0-8C56F2B3AE4F}" srcOrd="8" destOrd="0" presId="urn:microsoft.com/office/officeart/2005/8/layout/vList2"/>
    <dgm:cxn modelId="{7D3921E9-A3A8-436E-B737-B57BD420B0A8}" type="presParOf" srcId="{394ADD98-8E08-495A-99C7-3DA431D58958}" destId="{AC9567F4-153E-4A1D-828F-EC8716B740EB}" srcOrd="9" destOrd="0" presId="urn:microsoft.com/office/officeart/2005/8/layout/vList2"/>
    <dgm:cxn modelId="{EABC5148-0320-4AE3-A1A1-092EF2FF41A3}" type="presParOf" srcId="{394ADD98-8E08-495A-99C7-3DA431D58958}" destId="{503A70E9-EBED-428D-8238-B34438A5E8A4}" srcOrd="10" destOrd="0" presId="urn:microsoft.com/office/officeart/2005/8/layout/vList2"/>
    <dgm:cxn modelId="{FC852F17-244E-4FC3-9965-0086EF2C254D}" type="presParOf" srcId="{394ADD98-8E08-495A-99C7-3DA431D58958}" destId="{247B399B-9A9D-4C23-B9D7-9AE91BE96A64}" srcOrd="11" destOrd="0" presId="urn:microsoft.com/office/officeart/2005/8/layout/vList2"/>
    <dgm:cxn modelId="{627D9810-A07A-4A9A-A300-6E8386EAD580}" type="presParOf" srcId="{394ADD98-8E08-495A-99C7-3DA431D58958}" destId="{7E41AAE0-50D2-463E-81B1-5A45D467BD8A}" srcOrd="12" destOrd="0" presId="urn:microsoft.com/office/officeart/2005/8/layout/vList2"/>
    <dgm:cxn modelId="{76D30B9A-06D8-4825-BAFF-C958960F3C90}" type="presParOf" srcId="{394ADD98-8E08-495A-99C7-3DA431D58958}" destId="{AD57E79A-8317-42B7-9B37-2FE53F7850F2}" srcOrd="13" destOrd="0" presId="urn:microsoft.com/office/officeart/2005/8/layout/vList2"/>
    <dgm:cxn modelId="{95D0387C-7F63-412F-BA7C-5CBB98F616BB}" type="presParOf" srcId="{394ADD98-8E08-495A-99C7-3DA431D58958}" destId="{D8D043F0-D58F-4064-B592-DB9BBF22501F}"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00B4D-A551-48A9-931D-A716F906B6D4}">
      <dsp:nvSpPr>
        <dsp:cNvPr id="0" name=""/>
        <dsp:cNvSpPr/>
      </dsp:nvSpPr>
      <dsp:spPr>
        <a:xfrm>
          <a:off x="0" y="36561"/>
          <a:ext cx="53848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components of a Web Page/Application </a:t>
          </a:r>
        </a:p>
      </dsp:txBody>
      <dsp:txXfrm>
        <a:off x="24588" y="61149"/>
        <a:ext cx="5335624" cy="454509"/>
      </dsp:txXfrm>
    </dsp:sp>
    <dsp:sp modelId="{9E4CA40F-10CB-4BAA-80EA-57E8649498A5}">
      <dsp:nvSpPr>
        <dsp:cNvPr id="0" name=""/>
        <dsp:cNvSpPr/>
      </dsp:nvSpPr>
      <dsp:spPr>
        <a:xfrm>
          <a:off x="0" y="600726"/>
          <a:ext cx="53848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Static HTML pages versus dynamic content </a:t>
          </a:r>
          <a:endParaRPr lang="en-US" sz="2100" kern="1200"/>
        </a:p>
      </dsp:txBody>
      <dsp:txXfrm>
        <a:off x="24588" y="625314"/>
        <a:ext cx="5335624" cy="454509"/>
      </dsp:txXfrm>
    </dsp:sp>
    <dsp:sp modelId="{3A293B36-C38F-404B-9CC0-A57F7099E4B3}">
      <dsp:nvSpPr>
        <dsp:cNvPr id="0" name=""/>
        <dsp:cNvSpPr/>
      </dsp:nvSpPr>
      <dsp:spPr>
        <a:xfrm>
          <a:off x="0" y="1164891"/>
          <a:ext cx="53848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HTML fundamentals </a:t>
          </a:r>
        </a:p>
      </dsp:txBody>
      <dsp:txXfrm>
        <a:off x="24588" y="1189479"/>
        <a:ext cx="5335624" cy="454509"/>
      </dsp:txXfrm>
    </dsp:sp>
    <dsp:sp modelId="{E1908059-D702-41E3-ACA7-2DD88636C967}">
      <dsp:nvSpPr>
        <dsp:cNvPr id="0" name=""/>
        <dsp:cNvSpPr/>
      </dsp:nvSpPr>
      <dsp:spPr>
        <a:xfrm>
          <a:off x="0" y="1729056"/>
          <a:ext cx="53848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CSS fundamentals </a:t>
          </a:r>
        </a:p>
      </dsp:txBody>
      <dsp:txXfrm>
        <a:off x="24588" y="1753644"/>
        <a:ext cx="5335624" cy="454509"/>
      </dsp:txXfrm>
    </dsp:sp>
    <dsp:sp modelId="{D04885AC-B079-466D-9AE0-8C56F2B3AE4F}">
      <dsp:nvSpPr>
        <dsp:cNvPr id="0" name=""/>
        <dsp:cNvSpPr/>
      </dsp:nvSpPr>
      <dsp:spPr>
        <a:xfrm>
          <a:off x="0" y="2293221"/>
          <a:ext cx="53848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client and server roles in a web application </a:t>
          </a:r>
        </a:p>
      </dsp:txBody>
      <dsp:txXfrm>
        <a:off x="24588" y="2317809"/>
        <a:ext cx="5335624" cy="454509"/>
      </dsp:txXfrm>
    </dsp:sp>
    <dsp:sp modelId="{503A70E9-EBED-428D-8238-B34438A5E8A4}">
      <dsp:nvSpPr>
        <dsp:cNvPr id="0" name=""/>
        <dsp:cNvSpPr/>
      </dsp:nvSpPr>
      <dsp:spPr>
        <a:xfrm>
          <a:off x="0" y="2857386"/>
          <a:ext cx="53848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PHP Programming Fundamentals </a:t>
          </a:r>
        </a:p>
      </dsp:txBody>
      <dsp:txXfrm>
        <a:off x="24588" y="2881974"/>
        <a:ext cx="5335624" cy="454509"/>
      </dsp:txXfrm>
    </dsp:sp>
    <dsp:sp modelId="{7E41AAE0-50D2-463E-81B1-5A45D467BD8A}">
      <dsp:nvSpPr>
        <dsp:cNvPr id="0" name=""/>
        <dsp:cNvSpPr/>
      </dsp:nvSpPr>
      <dsp:spPr>
        <a:xfrm>
          <a:off x="0" y="3421551"/>
          <a:ext cx="53848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Using Variables </a:t>
          </a:r>
        </a:p>
      </dsp:txBody>
      <dsp:txXfrm>
        <a:off x="24588" y="3446139"/>
        <a:ext cx="5335624" cy="454509"/>
      </dsp:txXfrm>
    </dsp:sp>
    <dsp:sp modelId="{D8D043F0-D58F-4064-B592-DB9BBF22501F}">
      <dsp:nvSpPr>
        <dsp:cNvPr id="0" name=""/>
        <dsp:cNvSpPr/>
      </dsp:nvSpPr>
      <dsp:spPr>
        <a:xfrm>
          <a:off x="0" y="3985716"/>
          <a:ext cx="53848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Declaring Functions </a:t>
          </a:r>
        </a:p>
      </dsp:txBody>
      <dsp:txXfrm>
        <a:off x="24588" y="4010304"/>
        <a:ext cx="5335624"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19A1-DE9A-774F-A404-40C57A091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11FA3-A327-3344-AE2A-35F23ADA3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5C34-47C3-884E-9C0C-DA7B2F33039B}"/>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5" name="Footer Placeholder 4">
            <a:extLst>
              <a:ext uri="{FF2B5EF4-FFF2-40B4-BE49-F238E27FC236}">
                <a16:creationId xmlns:a16="http://schemas.microsoft.com/office/drawing/2014/main" id="{62E21F94-4CE8-B141-B0AE-78B01F1C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8E7F-1999-634E-A53A-5DCD8FCC61A4}"/>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446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6F31-CD9B-2B4B-BBAE-F41314A82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30E99-F83E-A340-A7AF-20D36F556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F939-874D-9948-AD99-3F6AF1ED4965}"/>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5" name="Footer Placeholder 4">
            <a:extLst>
              <a:ext uri="{FF2B5EF4-FFF2-40B4-BE49-F238E27FC236}">
                <a16:creationId xmlns:a16="http://schemas.microsoft.com/office/drawing/2014/main" id="{3DC44BC4-C543-3F46-9C0A-DB647B85D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8FBB-5523-5F44-BF4B-4D4AA07498D3}"/>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677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300C9-55BB-BB41-8C5A-92DD4835D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7CC13-FAF9-494A-B857-1DC448711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F7E1-9627-C747-B5C0-238910717B5C}"/>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5" name="Footer Placeholder 4">
            <a:extLst>
              <a:ext uri="{FF2B5EF4-FFF2-40B4-BE49-F238E27FC236}">
                <a16:creationId xmlns:a16="http://schemas.microsoft.com/office/drawing/2014/main" id="{042053B1-F36C-4D4E-B298-5EF4822E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65F9C-6D02-AD45-A92F-E0966B2A2A3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26154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390A0-8BDC-4CA2-83C2-3B990FAA74A4}"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643207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390A0-8BDC-4CA2-83C2-3B990FAA74A4}"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2303280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390A0-8BDC-4CA2-83C2-3B990FAA74A4}"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3976807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7390A0-8BDC-4CA2-83C2-3B990FAA74A4}"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1158358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7390A0-8BDC-4CA2-83C2-3B990FAA74A4}"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353368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7390A0-8BDC-4CA2-83C2-3B990FAA74A4}" type="datetimeFigureOut">
              <a:rPr lang="en-US" smtClean="0"/>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25423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390A0-8BDC-4CA2-83C2-3B990FAA74A4}" type="datetimeFigureOut">
              <a:rPr lang="en-US" smtClean="0"/>
              <a:t>11/12/2022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2924016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390A0-8BDC-4CA2-83C2-3B990FAA74A4}"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80017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5081-6493-2D46-A3D0-9B2D1FB26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E71B7-DA50-CC4C-8F11-E8CD83F3F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AC12A-88B2-1E41-BCE4-FE83446C9831}"/>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5" name="Footer Placeholder 4">
            <a:extLst>
              <a:ext uri="{FF2B5EF4-FFF2-40B4-BE49-F238E27FC236}">
                <a16:creationId xmlns:a16="http://schemas.microsoft.com/office/drawing/2014/main" id="{8F2EDC71-A96B-9344-AE82-E88E4C99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8975C-931B-4B46-A635-E8D2A6C0199D}"/>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392652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390A0-8BDC-4CA2-83C2-3B990FAA74A4}"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718794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390A0-8BDC-4CA2-83C2-3B990FAA74A4}"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2366989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390A0-8BDC-4CA2-83C2-3B990FAA74A4}"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4BDD49-CB02-4DF2-A0C7-3A9B547B4BC4}" type="slidenum">
              <a:rPr lang="en-US" smtClean="0"/>
              <a:t>‹#›</a:t>
            </a:fld>
            <a:endParaRPr lang="en-US"/>
          </a:p>
        </p:txBody>
      </p:sp>
    </p:spTree>
    <p:extLst>
      <p:ext uri="{BB962C8B-B14F-4D97-AF65-F5344CB8AC3E}">
        <p14:creationId xmlns:p14="http://schemas.microsoft.com/office/powerpoint/2010/main" val="38994906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9F676B-640F-4A08-9322-777801173C80}"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3614976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F676B-640F-4A08-9322-777801173C80}"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80459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F676B-640F-4A08-9322-777801173C80}"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202699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9F676B-640F-4A08-9322-777801173C80}"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29044736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9F676B-640F-4A08-9322-777801173C80}" type="datetimeFigureOut">
              <a:rPr lang="en-US" smtClean="0"/>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33812214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9F676B-640F-4A08-9322-777801173C80}" type="datetimeFigureOut">
              <a:rPr lang="en-US" smtClean="0"/>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4032178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F676B-640F-4A08-9322-777801173C80}" type="datetimeFigureOut">
              <a:rPr lang="en-US" smtClean="0"/>
              <a:t>11/12/2022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262954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D308-28EF-4140-A561-1C9B8864F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4DE80-DC87-BF40-B94A-D6CD42401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1ECB3-55ED-AA42-A0B3-DEA96FC9525E}"/>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5" name="Footer Placeholder 4">
            <a:extLst>
              <a:ext uri="{FF2B5EF4-FFF2-40B4-BE49-F238E27FC236}">
                <a16:creationId xmlns:a16="http://schemas.microsoft.com/office/drawing/2014/main" id="{9DBC802B-225E-5E47-8F47-1ABF6D768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5E78-83C7-614C-AEDB-C94EB69C7638}"/>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4005978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F676B-640F-4A08-9322-777801173C80}"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4218627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F676B-640F-4A08-9322-777801173C80}" type="datetimeFigureOut">
              <a:rPr lang="en-US" smtClean="0"/>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25715380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F676B-640F-4A08-9322-777801173C80}"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2729652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F676B-640F-4A08-9322-777801173C80}" type="datetimeFigureOut">
              <a:rPr lang="en-US" smtClean="0"/>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832C-938D-49E3-B5E3-926F61906BB2}" type="slidenum">
              <a:rPr lang="en-US" smtClean="0"/>
              <a:t>‹#›</a:t>
            </a:fld>
            <a:endParaRPr lang="en-US"/>
          </a:p>
        </p:txBody>
      </p:sp>
    </p:spTree>
    <p:extLst>
      <p:ext uri="{BB962C8B-B14F-4D97-AF65-F5344CB8AC3E}">
        <p14:creationId xmlns:p14="http://schemas.microsoft.com/office/powerpoint/2010/main" val="191075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0838-9D6B-6047-A24E-5C53E6CD2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51-15CF-CE4A-B9E6-3220A11D2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58098-AC99-9349-9F7F-69FD790EB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B3D2D8-6CF2-134F-AF43-EBBC277C632B}"/>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6" name="Footer Placeholder 5">
            <a:extLst>
              <a:ext uri="{FF2B5EF4-FFF2-40B4-BE49-F238E27FC236}">
                <a16:creationId xmlns:a16="http://schemas.microsoft.com/office/drawing/2014/main" id="{5F2A8671-823F-4140-A469-8825BAEDE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88436-7D39-F541-B039-A35C32F1155F}"/>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422604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621-FA57-1C49-BF49-8CD2EF011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B114F-4E42-6345-A4AA-15E6619EE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6E5AF-F980-9F44-8F1F-8E69F5446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8D939-6CAC-764A-AA3C-CC98C25B7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8CCDD-8FC7-8F4A-81CD-7F14978C8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118F0-BAB6-7E43-B7A1-E2192C2E6180}"/>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8" name="Footer Placeholder 7">
            <a:extLst>
              <a:ext uri="{FF2B5EF4-FFF2-40B4-BE49-F238E27FC236}">
                <a16:creationId xmlns:a16="http://schemas.microsoft.com/office/drawing/2014/main" id="{07E80560-45C4-4A44-8E6D-505D4EB33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97A86-EE84-144A-948C-51B0D1DA5CA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95978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EFF-74F2-9945-9564-667824F0F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A82DC-B7FA-8F41-BB66-2E83ED8798BB}"/>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4" name="Footer Placeholder 3">
            <a:extLst>
              <a:ext uri="{FF2B5EF4-FFF2-40B4-BE49-F238E27FC236}">
                <a16:creationId xmlns:a16="http://schemas.microsoft.com/office/drawing/2014/main" id="{D85BA11C-6963-994E-9CC1-CD9E8E7EC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B9D1F-D5DC-334E-9784-45E0DA91EE5C}"/>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18323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CE84E-8E83-9C46-92D2-14C93385310A}"/>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3" name="Footer Placeholder 2">
            <a:extLst>
              <a:ext uri="{FF2B5EF4-FFF2-40B4-BE49-F238E27FC236}">
                <a16:creationId xmlns:a16="http://schemas.microsoft.com/office/drawing/2014/main" id="{9244141D-BD9E-EE47-8C8A-620BF3FA8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A83F4-CDCB-F14F-A43B-C03C7BCF6C9A}"/>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897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CCDD-3E99-9543-97F1-3A288098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7C650-C78E-4B42-B48B-A44C2B53A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A2ECB-65FF-7B49-B181-38026480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90EA7-067F-6748-A6C2-39158514947E}"/>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6" name="Footer Placeholder 5">
            <a:extLst>
              <a:ext uri="{FF2B5EF4-FFF2-40B4-BE49-F238E27FC236}">
                <a16:creationId xmlns:a16="http://schemas.microsoft.com/office/drawing/2014/main" id="{858F2B21-79D3-7745-AD8E-74D2B0237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64925-9A89-394F-A881-4243DAC07FF6}"/>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56825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C011-DDF4-1240-90A5-F3D6D94EC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41DB1-037C-EB47-8065-5F3EE2AC7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60EE1-7ABD-7E40-96EE-D060684A2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D70A6-E487-694E-BE7A-EDE7B9425DDF}"/>
              </a:ext>
            </a:extLst>
          </p:cNvPr>
          <p:cNvSpPr>
            <a:spLocks noGrp="1"/>
          </p:cNvSpPr>
          <p:nvPr>
            <p:ph type="dt" sz="half" idx="10"/>
          </p:nvPr>
        </p:nvSpPr>
        <p:spPr/>
        <p:txBody>
          <a:bodyPr/>
          <a:lstStyle/>
          <a:p>
            <a:fld id="{54F2B197-B1E5-3D4C-8C99-6A2C66230A09}" type="datetimeFigureOut">
              <a:rPr lang="en-US" smtClean="0"/>
              <a:t>11/12/2022</a:t>
            </a:fld>
            <a:endParaRPr lang="en-US"/>
          </a:p>
        </p:txBody>
      </p:sp>
      <p:sp>
        <p:nvSpPr>
          <p:cNvPr id="6" name="Footer Placeholder 5">
            <a:extLst>
              <a:ext uri="{FF2B5EF4-FFF2-40B4-BE49-F238E27FC236}">
                <a16:creationId xmlns:a16="http://schemas.microsoft.com/office/drawing/2014/main" id="{00AF369F-FBF8-FC45-9745-CA2C698F1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9F7B3-6A66-FD40-8E34-ED3BF01603B1}"/>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8045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86145-2E48-A24D-AF91-06E9C4F12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9CB0E-A435-2846-85B7-68680703D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09585-715D-A041-8FC7-F03D1E2AB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2B197-B1E5-3D4C-8C99-6A2C66230A09}" type="datetimeFigureOut">
              <a:rPr lang="en-US" smtClean="0"/>
              <a:t>11/12/2022</a:t>
            </a:fld>
            <a:endParaRPr lang="en-US"/>
          </a:p>
        </p:txBody>
      </p:sp>
      <p:sp>
        <p:nvSpPr>
          <p:cNvPr id="5" name="Footer Placeholder 4">
            <a:extLst>
              <a:ext uri="{FF2B5EF4-FFF2-40B4-BE49-F238E27FC236}">
                <a16:creationId xmlns:a16="http://schemas.microsoft.com/office/drawing/2014/main" id="{097B6A49-EA82-F04D-83B9-C9B1B43DE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01F39-D11E-E148-889F-63BBC51A8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9A0E6-0F7F-1A45-9312-71FD5AA5268A}" type="slidenum">
              <a:rPr lang="en-US" smtClean="0"/>
              <a:t>‹#›</a:t>
            </a:fld>
            <a:endParaRPr lang="en-US"/>
          </a:p>
        </p:txBody>
      </p:sp>
    </p:spTree>
    <p:extLst>
      <p:ext uri="{BB962C8B-B14F-4D97-AF65-F5344CB8AC3E}">
        <p14:creationId xmlns:p14="http://schemas.microsoft.com/office/powerpoint/2010/main" val="3239897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390A0-8BDC-4CA2-83C2-3B990FAA74A4}" type="datetimeFigureOut">
              <a:rPr lang="en-US" smtClean="0"/>
              <a:t>11/12/2022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4BDD49-CB02-4DF2-A0C7-3A9B547B4BC4}" type="slidenum">
              <a:rPr lang="en-US" smtClean="0"/>
              <a:t>‹#›</a:t>
            </a:fld>
            <a:endParaRPr lang="en-US"/>
          </a:p>
        </p:txBody>
      </p:sp>
    </p:spTree>
    <p:extLst>
      <p:ext uri="{BB962C8B-B14F-4D97-AF65-F5344CB8AC3E}">
        <p14:creationId xmlns:p14="http://schemas.microsoft.com/office/powerpoint/2010/main" val="1379434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F676B-640F-4A08-9322-777801173C80}" type="datetimeFigureOut">
              <a:rPr lang="en-US" smtClean="0"/>
              <a:t>11/12/2022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F832C-938D-49E3-B5E3-926F61906BB2}" type="slidenum">
              <a:rPr lang="en-US" smtClean="0"/>
              <a:t>‹#›</a:t>
            </a:fld>
            <a:endParaRPr lang="en-US"/>
          </a:p>
        </p:txBody>
      </p:sp>
    </p:spTree>
    <p:extLst>
      <p:ext uri="{BB962C8B-B14F-4D97-AF65-F5344CB8AC3E}">
        <p14:creationId xmlns:p14="http://schemas.microsoft.com/office/powerpoint/2010/main" val="3719132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hyperlink" Target="http://notepad-plus-plus.org/download/"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32910" y="2029968"/>
            <a:ext cx="10016244" cy="1446550"/>
          </a:xfrm>
          <a:prstGeom prst="rect">
            <a:avLst/>
          </a:prstGeom>
          <a:noFill/>
        </p:spPr>
        <p:txBody>
          <a:bodyPr wrap="square" lIns="91440" tIns="45720" rIns="91440" bIns="45720" rtlCol="0" anchor="t">
            <a:spAutoFit/>
          </a:bodyPr>
          <a:lstStyle/>
          <a:p>
            <a:r>
              <a:rPr lang="en-US" sz="4400" b="1" dirty="0">
                <a:solidFill>
                  <a:schemeClr val="bg1"/>
                </a:solidFill>
                <a:latin typeface="Arial"/>
                <a:cs typeface="Arial"/>
              </a:rPr>
              <a:t>Server </a:t>
            </a:r>
            <a:r>
              <a:rPr lang="en-CA" sz="4400" b="1" dirty="0">
                <a:solidFill>
                  <a:schemeClr val="bg1"/>
                </a:solidFill>
                <a:latin typeface="Arial"/>
                <a:cs typeface="Arial"/>
              </a:rPr>
              <a:t>Side Programming</a:t>
            </a:r>
          </a:p>
          <a:p>
            <a:r>
              <a:rPr lang="en-CA" sz="4400" b="1" dirty="0">
                <a:solidFill>
                  <a:schemeClr val="bg1"/>
                </a:solidFill>
                <a:latin typeface="Arial"/>
                <a:cs typeface="Arial"/>
              </a:rPr>
              <a:t>Day One</a:t>
            </a:r>
          </a:p>
        </p:txBody>
      </p:sp>
    </p:spTree>
    <p:extLst>
      <p:ext uri="{BB962C8B-B14F-4D97-AF65-F5344CB8AC3E}">
        <p14:creationId xmlns:p14="http://schemas.microsoft.com/office/powerpoint/2010/main" val="252965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fr-FR" sz="4000">
                <a:solidFill>
                  <a:srgbClr val="FFFFFF"/>
                </a:solidFill>
              </a:rPr>
              <a:t>Static HTML pages versus dynamic content</a:t>
            </a:r>
            <a:endParaRPr lang="en-US" sz="400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PHP stands for Hypertext-Pre-Processor. </a:t>
            </a:r>
          </a:p>
          <a:p>
            <a:r>
              <a:rPr lang="en-US" sz="2400"/>
              <a:t>The name reflects the nature of the language.</a:t>
            </a:r>
          </a:p>
          <a:p>
            <a:r>
              <a:rPr lang="en-US" sz="2400"/>
              <a:t>PHP can be inserted anywhere in an HTML document.</a:t>
            </a:r>
          </a:p>
          <a:p>
            <a:r>
              <a:rPr lang="en-US" sz="2400"/>
              <a:t>The server processes the code we put within the &lt;?php tags on the page ?&gt;</a:t>
            </a:r>
          </a:p>
          <a:p>
            <a:r>
              <a:rPr lang="en-US" sz="2400"/>
              <a:t>Once the page is ready it sends it to the web browser. </a:t>
            </a:r>
          </a:p>
          <a:p>
            <a:pPr marL="0" indent="0">
              <a:buNone/>
            </a:pPr>
            <a:endParaRPr lang="en-US" sz="2400"/>
          </a:p>
        </p:txBody>
      </p:sp>
    </p:spTree>
    <p:extLst>
      <p:ext uri="{BB962C8B-B14F-4D97-AF65-F5344CB8AC3E}">
        <p14:creationId xmlns:p14="http://schemas.microsoft.com/office/powerpoint/2010/main" val="343617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HTML fundamentals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We can take these static pages and make templates from them.</a:t>
            </a:r>
          </a:p>
          <a:p>
            <a:r>
              <a:rPr lang="en-US" sz="2400"/>
              <a:t>With PHP we will use regular HTML documents with a .php extension.</a:t>
            </a:r>
          </a:p>
          <a:p>
            <a:r>
              <a:rPr lang="en-US" sz="2400"/>
              <a:t>The same basic structure applies.</a:t>
            </a:r>
          </a:p>
          <a:p>
            <a:r>
              <a:rPr lang="en-US" sz="2400"/>
              <a:t>We will be using HTML forms to process input from the user in php.</a:t>
            </a:r>
          </a:p>
        </p:txBody>
      </p:sp>
    </p:spTree>
    <p:extLst>
      <p:ext uri="{BB962C8B-B14F-4D97-AF65-F5344CB8AC3E}">
        <p14:creationId xmlns:p14="http://schemas.microsoft.com/office/powerpoint/2010/main" val="340777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CSS fundamentals</a:t>
            </a:r>
          </a:p>
        </p:txBody>
      </p:sp>
      <p:sp>
        <p:nvSpPr>
          <p:cNvPr id="3" name="Content Placeholder 2"/>
          <p:cNvSpPr>
            <a:spLocks noGrp="1"/>
          </p:cNvSpPr>
          <p:nvPr>
            <p:ph idx="1"/>
          </p:nvPr>
        </p:nvSpPr>
        <p:spPr>
          <a:xfrm>
            <a:off x="1367624" y="2490436"/>
            <a:ext cx="9708995" cy="3567173"/>
          </a:xfrm>
        </p:spPr>
        <p:txBody>
          <a:bodyPr anchor="ctr">
            <a:normAutofit/>
          </a:bodyPr>
          <a:lstStyle/>
          <a:p>
            <a:pPr>
              <a:lnSpc>
                <a:spcPct val="90000"/>
              </a:lnSpc>
            </a:pPr>
            <a:r>
              <a:rPr lang="en-US" sz="1500"/>
              <a:t>CSS as well as HTML is a part of the document either through separate style sheets, style tags or style attributes within another HTML element.</a:t>
            </a:r>
          </a:p>
          <a:p>
            <a:pPr marL="0" indent="0">
              <a:lnSpc>
                <a:spcPct val="90000"/>
              </a:lnSpc>
              <a:buNone/>
            </a:pPr>
            <a:r>
              <a:rPr lang="en-US" sz="1500"/>
              <a:t>&lt;head&gt;</a:t>
            </a:r>
            <a:br>
              <a:rPr lang="en-US" sz="1500"/>
            </a:br>
            <a:r>
              <a:rPr lang="en-US" sz="1500"/>
              <a:t>&lt;style&gt;</a:t>
            </a:r>
          </a:p>
          <a:p>
            <a:pPr marL="0" indent="0">
              <a:lnSpc>
                <a:spcPct val="90000"/>
              </a:lnSpc>
              <a:buNone/>
            </a:pPr>
            <a:r>
              <a:rPr lang="en-US" sz="1500"/>
              <a:t>*{</a:t>
            </a:r>
          </a:p>
          <a:p>
            <a:pPr marL="0" indent="0">
              <a:lnSpc>
                <a:spcPct val="90000"/>
              </a:lnSpc>
              <a:buNone/>
            </a:pPr>
            <a:r>
              <a:rPr lang="en-US" sz="1500"/>
              <a:t>	margin:0;</a:t>
            </a:r>
          </a:p>
          <a:p>
            <a:pPr marL="0" indent="0">
              <a:lnSpc>
                <a:spcPct val="90000"/>
              </a:lnSpc>
              <a:buNone/>
            </a:pPr>
            <a:r>
              <a:rPr lang="en-US" sz="1500"/>
              <a:t>}</a:t>
            </a:r>
          </a:p>
          <a:p>
            <a:pPr marL="0" indent="0">
              <a:lnSpc>
                <a:spcPct val="90000"/>
              </a:lnSpc>
              <a:buNone/>
            </a:pPr>
            <a:r>
              <a:rPr lang="en-US" sz="1500"/>
              <a:t>&lt;/style&gt;</a:t>
            </a:r>
            <a:br>
              <a:rPr lang="en-US" sz="1500"/>
            </a:br>
            <a:r>
              <a:rPr lang="en-US" sz="1500"/>
              <a:t>&lt;?php //php comment – php code can go here as well ?&gt;</a:t>
            </a:r>
            <a:br>
              <a:rPr lang="en-US" sz="1500"/>
            </a:br>
            <a:r>
              <a:rPr lang="en-US" sz="1500"/>
              <a:t>&lt;/head&gt;</a:t>
            </a:r>
            <a:br>
              <a:rPr lang="en-US" sz="1500"/>
            </a:br>
            <a:r>
              <a:rPr lang="en-US" sz="1500"/>
              <a:t>&lt;body&gt;</a:t>
            </a:r>
            <a:br>
              <a:rPr lang="en-US" sz="1500"/>
            </a:br>
            <a:r>
              <a:rPr lang="en-US" sz="1500"/>
              <a:t>&lt;img src=“img1.jpg” alt=“img1” style=“</a:t>
            </a:r>
            <a:r>
              <a:rPr lang="en-US" sz="1500" b="1"/>
              <a:t>&lt;?php echo “width:480px;”; ?&gt;</a:t>
            </a:r>
            <a:r>
              <a:rPr lang="en-US" sz="1500"/>
              <a:t>” /&gt;</a:t>
            </a:r>
          </a:p>
          <a:p>
            <a:pPr marL="0" indent="0">
              <a:lnSpc>
                <a:spcPct val="90000"/>
              </a:lnSpc>
              <a:buNone/>
            </a:pPr>
            <a:r>
              <a:rPr lang="en-US" sz="1500"/>
              <a:t>&lt;?php //php comment – php code can go here as well ?&gt;</a:t>
            </a:r>
            <a:br>
              <a:rPr lang="en-US" sz="1500"/>
            </a:br>
            <a:r>
              <a:rPr lang="en-US" sz="1500"/>
              <a:t>&lt;/body&gt;</a:t>
            </a:r>
          </a:p>
          <a:p>
            <a:pPr marL="0" indent="0">
              <a:lnSpc>
                <a:spcPct val="90000"/>
              </a:lnSpc>
              <a:buNone/>
            </a:pPr>
            <a:r>
              <a:rPr lang="en-US" sz="1500"/>
              <a:t>&lt;/html&gt;</a:t>
            </a:r>
          </a:p>
        </p:txBody>
      </p:sp>
    </p:spTree>
    <p:extLst>
      <p:ext uri="{BB962C8B-B14F-4D97-AF65-F5344CB8AC3E}">
        <p14:creationId xmlns:p14="http://schemas.microsoft.com/office/powerpoint/2010/main" val="227377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HTML fundamentals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HTML Fundamentals Demo (basicpage.php and template.php)</a:t>
            </a:r>
          </a:p>
        </p:txBody>
      </p:sp>
    </p:spTree>
    <p:extLst>
      <p:ext uri="{BB962C8B-B14F-4D97-AF65-F5344CB8AC3E}">
        <p14:creationId xmlns:p14="http://schemas.microsoft.com/office/powerpoint/2010/main" val="73610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The client and server roles in a web application</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The client (usually a web browser) requests a web page from the server.</a:t>
            </a:r>
            <a:br>
              <a:rPr lang="en-US" sz="2400"/>
            </a:br>
            <a:r>
              <a:rPr lang="en-US" sz="2400"/>
              <a:t>ie – home.php</a:t>
            </a:r>
          </a:p>
          <a:p>
            <a:r>
              <a:rPr lang="en-US" sz="2400"/>
              <a:t>The server processes any php on the page</a:t>
            </a:r>
          </a:p>
          <a:p>
            <a:r>
              <a:rPr lang="en-US" sz="2400"/>
              <a:t>The server sends the page to the client.</a:t>
            </a:r>
          </a:p>
          <a:p>
            <a:r>
              <a:rPr lang="en-US" sz="2400"/>
              <a:t>The client sees the output result from the combination of PHP and the HTML and CSS pages. </a:t>
            </a:r>
          </a:p>
        </p:txBody>
      </p:sp>
    </p:spTree>
    <p:extLst>
      <p:ext uri="{BB962C8B-B14F-4D97-AF65-F5344CB8AC3E}">
        <p14:creationId xmlns:p14="http://schemas.microsoft.com/office/powerpoint/2010/main" val="1426703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PHP Programming Fundamentals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PHP is written in its own files and also directly in with HTML and CSS code.</a:t>
            </a:r>
          </a:p>
          <a:p>
            <a:r>
              <a:rPr lang="en-US" sz="2400"/>
              <a:t>This takes places within the php tags</a:t>
            </a:r>
            <a:br>
              <a:rPr lang="en-US" sz="2400"/>
            </a:br>
            <a:endParaRPr lang="en-US" sz="2400"/>
          </a:p>
          <a:p>
            <a:pPr marL="0" indent="0">
              <a:buNone/>
            </a:pPr>
            <a:r>
              <a:rPr lang="en-US" sz="2400"/>
              <a:t>&lt;?php //php comment – php code goes here ?&gt;</a:t>
            </a:r>
          </a:p>
          <a:p>
            <a:pPr marL="0" indent="0">
              <a:buNone/>
            </a:pPr>
            <a:endParaRPr lang="en-US" sz="2400"/>
          </a:p>
          <a:p>
            <a:r>
              <a:rPr lang="en-US" sz="2400"/>
              <a:t>Any code not within those tags will cause an error and not function correctly.</a:t>
            </a:r>
          </a:p>
          <a:p>
            <a:endParaRPr lang="en-US" sz="2400"/>
          </a:p>
        </p:txBody>
      </p:sp>
    </p:spTree>
    <p:extLst>
      <p:ext uri="{BB962C8B-B14F-4D97-AF65-F5344CB8AC3E}">
        <p14:creationId xmlns:p14="http://schemas.microsoft.com/office/powerpoint/2010/main" val="7199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PHP Programming Fundamentals </a:t>
            </a:r>
          </a:p>
        </p:txBody>
      </p:sp>
      <p:sp>
        <p:nvSpPr>
          <p:cNvPr id="3" name="Content Placeholder 2"/>
          <p:cNvSpPr>
            <a:spLocks noGrp="1"/>
          </p:cNvSpPr>
          <p:nvPr>
            <p:ph idx="1"/>
          </p:nvPr>
        </p:nvSpPr>
        <p:spPr>
          <a:xfrm>
            <a:off x="1367624" y="2490436"/>
            <a:ext cx="9708995" cy="3567173"/>
          </a:xfrm>
        </p:spPr>
        <p:txBody>
          <a:bodyPr anchor="ctr">
            <a:normAutofit/>
          </a:bodyPr>
          <a:lstStyle/>
          <a:p>
            <a:pPr>
              <a:lnSpc>
                <a:spcPct val="90000"/>
              </a:lnSpc>
            </a:pPr>
            <a:r>
              <a:rPr lang="en-US" sz="2200"/>
              <a:t>Another way to write PHP tags is vertically to allow for blocks of code.</a:t>
            </a:r>
          </a:p>
          <a:p>
            <a:pPr>
              <a:lnSpc>
                <a:spcPct val="90000"/>
              </a:lnSpc>
            </a:pPr>
            <a:r>
              <a:rPr lang="en-US" sz="2200"/>
              <a:t>We will write a basic program to output to the screen and call it “hellophp.php”</a:t>
            </a:r>
          </a:p>
          <a:p>
            <a:pPr marL="0" indent="0">
              <a:lnSpc>
                <a:spcPct val="90000"/>
              </a:lnSpc>
              <a:buNone/>
            </a:pPr>
            <a:r>
              <a:rPr lang="en-US" sz="2200"/>
              <a:t>&lt;?php</a:t>
            </a:r>
            <a:br>
              <a:rPr lang="en-US" sz="2200"/>
            </a:br>
            <a:br>
              <a:rPr lang="en-US" sz="2200"/>
            </a:br>
            <a:r>
              <a:rPr lang="en-US" sz="2200"/>
              <a:t>	//php code goes here. </a:t>
            </a:r>
            <a:br>
              <a:rPr lang="en-US" sz="2200"/>
            </a:br>
            <a:r>
              <a:rPr lang="en-US" sz="2200"/>
              <a:t>	echo “Hello PHP!”;</a:t>
            </a:r>
            <a:br>
              <a:rPr lang="en-US" sz="2200"/>
            </a:br>
            <a:r>
              <a:rPr lang="en-US" sz="2200"/>
              <a:t>	//echo will print a string that we we specify after it.</a:t>
            </a:r>
            <a:br>
              <a:rPr lang="en-US" sz="2200"/>
            </a:br>
            <a:r>
              <a:rPr lang="en-US" sz="2200"/>
              <a:t>	// notice the semi colon – this signifies a line end, and is necessary for multiple statements</a:t>
            </a:r>
            <a:br>
              <a:rPr lang="en-US" sz="2200"/>
            </a:br>
            <a:br>
              <a:rPr lang="en-US" sz="2200"/>
            </a:br>
            <a:r>
              <a:rPr lang="en-US" sz="2200"/>
              <a:t>?&gt;</a:t>
            </a:r>
          </a:p>
          <a:p>
            <a:pPr>
              <a:lnSpc>
                <a:spcPct val="90000"/>
              </a:lnSpc>
            </a:pPr>
            <a:endParaRPr lang="en-US" sz="2200"/>
          </a:p>
        </p:txBody>
      </p:sp>
    </p:spTree>
    <p:extLst>
      <p:ext uri="{BB962C8B-B14F-4D97-AF65-F5344CB8AC3E}">
        <p14:creationId xmlns:p14="http://schemas.microsoft.com/office/powerpoint/2010/main" val="353576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PHP Programming Fundamentals </a:t>
            </a:r>
          </a:p>
        </p:txBody>
      </p:sp>
      <p:sp>
        <p:nvSpPr>
          <p:cNvPr id="3" name="Content Placeholder 2"/>
          <p:cNvSpPr>
            <a:spLocks noGrp="1"/>
          </p:cNvSpPr>
          <p:nvPr>
            <p:ph idx="1"/>
          </p:nvPr>
        </p:nvSpPr>
        <p:spPr>
          <a:xfrm>
            <a:off x="1367624" y="2490436"/>
            <a:ext cx="9708995" cy="3567173"/>
          </a:xfrm>
        </p:spPr>
        <p:txBody>
          <a:bodyPr anchor="ctr">
            <a:normAutofit/>
          </a:bodyPr>
          <a:lstStyle/>
          <a:p>
            <a:pPr>
              <a:lnSpc>
                <a:spcPct val="90000"/>
              </a:lnSpc>
            </a:pPr>
            <a:r>
              <a:rPr lang="en-US" sz="1500"/>
              <a:t>Another way to write PHP tags is vertically to allow for blocks of code.</a:t>
            </a:r>
          </a:p>
          <a:p>
            <a:pPr>
              <a:lnSpc>
                <a:spcPct val="90000"/>
              </a:lnSpc>
            </a:pPr>
            <a:r>
              <a:rPr lang="en-US" sz="1500"/>
              <a:t>We will write a basic program to output to the screen and call it “hellophp.php”</a:t>
            </a:r>
          </a:p>
          <a:p>
            <a:pPr marL="0" indent="0">
              <a:lnSpc>
                <a:spcPct val="90000"/>
              </a:lnSpc>
              <a:buNone/>
            </a:pPr>
            <a:r>
              <a:rPr lang="en-US" sz="1500"/>
              <a:t>&lt;?php</a:t>
            </a:r>
            <a:br>
              <a:rPr lang="en-US" sz="1500"/>
            </a:br>
            <a:br>
              <a:rPr lang="en-US" sz="1500"/>
            </a:br>
            <a:r>
              <a:rPr lang="en-US" sz="1500"/>
              <a:t>	//comment – we can use If statements in PHP as well</a:t>
            </a:r>
          </a:p>
          <a:p>
            <a:pPr marL="0" indent="0">
              <a:lnSpc>
                <a:spcPct val="90000"/>
              </a:lnSpc>
              <a:buNone/>
            </a:pPr>
            <a:r>
              <a:rPr lang="en-US" sz="1500"/>
              <a:t>	//These are decisions based on conditions</a:t>
            </a:r>
            <a:br>
              <a:rPr lang="en-US" sz="1500"/>
            </a:br>
            <a:r>
              <a:rPr lang="en-US" sz="1500"/>
              <a:t>	$continueProgram = true;</a:t>
            </a:r>
            <a:br>
              <a:rPr lang="en-US" sz="1500"/>
            </a:br>
            <a:br>
              <a:rPr lang="en-US" sz="1500"/>
            </a:br>
            <a:r>
              <a:rPr lang="en-US" sz="1500"/>
              <a:t>	if ($continueProgram == true){</a:t>
            </a:r>
            <a:br>
              <a:rPr lang="en-US" sz="1500"/>
            </a:br>
            <a:r>
              <a:rPr lang="en-US" sz="1500"/>
              <a:t>		//continue the program</a:t>
            </a:r>
          </a:p>
          <a:p>
            <a:pPr marL="0" indent="0">
              <a:lnSpc>
                <a:spcPct val="90000"/>
              </a:lnSpc>
              <a:buNone/>
            </a:pPr>
            <a:r>
              <a:rPr lang="en-US" sz="1500"/>
              <a:t>	}else if ($continueProgram == false){</a:t>
            </a:r>
            <a:br>
              <a:rPr lang="en-US" sz="1500"/>
            </a:br>
            <a:r>
              <a:rPr lang="en-US" sz="1500"/>
              <a:t>		//end the program</a:t>
            </a:r>
            <a:br>
              <a:rPr lang="en-US" sz="1500"/>
            </a:br>
            <a:r>
              <a:rPr lang="en-US" sz="1500"/>
              <a:t>	}</a:t>
            </a:r>
            <a:br>
              <a:rPr lang="en-US" sz="1500"/>
            </a:br>
            <a:br>
              <a:rPr lang="en-US" sz="1500"/>
            </a:br>
            <a:r>
              <a:rPr lang="en-US" sz="1500"/>
              <a:t>?&gt;</a:t>
            </a:r>
          </a:p>
          <a:p>
            <a:pPr>
              <a:lnSpc>
                <a:spcPct val="90000"/>
              </a:lnSpc>
            </a:pPr>
            <a:endParaRPr lang="en-US" sz="1500"/>
          </a:p>
        </p:txBody>
      </p:sp>
    </p:spTree>
    <p:extLst>
      <p:ext uri="{BB962C8B-B14F-4D97-AF65-F5344CB8AC3E}">
        <p14:creationId xmlns:p14="http://schemas.microsoft.com/office/powerpoint/2010/main" val="388322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PHP Programming Fundamentals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dirty="0"/>
              <a:t>HTML Forms demo </a:t>
            </a:r>
            <a:r>
              <a:rPr lang="en-US" sz="2400"/>
              <a:t>capturing input.php</a:t>
            </a:r>
            <a:endParaRPr lang="en-US" sz="2400" dirty="0">
              <a:cs typeface="Calibri"/>
            </a:endParaRPr>
          </a:p>
        </p:txBody>
      </p:sp>
    </p:spTree>
    <p:extLst>
      <p:ext uri="{BB962C8B-B14F-4D97-AF65-F5344CB8AC3E}">
        <p14:creationId xmlns:p14="http://schemas.microsoft.com/office/powerpoint/2010/main" val="299494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C4DD-B694-8847-A9F0-C026147425F1}"/>
              </a:ext>
            </a:extLst>
          </p:cNvPr>
          <p:cNvSpPr>
            <a:spLocks noGrp="1"/>
          </p:cNvSpPr>
          <p:nvPr>
            <p:ph idx="1"/>
          </p:nvPr>
        </p:nvSpPr>
        <p:spPr>
          <a:xfrm>
            <a:off x="573658" y="1690688"/>
            <a:ext cx="11427123" cy="5090124"/>
          </a:xfrm>
        </p:spPr>
        <p:txBody>
          <a:bodyPr vert="horz" lIns="91440" tIns="45720" rIns="91440" bIns="45720" rtlCol="0" anchor="t">
            <a:normAutofit/>
          </a:bodyPr>
          <a:lstStyle/>
          <a:p>
            <a:pPr marL="0" indent="0">
              <a:buNone/>
            </a:pPr>
            <a:endParaRPr lang="en-US" sz="2400" b="1" dirty="0">
              <a:latin typeface="Calibri"/>
              <a:cs typeface="Calibri"/>
            </a:endParaRPr>
          </a:p>
          <a:p>
            <a:pPr marL="0" indent="0">
              <a:buNone/>
            </a:pPr>
            <a:endParaRPr lang="en-US" sz="2400" b="1" dirty="0">
              <a:solidFill>
                <a:schemeClr val="tx2">
                  <a:lumMod val="75000"/>
                </a:schemeClr>
              </a:solidFill>
              <a:latin typeface="Calibri"/>
              <a:cs typeface="Calibri"/>
            </a:endParaRPr>
          </a:p>
        </p:txBody>
      </p:sp>
      <p:sp>
        <p:nvSpPr>
          <p:cNvPr id="5" name="TextBox 4">
            <a:extLst>
              <a:ext uri="{FF2B5EF4-FFF2-40B4-BE49-F238E27FC236}">
                <a16:creationId xmlns:a16="http://schemas.microsoft.com/office/drawing/2014/main" id="{FAAA1244-CDCC-4E8E-00D3-3A6262FA608C}"/>
              </a:ext>
            </a:extLst>
          </p:cNvPr>
          <p:cNvSpPr txBox="1"/>
          <p:nvPr/>
        </p:nvSpPr>
        <p:spPr>
          <a:xfrm>
            <a:off x="4638136" y="325790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6" name="TextBox 5">
            <a:extLst>
              <a:ext uri="{FF2B5EF4-FFF2-40B4-BE49-F238E27FC236}">
                <a16:creationId xmlns:a16="http://schemas.microsoft.com/office/drawing/2014/main" id="{4C3ACF0D-1B9E-8DC1-9F98-D6481EA7A7DA}"/>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7" name="TextBox 6">
            <a:extLst>
              <a:ext uri="{FF2B5EF4-FFF2-40B4-BE49-F238E27FC236}">
                <a16:creationId xmlns:a16="http://schemas.microsoft.com/office/drawing/2014/main" id="{475DEBA0-1020-3352-DEEA-5F9034381E84}"/>
              </a:ext>
            </a:extLst>
          </p:cNvPr>
          <p:cNvSpPr txBox="1"/>
          <p:nvPr/>
        </p:nvSpPr>
        <p:spPr>
          <a:xfrm>
            <a:off x="573657" y="1504720"/>
            <a:ext cx="114271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212529"/>
              </a:solidFill>
              <a:cs typeface="Poppins"/>
            </a:endParaRPr>
          </a:p>
          <a:p>
            <a:endParaRPr lang="en-US" dirty="0">
              <a:solidFill>
                <a:srgbClr val="212529"/>
              </a:solidFill>
              <a:cs typeface="Poppins"/>
            </a:endParaRPr>
          </a:p>
          <a:p>
            <a:endParaRPr lang="en-US" dirty="0">
              <a:solidFill>
                <a:srgbClr val="212529"/>
              </a:solidFill>
              <a:cs typeface="Poppins"/>
            </a:endParaRPr>
          </a:p>
        </p:txBody>
      </p:sp>
      <p:sp>
        <p:nvSpPr>
          <p:cNvPr id="8" name="Title 7">
            <a:extLst>
              <a:ext uri="{FF2B5EF4-FFF2-40B4-BE49-F238E27FC236}">
                <a16:creationId xmlns:a16="http://schemas.microsoft.com/office/drawing/2014/main" id="{DC1ABB8A-951F-4EC2-5543-D0A410AF0024}"/>
              </a:ext>
            </a:extLst>
          </p:cNvPr>
          <p:cNvSpPr>
            <a:spLocks noGrp="1"/>
          </p:cNvSpPr>
          <p:nvPr>
            <p:ph type="title"/>
          </p:nvPr>
        </p:nvSpPr>
        <p:spPr>
          <a:xfrm>
            <a:off x="737558" y="2593616"/>
            <a:ext cx="10515600" cy="1325563"/>
          </a:xfrm>
        </p:spPr>
        <p:txBody>
          <a:bodyPr/>
          <a:lstStyle/>
          <a:p>
            <a:pPr algn="ctr"/>
            <a:r>
              <a:rPr lang="en-US" b="1" dirty="0">
                <a:solidFill>
                  <a:schemeClr val="tx2">
                    <a:lumMod val="75000"/>
                  </a:schemeClr>
                </a:solidFill>
                <a:latin typeface="+mn-lt"/>
                <a:cs typeface="Arial"/>
              </a:rPr>
              <a:t>Welcome!</a:t>
            </a:r>
            <a:endParaRPr lang="en-US" b="1" dirty="0">
              <a:solidFill>
                <a:schemeClr val="tx2">
                  <a:lumMod val="75000"/>
                </a:schemeClr>
              </a:solidFill>
              <a:latin typeface="+mn-lt"/>
              <a:cs typeface="Arial" panose="020B0604020202020204" pitchFamily="34" charset="0"/>
            </a:endParaRPr>
          </a:p>
        </p:txBody>
      </p:sp>
    </p:spTree>
    <p:extLst>
      <p:ext uri="{BB962C8B-B14F-4D97-AF65-F5344CB8AC3E}">
        <p14:creationId xmlns:p14="http://schemas.microsoft.com/office/powerpoint/2010/main" val="232301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8072" y="629268"/>
            <a:ext cx="4939868" cy="1286160"/>
          </a:xfrm>
        </p:spPr>
        <p:txBody>
          <a:bodyPr anchor="b">
            <a:normAutofit/>
          </a:bodyPr>
          <a:lstStyle/>
          <a:p>
            <a:pPr>
              <a:lnSpc>
                <a:spcPct val="90000"/>
              </a:lnSpc>
            </a:pPr>
            <a:r>
              <a:rPr lang="en-US" sz="4100"/>
              <a:t>Setting up WAMP for Windows PCs	</a:t>
            </a:r>
          </a:p>
        </p:txBody>
      </p:sp>
      <p:sp>
        <p:nvSpPr>
          <p:cNvPr id="3" name="Content Placeholder 2"/>
          <p:cNvSpPr>
            <a:spLocks noGrp="1"/>
          </p:cNvSpPr>
          <p:nvPr>
            <p:ph idx="1"/>
          </p:nvPr>
        </p:nvSpPr>
        <p:spPr>
          <a:xfrm>
            <a:off x="5248074" y="2438401"/>
            <a:ext cx="4939867" cy="3785419"/>
          </a:xfrm>
        </p:spPr>
        <p:txBody>
          <a:bodyPr>
            <a:normAutofit/>
          </a:bodyPr>
          <a:lstStyle/>
          <a:p>
            <a:r>
              <a:rPr lang="en-US" sz="1700"/>
              <a:t>Although we will be using LAMP (Linux Apache MySQL and PHP) for the end of this module within a linux environment, we will be using WAMP (Windows Apache MySQL and PHP) the windows equivalent for the beginning of our exercises.</a:t>
            </a:r>
          </a:p>
          <a:p>
            <a:endParaRPr lang="en-US" sz="1700"/>
          </a:p>
          <a:p>
            <a:r>
              <a:rPr lang="en-US" sz="1700"/>
              <a:t>It can be downloaded from http://www.wampserver.com/en/</a:t>
            </a:r>
          </a:p>
        </p:txBody>
      </p:sp>
      <p:pic>
        <p:nvPicPr>
          <p:cNvPr id="5" name="Picture 4" descr="Illuminated server room panel">
            <a:extLst>
              <a:ext uri="{FF2B5EF4-FFF2-40B4-BE49-F238E27FC236}">
                <a16:creationId xmlns:a16="http://schemas.microsoft.com/office/drawing/2014/main" id="{B1BCAAE6-2070-4B72-B38D-B6B9E529D565}"/>
              </a:ext>
            </a:extLst>
          </p:cNvPr>
          <p:cNvPicPr>
            <a:picLocks noChangeAspect="1"/>
          </p:cNvPicPr>
          <p:nvPr/>
        </p:nvPicPr>
        <p:blipFill rotWithShape="1">
          <a:blip r:embed="rId2"/>
          <a:srcRect l="26253" r="39957" b="-3"/>
          <a:stretch/>
        </p:blipFill>
        <p:spPr>
          <a:xfrm>
            <a:off x="1524021" y="10"/>
            <a:ext cx="3476673"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34700" y="2115117"/>
            <a:ext cx="4732020" cy="0"/>
          </a:xfrm>
          <a:prstGeom prst="line">
            <a:avLst/>
          </a:prstGeom>
          <a:ln w="19050">
            <a:solidFill>
              <a:srgbClr val="374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91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759" y="448056"/>
            <a:ext cx="2560777"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2106931" y="731520"/>
            <a:ext cx="2133893" cy="3237579"/>
          </a:xfrm>
        </p:spPr>
        <p:txBody>
          <a:bodyPr>
            <a:normAutofit/>
          </a:bodyPr>
          <a:lstStyle/>
          <a:p>
            <a:r>
              <a:rPr lang="en-US" sz="3300">
                <a:solidFill>
                  <a:srgbClr val="FFFFFF"/>
                </a:solidFill>
              </a:rPr>
              <a:t>Notepad++</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758" y="4419227"/>
            <a:ext cx="2560777"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7452" y="448056"/>
            <a:ext cx="5766356"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8781" y="686863"/>
            <a:ext cx="5278194" cy="5475129"/>
          </a:xfrm>
        </p:spPr>
        <p:txBody>
          <a:bodyPr anchor="ctr">
            <a:normAutofit/>
          </a:bodyPr>
          <a:lstStyle/>
          <a:p>
            <a:r>
              <a:rPr lang="en-US" sz="2300"/>
              <a:t>We will continue using Notepad++ for our Windows based versions of the code. </a:t>
            </a:r>
          </a:p>
          <a:p>
            <a:r>
              <a:rPr lang="en-US" sz="2300"/>
              <a:t>We covered installing notepad++ in another tutorial, but the installation process is fairly straightforward. Download the latest version of Notepad++ from </a:t>
            </a:r>
            <a:br>
              <a:rPr lang="en-US" sz="2300"/>
            </a:br>
            <a:r>
              <a:rPr lang="en-US" sz="2300">
                <a:hlinkClick r:id="rId2"/>
              </a:rPr>
              <a:t>http://notepad-plus-plus.org/download/</a:t>
            </a:r>
            <a:r>
              <a:rPr lang="en-US" sz="2300"/>
              <a:t> </a:t>
            </a:r>
            <a:br>
              <a:rPr lang="en-US" sz="2300"/>
            </a:br>
            <a:r>
              <a:rPr lang="en-US" sz="2300"/>
              <a:t>and install it to your machine.</a:t>
            </a:r>
          </a:p>
        </p:txBody>
      </p:sp>
    </p:spTree>
    <p:extLst>
      <p:ext uri="{BB962C8B-B14F-4D97-AF65-F5344CB8AC3E}">
        <p14:creationId xmlns:p14="http://schemas.microsoft.com/office/powerpoint/2010/main" val="182987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Finishing your exercises and work.</a:t>
            </a:r>
          </a:p>
        </p:txBody>
      </p:sp>
      <p:sp>
        <p:nvSpPr>
          <p:cNvPr id="3" name="Content Placeholder 2"/>
          <p:cNvSpPr>
            <a:spLocks noGrp="1"/>
          </p:cNvSpPr>
          <p:nvPr>
            <p:ph idx="1"/>
          </p:nvPr>
        </p:nvSpPr>
        <p:spPr/>
        <p:txBody>
          <a:bodyPr>
            <a:normAutofit fontScale="92500" lnSpcReduction="20000"/>
          </a:bodyPr>
          <a:lstStyle/>
          <a:p>
            <a:r>
              <a:rPr lang="en-US" dirty="0"/>
              <a:t>You are required to finish the exercises appointed to you in a timely manner before proceeding.</a:t>
            </a:r>
          </a:p>
          <a:p>
            <a:r>
              <a:rPr lang="en-US" dirty="0"/>
              <a:t>You will be expected to do as much planning as possible to complete the exercises, and research in some cases will be necessary. </a:t>
            </a:r>
          </a:p>
          <a:p>
            <a:r>
              <a:rPr lang="en-US" dirty="0"/>
              <a:t>To complete some exercises will require thinking outside of the box. </a:t>
            </a:r>
          </a:p>
          <a:p>
            <a:r>
              <a:rPr lang="en-US" dirty="0"/>
              <a:t>Think critically about what you are doing and try not to go for the memorized approach all the time. Every problem is unique in its own way and will rarely be doing exactly the same thing twice. </a:t>
            </a:r>
          </a:p>
        </p:txBody>
      </p:sp>
    </p:spTree>
    <p:extLst>
      <p:ext uri="{BB962C8B-B14F-4D97-AF65-F5344CB8AC3E}">
        <p14:creationId xmlns:p14="http://schemas.microsoft.com/office/powerpoint/2010/main" val="368345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FFFFFF"/>
                </a:solidFill>
              </a:rPr>
              <a:t>Topics Covered</a:t>
            </a:r>
          </a:p>
        </p:txBody>
      </p:sp>
      <p:graphicFrame>
        <p:nvGraphicFramePr>
          <p:cNvPr id="7" name="Content Placeholder 2">
            <a:extLst>
              <a:ext uri="{FF2B5EF4-FFF2-40B4-BE49-F238E27FC236}">
                <a16:creationId xmlns:a16="http://schemas.microsoft.com/office/drawing/2014/main" id="{26CFF146-3499-5749-BFEE-1F5A8AC90CCC}"/>
              </a:ext>
            </a:extLst>
          </p:cNvPr>
          <p:cNvGraphicFramePr>
            <a:graphicFrameLocks noGrp="1"/>
          </p:cNvGraphicFramePr>
          <p:nvPr>
            <p:ph sz="half" idx="1"/>
          </p:nvPr>
        </p:nvGraphicFramePr>
        <p:xfrm>
          <a:off x="609600" y="1600201"/>
          <a:ext cx="538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FB48B388-D3F5-84BE-79EA-23C6449E49B6}"/>
              </a:ext>
            </a:extLst>
          </p:cNvPr>
          <p:cNvSpPr>
            <a:spLocks noGrp="1"/>
          </p:cNvSpPr>
          <p:nvPr>
            <p:ph sz="half" idx="2"/>
          </p:nvPr>
        </p:nvSpPr>
        <p:spPr/>
        <p:txBody>
          <a:bodyPr vert="horz" lIns="91440" tIns="45720" rIns="91440" bIns="45720" rtlCol="0" anchor="t">
            <a:normAutofit/>
          </a:bodyPr>
          <a:lstStyle/>
          <a:p>
            <a:pPr>
              <a:lnSpc>
                <a:spcPct val="90000"/>
              </a:lnSpc>
            </a:pPr>
            <a:endParaRPr lang="en-US" sz="2000" dirty="0">
              <a:ea typeface="+mn-lt"/>
              <a:cs typeface="+mn-lt"/>
            </a:endParaRPr>
          </a:p>
          <a:p>
            <a:pPr>
              <a:lnSpc>
                <a:spcPct val="90000"/>
              </a:lnSpc>
            </a:pPr>
            <a:r>
              <a:rPr lang="en-US" sz="2000" dirty="0">
                <a:ea typeface="+mn-lt"/>
                <a:cs typeface="+mn-lt"/>
              </a:rPr>
              <a:t>For Loops, While Loops </a:t>
            </a:r>
            <a:endParaRPr lang="en-US" dirty="0"/>
          </a:p>
          <a:p>
            <a:pPr>
              <a:lnSpc>
                <a:spcPct val="90000"/>
              </a:lnSpc>
            </a:pPr>
            <a:r>
              <a:rPr lang="en-US" sz="2000" dirty="0">
                <a:ea typeface="+mn-lt"/>
                <a:cs typeface="+mn-lt"/>
              </a:rPr>
              <a:t>Arrays </a:t>
            </a:r>
          </a:p>
          <a:p>
            <a:pPr>
              <a:lnSpc>
                <a:spcPct val="90000"/>
              </a:lnSpc>
            </a:pPr>
            <a:r>
              <a:rPr lang="en-US" sz="2000" dirty="0">
                <a:ea typeface="+mn-lt"/>
                <a:cs typeface="+mn-lt"/>
              </a:rPr>
              <a:t>Forms</a:t>
            </a:r>
          </a:p>
          <a:p>
            <a:pPr>
              <a:lnSpc>
                <a:spcPct val="90000"/>
              </a:lnSpc>
            </a:pPr>
            <a:r>
              <a:rPr lang="en-US" sz="2000" dirty="0">
                <a:ea typeface="+mn-lt"/>
                <a:cs typeface="+mn-lt"/>
              </a:rPr>
              <a:t>Validation Concepts </a:t>
            </a:r>
          </a:p>
          <a:p>
            <a:pPr>
              <a:lnSpc>
                <a:spcPct val="90000"/>
              </a:lnSpc>
            </a:pPr>
            <a:r>
              <a:rPr lang="en-US" sz="2000" dirty="0">
                <a:ea typeface="+mn-lt"/>
                <a:cs typeface="+mn-lt"/>
              </a:rPr>
              <a:t>Common Functions </a:t>
            </a:r>
          </a:p>
          <a:p>
            <a:pPr>
              <a:lnSpc>
                <a:spcPct val="90000"/>
              </a:lnSpc>
            </a:pPr>
            <a:r>
              <a:rPr lang="en-US" sz="2000" dirty="0">
                <a:ea typeface="+mn-lt"/>
                <a:cs typeface="+mn-lt"/>
              </a:rPr>
              <a:t>Array Functions </a:t>
            </a:r>
          </a:p>
          <a:p>
            <a:pPr>
              <a:lnSpc>
                <a:spcPct val="90000"/>
              </a:lnSpc>
            </a:pPr>
            <a:r>
              <a:rPr lang="en-US" sz="2000" dirty="0">
                <a:ea typeface="+mn-lt"/>
                <a:cs typeface="+mn-lt"/>
              </a:rPr>
              <a:t>String Functions </a:t>
            </a:r>
          </a:p>
          <a:p>
            <a:pPr>
              <a:lnSpc>
                <a:spcPct val="90000"/>
              </a:lnSpc>
            </a:pPr>
            <a:r>
              <a:rPr lang="en-US" sz="2000" dirty="0">
                <a:ea typeface="+mn-lt"/>
                <a:cs typeface="+mn-lt"/>
              </a:rPr>
              <a:t>Date Functions </a:t>
            </a:r>
            <a:endParaRPr lang="en-US" sz="2000" dirty="0"/>
          </a:p>
        </p:txBody>
      </p:sp>
      <p:sp>
        <p:nvSpPr>
          <p:cNvPr id="5" name="TextBox 4">
            <a:extLst>
              <a:ext uri="{FF2B5EF4-FFF2-40B4-BE49-F238E27FC236}">
                <a16:creationId xmlns:a16="http://schemas.microsoft.com/office/drawing/2014/main" id="{9A0101AD-C959-0E10-D569-17F7A821D2AC}"/>
              </a:ext>
            </a:extLst>
          </p:cNvPr>
          <p:cNvSpPr txBox="1"/>
          <p:nvPr/>
        </p:nvSpPr>
        <p:spPr>
          <a:xfrm>
            <a:off x="738133" y="458637"/>
            <a:ext cx="109118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ea typeface="+mn-lt"/>
                <a:cs typeface="+mn-lt"/>
              </a:rPr>
              <a:t>Introduction to Web Development  - Week 1</a:t>
            </a:r>
            <a:endParaRPr lang="en-US" sz="3200" dirty="0">
              <a:cs typeface="Calibri"/>
            </a:endParaRPr>
          </a:p>
        </p:txBody>
      </p:sp>
    </p:spTree>
    <p:extLst>
      <p:ext uri="{BB962C8B-B14F-4D97-AF65-F5344CB8AC3E}">
        <p14:creationId xmlns:p14="http://schemas.microsoft.com/office/powerpoint/2010/main" val="268044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The components of a Web Page/Application</a:t>
            </a:r>
          </a:p>
        </p:txBody>
      </p:sp>
      <p:sp>
        <p:nvSpPr>
          <p:cNvPr id="3" name="Content Placeholder 2"/>
          <p:cNvSpPr>
            <a:spLocks noGrp="1"/>
          </p:cNvSpPr>
          <p:nvPr>
            <p:ph idx="1"/>
          </p:nvPr>
        </p:nvSpPr>
        <p:spPr>
          <a:xfrm>
            <a:off x="1367624" y="2490436"/>
            <a:ext cx="9708995" cy="3567173"/>
          </a:xfrm>
        </p:spPr>
        <p:txBody>
          <a:bodyPr anchor="ctr">
            <a:normAutofit/>
          </a:bodyPr>
          <a:lstStyle/>
          <a:p>
            <a:pPr marL="0" indent="0">
              <a:lnSpc>
                <a:spcPct val="90000"/>
              </a:lnSpc>
              <a:buNone/>
            </a:pPr>
            <a:r>
              <a:rPr lang="en-US" sz="1300"/>
              <a:t>PHP code can go anywhere in our familiar HTML5 document, before, after the whole page, or within the head or body elements. This is processed by the server and sent back to the web browser as a completed HTML page. </a:t>
            </a:r>
          </a:p>
          <a:p>
            <a:pPr marL="0" indent="0">
              <a:lnSpc>
                <a:spcPct val="90000"/>
              </a:lnSpc>
              <a:buNone/>
            </a:pPr>
            <a:br>
              <a:rPr lang="en-US" sz="1300"/>
            </a:br>
            <a:br>
              <a:rPr lang="en-US" sz="1300"/>
            </a:br>
            <a:r>
              <a:rPr lang="en-US" sz="1300"/>
              <a:t>&lt;?php  //php comment – code goes within these tags ?&gt;</a:t>
            </a:r>
            <a:br>
              <a:rPr lang="en-US" sz="1300"/>
            </a:br>
            <a:r>
              <a:rPr lang="en-US" sz="1300"/>
              <a:t>&lt;!doctype html&gt;</a:t>
            </a:r>
          </a:p>
          <a:p>
            <a:pPr marL="0" indent="0">
              <a:lnSpc>
                <a:spcPct val="90000"/>
              </a:lnSpc>
              <a:buNone/>
            </a:pPr>
            <a:r>
              <a:rPr lang="en-US" sz="1300"/>
              <a:t>&lt;html&gt;</a:t>
            </a:r>
            <a:br>
              <a:rPr lang="en-US" sz="1300"/>
            </a:br>
            <a:r>
              <a:rPr lang="en-US" sz="1300"/>
              <a:t>&lt;head&gt;</a:t>
            </a:r>
            <a:br>
              <a:rPr lang="en-US" sz="1300"/>
            </a:br>
            <a:r>
              <a:rPr lang="en-US" sz="1300"/>
              <a:t>&lt;?php  //php comment – code goes within these tags ?&gt;</a:t>
            </a:r>
          </a:p>
          <a:p>
            <a:pPr marL="0" indent="0">
              <a:lnSpc>
                <a:spcPct val="90000"/>
              </a:lnSpc>
              <a:buNone/>
            </a:pPr>
            <a:br>
              <a:rPr lang="en-US" sz="1300"/>
            </a:br>
            <a:r>
              <a:rPr lang="en-US" sz="1300"/>
              <a:t>&lt;/head&gt;</a:t>
            </a:r>
          </a:p>
          <a:p>
            <a:pPr marL="0" indent="0">
              <a:lnSpc>
                <a:spcPct val="90000"/>
              </a:lnSpc>
              <a:buNone/>
            </a:pPr>
            <a:r>
              <a:rPr lang="en-US" sz="1300"/>
              <a:t>&lt;body&gt;</a:t>
            </a:r>
            <a:br>
              <a:rPr lang="en-US" sz="1300"/>
            </a:br>
            <a:r>
              <a:rPr lang="en-US" sz="1300"/>
              <a:t>&lt;?php  //php comment – code goes within these tags ?&gt;</a:t>
            </a:r>
          </a:p>
          <a:p>
            <a:pPr marL="0" indent="0">
              <a:lnSpc>
                <a:spcPct val="90000"/>
              </a:lnSpc>
              <a:buNone/>
            </a:pPr>
            <a:br>
              <a:rPr lang="en-US" sz="1300"/>
            </a:br>
            <a:r>
              <a:rPr lang="en-US" sz="1300"/>
              <a:t>&lt;/body&gt;</a:t>
            </a:r>
          </a:p>
          <a:p>
            <a:pPr marL="0" indent="0">
              <a:lnSpc>
                <a:spcPct val="90000"/>
              </a:lnSpc>
              <a:buNone/>
            </a:pPr>
            <a:r>
              <a:rPr lang="en-US" sz="1300"/>
              <a:t>&lt;/html&gt;</a:t>
            </a:r>
            <a:br>
              <a:rPr lang="en-US" sz="1300"/>
            </a:br>
            <a:r>
              <a:rPr lang="en-US" sz="1300"/>
              <a:t>&lt;?php  //php comment – code goes within these tags ?&gt;</a:t>
            </a:r>
          </a:p>
          <a:p>
            <a:pPr marL="0" indent="0">
              <a:lnSpc>
                <a:spcPct val="90000"/>
              </a:lnSpc>
              <a:buNone/>
            </a:pPr>
            <a:endParaRPr lang="en-US" sz="1300"/>
          </a:p>
        </p:txBody>
      </p:sp>
    </p:spTree>
    <p:extLst>
      <p:ext uri="{BB962C8B-B14F-4D97-AF65-F5344CB8AC3E}">
        <p14:creationId xmlns:p14="http://schemas.microsoft.com/office/powerpoint/2010/main" val="288501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The components of a Web Page/Application</a:t>
            </a:r>
          </a:p>
        </p:txBody>
      </p:sp>
      <p:sp>
        <p:nvSpPr>
          <p:cNvPr id="3" name="Content Placeholder 2"/>
          <p:cNvSpPr>
            <a:spLocks noGrp="1"/>
          </p:cNvSpPr>
          <p:nvPr>
            <p:ph idx="1"/>
          </p:nvPr>
        </p:nvSpPr>
        <p:spPr>
          <a:xfrm>
            <a:off x="1367624" y="2490436"/>
            <a:ext cx="9708995" cy="3567173"/>
          </a:xfrm>
        </p:spPr>
        <p:txBody>
          <a:bodyPr anchor="ctr">
            <a:normAutofit/>
          </a:bodyPr>
          <a:lstStyle/>
          <a:p>
            <a:pPr marL="0" indent="0">
              <a:lnSpc>
                <a:spcPct val="90000"/>
              </a:lnSpc>
              <a:buNone/>
            </a:pPr>
            <a:r>
              <a:rPr lang="en-US" sz="1700"/>
              <a:t>This is what is left once the processing is complete. No PHP tags can be seen when viewing the source from the web browser.</a:t>
            </a:r>
            <a:br>
              <a:rPr lang="en-US" sz="1700"/>
            </a:br>
            <a:br>
              <a:rPr lang="en-US" sz="1700"/>
            </a:br>
            <a:br>
              <a:rPr lang="en-US" sz="1700"/>
            </a:br>
            <a:r>
              <a:rPr lang="en-US" sz="1700"/>
              <a:t>&lt;!doctype html&gt;</a:t>
            </a:r>
          </a:p>
          <a:p>
            <a:pPr marL="0" indent="0">
              <a:lnSpc>
                <a:spcPct val="90000"/>
              </a:lnSpc>
              <a:buNone/>
            </a:pPr>
            <a:r>
              <a:rPr lang="en-US" sz="1700"/>
              <a:t>&lt;html&gt;</a:t>
            </a:r>
            <a:br>
              <a:rPr lang="en-US" sz="1700"/>
            </a:br>
            <a:r>
              <a:rPr lang="en-US" sz="1700"/>
              <a:t>&lt;head&gt;</a:t>
            </a:r>
            <a:br>
              <a:rPr lang="en-US" sz="1700"/>
            </a:br>
            <a:br>
              <a:rPr lang="en-US" sz="1700"/>
            </a:br>
            <a:r>
              <a:rPr lang="en-US" sz="1700"/>
              <a:t>&lt;/head&gt;</a:t>
            </a:r>
          </a:p>
          <a:p>
            <a:pPr marL="0" indent="0">
              <a:lnSpc>
                <a:spcPct val="90000"/>
              </a:lnSpc>
              <a:buNone/>
            </a:pPr>
            <a:r>
              <a:rPr lang="en-US" sz="1700"/>
              <a:t>&lt;body&gt;</a:t>
            </a:r>
            <a:br>
              <a:rPr lang="en-US" sz="1700"/>
            </a:br>
            <a:br>
              <a:rPr lang="en-US" sz="1700"/>
            </a:br>
            <a:r>
              <a:rPr lang="en-US" sz="1700"/>
              <a:t>&lt;/body&gt;</a:t>
            </a:r>
          </a:p>
          <a:p>
            <a:pPr marL="0" indent="0">
              <a:lnSpc>
                <a:spcPct val="90000"/>
              </a:lnSpc>
              <a:buNone/>
            </a:pPr>
            <a:r>
              <a:rPr lang="en-US" sz="1700"/>
              <a:t>&lt;/html&gt;</a:t>
            </a:r>
            <a:br>
              <a:rPr lang="en-US" sz="1700"/>
            </a:br>
            <a:endParaRPr lang="en-US" sz="1700"/>
          </a:p>
        </p:txBody>
      </p:sp>
    </p:spTree>
    <p:extLst>
      <p:ext uri="{BB962C8B-B14F-4D97-AF65-F5344CB8AC3E}">
        <p14:creationId xmlns:p14="http://schemas.microsoft.com/office/powerpoint/2010/main" val="6603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fr-FR" sz="4000">
                <a:solidFill>
                  <a:srgbClr val="FFFFFF"/>
                </a:solidFill>
              </a:rPr>
              <a:t>Static HTML pages versus dynamic content</a:t>
            </a:r>
            <a:endParaRPr lang="en-US" sz="400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Static content is non changing, and must be changed manually, code and all.</a:t>
            </a:r>
          </a:p>
          <a:p>
            <a:r>
              <a:rPr lang="en-US" sz="2400"/>
              <a:t>A user cannot interact with a static page.</a:t>
            </a:r>
          </a:p>
          <a:p>
            <a:r>
              <a:rPr lang="en-US" sz="2400"/>
              <a:t>Content must be updated to match newest info and this takes knowledge of coding.</a:t>
            </a:r>
          </a:p>
          <a:p>
            <a:r>
              <a:rPr lang="en-US" sz="2400"/>
              <a:t>We can add buttons and user interface forms to add interactivity and content management to our pages.</a:t>
            </a:r>
          </a:p>
          <a:p>
            <a:r>
              <a:rPr lang="en-US" sz="2400"/>
              <a:t>We can add life to our pages using the server processing power of PHP.</a:t>
            </a:r>
          </a:p>
        </p:txBody>
      </p:sp>
    </p:spTree>
    <p:extLst>
      <p:ext uri="{BB962C8B-B14F-4D97-AF65-F5344CB8AC3E}">
        <p14:creationId xmlns:p14="http://schemas.microsoft.com/office/powerpoint/2010/main" val="1925486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11FE9FE3302341B5D9E541B22803B7" ma:contentTypeVersion="17" ma:contentTypeDescription="Create a new document." ma:contentTypeScope="" ma:versionID="92c29bf1007245e6d31966d191854525">
  <xsd:schema xmlns:xsd="http://www.w3.org/2001/XMLSchema" xmlns:xs="http://www.w3.org/2001/XMLSchema" xmlns:p="http://schemas.microsoft.com/office/2006/metadata/properties" xmlns:ns1="http://schemas.microsoft.com/sharepoint/v3" xmlns:ns2="ff97bcdf-ccab-446e-94f0-d2f64f8242e5" xmlns:ns3="f2794c99-6a5a-4026-8dc7-7427ff4a0c85" targetNamespace="http://schemas.microsoft.com/office/2006/metadata/properties" ma:root="true" ma:fieldsID="67bb7671eb101e1706cc227e82bcf743" ns1:_="" ns2:_="" ns3:_="">
    <xsd:import namespace="http://schemas.microsoft.com/sharepoint/v3"/>
    <xsd:import namespace="ff97bcdf-ccab-446e-94f0-d2f64f8242e5"/>
    <xsd:import namespace="f2794c99-6a5a-4026-8dc7-7427ff4a0c8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7bcdf-ccab-446e-94f0-d2f64f8242e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794c99-6a5a-4026-8dc7-7427ff4a0c8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59A5CA-0710-4D85-9E69-A830CAE95C5C}">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www.w3.org/XML/1998/namespace"/>
    <ds:schemaRef ds:uri="http://schemas.openxmlformats.org/package/2006/metadata/core-properties"/>
    <ds:schemaRef ds:uri="http://purl.org/dc/terms/"/>
    <ds:schemaRef ds:uri="f2794c99-6a5a-4026-8dc7-7427ff4a0c85"/>
    <ds:schemaRef ds:uri="ff97bcdf-ccab-446e-94f0-d2f64f8242e5"/>
    <ds:schemaRef ds:uri="http://schemas.microsoft.com/sharepoint/v3"/>
    <ds:schemaRef ds:uri="http://purl.org/dc/dcmitype/"/>
  </ds:schemaRefs>
</ds:datastoreItem>
</file>

<file path=customXml/itemProps2.xml><?xml version="1.0" encoding="utf-8"?>
<ds:datastoreItem xmlns:ds="http://schemas.openxmlformats.org/officeDocument/2006/customXml" ds:itemID="{AD8C6BDE-1D56-4B71-BD22-1ECB2AE9A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97bcdf-ccab-446e-94f0-d2f64f8242e5"/>
    <ds:schemaRef ds:uri="f2794c99-6a5a-4026-8dc7-7427ff4a0c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11B30-59EA-46AA-B960-F4B1F7843A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177</TotalTime>
  <Words>903</Words>
  <Application>Microsoft Office PowerPoint</Application>
  <PresentationFormat>Widescreen</PresentationFormat>
  <Paragraphs>84</Paragraphs>
  <Slides>18</Slides>
  <Notes>0</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Office Theme</vt:lpstr>
      <vt:lpstr>Office Theme</vt:lpstr>
      <vt:lpstr>PowerPoint Presentation</vt:lpstr>
      <vt:lpstr>Welcome!</vt:lpstr>
      <vt:lpstr>Setting up WAMP for Windows PCs </vt:lpstr>
      <vt:lpstr>Notepad++</vt:lpstr>
      <vt:lpstr>Finishing your exercises and work.</vt:lpstr>
      <vt:lpstr>Topics Covered</vt:lpstr>
      <vt:lpstr>The components of a Web Page/Application</vt:lpstr>
      <vt:lpstr>The components of a Web Page/Application</vt:lpstr>
      <vt:lpstr>Static HTML pages versus dynamic content</vt:lpstr>
      <vt:lpstr>Static HTML pages versus dynamic content</vt:lpstr>
      <vt:lpstr>HTML fundamentals</vt:lpstr>
      <vt:lpstr>CSS fundamentals</vt:lpstr>
      <vt:lpstr>HTML fundamentals</vt:lpstr>
      <vt:lpstr>The client and server roles in a web application</vt:lpstr>
      <vt:lpstr>PHP Programming Fundamentals </vt:lpstr>
      <vt:lpstr>PHP Programming Fundamentals </vt:lpstr>
      <vt:lpstr>PHP Programming Fundamentals </vt:lpstr>
      <vt:lpstr>PHP Programming Fundamentals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Dizon</dc:creator>
  <cp:lastModifiedBy>Kristina Elen</cp:lastModifiedBy>
  <cp:revision>199</cp:revision>
  <dcterms:created xsi:type="dcterms:W3CDTF">2021-03-04T05:19:41Z</dcterms:created>
  <dcterms:modified xsi:type="dcterms:W3CDTF">2022-11-12T11:32:54Z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0x010100E711FE9FE3302341B5D9E541B22803B7</vt:lpwstr>
  </property>
</Properties>
</file>