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48" r:id="rId7"/>
  </p:sldMasterIdLst>
  <p:sldIdLst>
    <p:sldId id="256" r:id="rId8"/>
    <p:sldId id="257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08411-E408-5DE2-677C-3FEF1B599B51}" v="43" dt="2022-11-14T17:29:55.348"/>
    <p1510:client id="{BF52F6CA-D908-4C2C-A9B0-4467AD4FBBAA}" v="7" dt="2022-10-11T09:54:21.063"/>
    <p1510:client id="{F163EB21-F6FE-80FC-2334-374EEC819BCD}" v="109" dt="2022-11-12T11:32:47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8F308411-E408-5DE2-677C-3FEF1B599B51}"/>
    <pc:docChg chg="addSld delSld modSld addMainMaster modMainMaster">
      <pc:chgData name="Kristina Elen" userId="S::kelen@herzing.ca::79a21bbd-83f7-4e16-a863-8531c314eb69" providerId="AD" clId="Web-{8F308411-E408-5DE2-677C-3FEF1B599B51}" dt="2022-11-14T17:29:55.348" v="47" actId="20577"/>
      <pc:docMkLst>
        <pc:docMk/>
      </pc:docMkLst>
      <pc:sldChg chg="modSp">
        <pc:chgData name="Kristina Elen" userId="S::kelen@herzing.ca::79a21bbd-83f7-4e16-a863-8531c314eb69" providerId="AD" clId="Web-{8F308411-E408-5DE2-677C-3FEF1B599B51}" dt="2022-11-14T17:29:55.348" v="47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F308411-E408-5DE2-677C-3FEF1B599B51}" dt="2022-11-14T17:29:55.348" v="47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F308411-E408-5DE2-677C-3FEF1B599B51}" dt="2022-11-14T17:22:21.214" v="26"/>
        <pc:sldMkLst>
          <pc:docMk/>
          <pc:sldMk cId="3831041402" sldId="258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2.125" v="37" actId="20577"/>
        <pc:sldMkLst>
          <pc:docMk/>
          <pc:sldMk cId="748346148" sldId="259"/>
        </pc:sldMkLst>
        <pc:spChg chg="mod">
          <ac:chgData name="Kristina Elen" userId="S::kelen@herzing.ca::79a21bbd-83f7-4e16-a863-8531c314eb69" providerId="AD" clId="Web-{8F308411-E408-5DE2-677C-3FEF1B599B51}" dt="2022-11-14T17:26:22.125" v="37" actId="20577"/>
          <ac:spMkLst>
            <pc:docMk/>
            <pc:sldMk cId="748346148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6:04.875" v="35"/>
          <ac:cxnSpMkLst>
            <pc:docMk/>
            <pc:sldMk cId="748346148" sldId="259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3"/>
        <pc:sldMkLst>
          <pc:docMk/>
          <pc:sldMk cId="2994943172" sldId="259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7.235" v="39" actId="20577"/>
        <pc:sldMkLst>
          <pc:docMk/>
          <pc:sldMk cId="2734227748" sldId="260"/>
        </pc:sldMkLst>
        <pc:spChg chg="mod">
          <ac:chgData name="Kristina Elen" userId="S::kelen@herzing.ca::79a21bbd-83f7-4e16-a863-8531c314eb69" providerId="AD" clId="Web-{8F308411-E408-5DE2-677C-3FEF1B599B51}" dt="2022-11-14T17:26:27.235" v="39" actId="20577"/>
          <ac:spMkLst>
            <pc:docMk/>
            <pc:sldMk cId="273422774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7.594" v="34"/>
          <ac:cxnSpMkLst>
            <pc:docMk/>
            <pc:sldMk cId="2734227748" sldId="260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4"/>
        <pc:sldMkLst>
          <pc:docMk/>
          <pc:sldMk cId="3883223538" sldId="260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0.063" v="41" actId="20577"/>
        <pc:sldMkLst>
          <pc:docMk/>
          <pc:sldMk cId="3177926190" sldId="261"/>
        </pc:sldMkLst>
        <pc:spChg chg="mod">
          <ac:chgData name="Kristina Elen" userId="S::kelen@herzing.ca::79a21bbd-83f7-4e16-a863-8531c314eb69" providerId="AD" clId="Web-{8F308411-E408-5DE2-677C-3FEF1B599B51}" dt="2022-11-14T17:26:30.063" v="41" actId="20577"/>
          <ac:spMkLst>
            <pc:docMk/>
            <pc:sldMk cId="3177926190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4.375" v="33"/>
          <ac:cxnSpMkLst>
            <pc:docMk/>
            <pc:sldMk cId="3177926190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88" v="15"/>
        <pc:sldMkLst>
          <pc:docMk/>
          <pc:sldMk cId="3535763347" sldId="261"/>
        </pc:sldMkLst>
      </pc:sldChg>
      <pc:sldChg chg="del">
        <pc:chgData name="Kristina Elen" userId="S::kelen@herzing.ca::79a21bbd-83f7-4e16-a863-8531c314eb69" providerId="AD" clId="Web-{8F308411-E408-5DE2-677C-3FEF1B599B51}" dt="2022-11-14T17:20:52.853" v="0"/>
        <pc:sldMkLst>
          <pc:docMk/>
          <pc:sldMk cId="71990180" sldId="262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4.641" v="43" actId="20577"/>
        <pc:sldMkLst>
          <pc:docMk/>
          <pc:sldMk cId="2193120543" sldId="262"/>
        </pc:sldMkLst>
        <pc:spChg chg="mod">
          <ac:chgData name="Kristina Elen" userId="S::kelen@herzing.ca::79a21bbd-83f7-4e16-a863-8531c314eb69" providerId="AD" clId="Web-{8F308411-E408-5DE2-677C-3FEF1B599B51}" dt="2022-11-14T17:26:34.641" v="43" actId="20577"/>
          <ac:spMkLst>
            <pc:docMk/>
            <pc:sldMk cId="219312054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0.953" v="32"/>
          <ac:cxnSpMkLst>
            <pc:docMk/>
            <pc:sldMk cId="2193120543" sldId="262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1"/>
        <pc:sldMkLst>
          <pc:docMk/>
          <pc:sldMk cId="1426703039" sldId="263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9:50.535" v="45" actId="20577"/>
        <pc:sldMkLst>
          <pc:docMk/>
          <pc:sldMk cId="3354135081" sldId="263"/>
        </pc:sldMkLst>
        <pc:spChg chg="mod">
          <ac:chgData name="Kristina Elen" userId="S::kelen@herzing.ca::79a21bbd-83f7-4e16-a863-8531c314eb69" providerId="AD" clId="Web-{8F308411-E408-5DE2-677C-3FEF1B599B51}" dt="2022-11-14T17:29:50.535" v="45" actId="20577"/>
          <ac:spMkLst>
            <pc:docMk/>
            <pc:sldMk cId="3354135081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44.343" v="31"/>
          <ac:cxnSpMkLst>
            <pc:docMk/>
            <pc:sldMk cId="3354135081" sldId="263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2"/>
        <pc:sldMkLst>
          <pc:docMk/>
          <pc:sldMk cId="736101966" sldId="264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4.921" v="30"/>
        <pc:sldMkLst>
          <pc:docMk/>
          <pc:sldMk cId="1240309594" sldId="264"/>
        </pc:sldMkLst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3"/>
        <pc:sldMkLst>
          <pc:docMk/>
          <pc:sldMk cId="2273773785" sldId="265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1.906" v="29"/>
        <pc:sldMkLst>
          <pc:docMk/>
          <pc:sldMk cId="3924986368" sldId="265"/>
        </pc:sldMkLst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8F308411-E408-5DE2-677C-3FEF1B599B51}" dt="2022-11-14T17:25:27.296" v="28"/>
        <pc:sldMkLst>
          <pc:docMk/>
          <pc:sldMk cId="2906768266" sldId="266"/>
        </pc:sldMkLst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4"/>
        <pc:sldMkLst>
          <pc:docMk/>
          <pc:sldMk cId="3407770664" sldId="266"/>
        </pc:sldMkLst>
      </pc:sldChg>
      <pc:sldChg chg="addSp delSp add">
        <pc:chgData name="Kristina Elen" userId="S::kelen@herzing.ca::79a21bbd-83f7-4e16-a863-8531c314eb69" providerId="AD" clId="Web-{8F308411-E408-5DE2-677C-3FEF1B599B51}" dt="2022-11-14T17:25:21.171" v="27"/>
        <pc:sldMkLst>
          <pc:docMk/>
          <pc:sldMk cId="2977993213" sldId="267"/>
        </pc:sldMkLst>
        <pc:spChg chg="del">
          <ac:chgData name="Kristina Elen" userId="S::kelen@herzing.ca::79a21bbd-83f7-4e16-a863-8531c314eb69" providerId="AD" clId="Web-{8F308411-E408-5DE2-677C-3FEF1B599B51}" dt="2022-11-14T17:25:21.171" v="27"/>
          <ac:spMkLst>
            <pc:docMk/>
            <pc:sldMk cId="2977993213" sldId="26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F308411-E408-5DE2-677C-3FEF1B599B51}" dt="2022-11-14T17:25:21.171" v="27"/>
          <ac:graphicFrameMkLst>
            <pc:docMk/>
            <pc:sldMk cId="2977993213" sldId="267"/>
            <ac:graphicFrameMk id="5" creationId="{2B4442DD-16D4-30D4-3286-533A17024417}"/>
          </ac:graphicFrameMkLst>
        </pc:graphicFrameChg>
      </pc:sldChg>
      <pc:sldChg chg="del">
        <pc:chgData name="Kristina Elen" userId="S::kelen@herzing.ca::79a21bbd-83f7-4e16-a863-8531c314eb69" providerId="AD" clId="Web-{8F308411-E408-5DE2-677C-3FEF1B599B51}" dt="2022-11-14T17:20:52.869" v="5"/>
        <pc:sldMkLst>
          <pc:docMk/>
          <pc:sldMk cId="3436174296" sldId="267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6"/>
        <pc:sldMkLst>
          <pc:docMk/>
          <pc:sldMk cId="1925486859" sldId="268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7"/>
        <pc:sldMkLst>
          <pc:docMk/>
          <pc:sldMk cId="66031154" sldId="269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8"/>
        <pc:sldMkLst>
          <pc:docMk/>
          <pc:sldMk cId="2885015225" sldId="270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9"/>
        <pc:sldMkLst>
          <pc:docMk/>
          <pc:sldMk cId="2680441654" sldId="271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0"/>
        <pc:sldMkLst>
          <pc:docMk/>
          <pc:sldMk cId="3683459741" sldId="273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1"/>
        <pc:sldMkLst>
          <pc:docMk/>
          <pc:sldMk cId="1829872347" sldId="274"/>
        </pc:sldMkLst>
      </pc:sldChg>
      <pc:sldChg chg="del">
        <pc:chgData name="Kristina Elen" userId="S::kelen@herzing.ca::79a21bbd-83f7-4e16-a863-8531c314eb69" providerId="AD" clId="Web-{8F308411-E408-5DE2-677C-3FEF1B599B51}" dt="2022-11-14T17:20:52.885" v="12"/>
        <pc:sldMkLst>
          <pc:docMk/>
          <pc:sldMk cId="2837912474" sldId="275"/>
        </pc:sldMkLst>
      </pc:sldChg>
      <pc:sldMasterChg chg="add ad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30501957" sldId="2147483648"/>
        </pc:sldMasterMkLst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3925861981" sldId="2147483649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3485881180" sldId="2147483650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4232657316" sldId="2147483651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4128993259" sldId="2147483652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921404213" sldId="2147483653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494902876" sldId="2147483654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3955608840" sldId="2147483655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76625338" sldId="2147483656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1840811427" sldId="2147483657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3163477766" sldId="2147483658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48"/>
            <pc:sldLayoutMk cId="3593688268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719132278" sldId="2147483684"/>
        </pc:sldMasterMkLst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614976806" sldId="2147483685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804591836" sldId="2147483686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02699199" sldId="2147483687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904473616" sldId="2147483688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381221425" sldId="2147483689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032178520" sldId="2147483690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629548631" sldId="2147483691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218627429" sldId="2147483692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571538055" sldId="2147483693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729652401" sldId="2147483694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1910751917" sldId="2147483695"/>
          </pc:sldLayoutMkLst>
        </pc:sldLayoutChg>
      </pc:sldMasterChg>
    </pc:docChg>
  </pc:docChgLst>
  <pc:docChgLst>
    <pc:chgData name="Kristina Elen" userId="79a21bbd-83f7-4e16-a863-8531c314eb69" providerId="ADAL" clId="{BF52F6CA-D908-4C2C-A9B0-4467AD4FBBAA}"/>
    <pc:docChg chg="undo redo custSel addSld delSld modSld sldOrd">
      <pc:chgData name="Kristina Elen" userId="79a21bbd-83f7-4e16-a863-8531c314eb69" providerId="ADAL" clId="{BF52F6CA-D908-4C2C-A9B0-4467AD4FBBAA}" dt="2022-10-11T09:59:10.661" v="481" actId="26606"/>
      <pc:docMkLst>
        <pc:docMk/>
      </pc:docMkLst>
      <pc:sldChg chg="delSp modSp mod">
        <pc:chgData name="Kristina Elen" userId="79a21bbd-83f7-4e16-a863-8531c314eb69" providerId="ADAL" clId="{BF52F6CA-D908-4C2C-A9B0-4467AD4FBBAA}" dt="2022-10-10T20:15:23.646" v="71" actId="20577"/>
        <pc:sldMkLst>
          <pc:docMk/>
          <pc:sldMk cId="2529654894" sldId="256"/>
        </pc:sldMkLst>
        <pc:spChg chg="del">
          <ac:chgData name="Kristina Elen" userId="79a21bbd-83f7-4e16-a863-8531c314eb69" providerId="ADAL" clId="{BF52F6CA-D908-4C2C-A9B0-4467AD4FBBAA}" dt="2022-10-10T20:14:58.676" v="0" actId="478"/>
          <ac:spMkLst>
            <pc:docMk/>
            <pc:sldMk cId="2529654894" sldId="25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5:23.646" v="7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mod ord">
        <pc:chgData name="Kristina Elen" userId="79a21bbd-83f7-4e16-a863-8531c314eb69" providerId="ADAL" clId="{BF52F6CA-D908-4C2C-A9B0-4467AD4FBBAA}" dt="2022-10-11T09:59:06.833" v="465" actId="20577"/>
        <pc:sldMkLst>
          <pc:docMk/>
          <pc:sldMk cId="2323017529" sldId="257"/>
        </pc:sldMkLst>
        <pc:spChg chg="del">
          <ac:chgData name="Kristina Elen" userId="79a21bbd-83f7-4e16-a863-8531c314eb69" providerId="ADAL" clId="{BF52F6CA-D908-4C2C-A9B0-4467AD4FBBAA}" dt="2022-10-10T20:15:40.228" v="78" actId="478"/>
          <ac:spMkLst>
            <pc:docMk/>
            <pc:sldMk cId="2323017529" sldId="257"/>
            <ac:spMk id="2" creationId="{6143FE99-F2D5-1A4D-875E-739133327CFA}"/>
          </ac:spMkLst>
        </pc:spChg>
        <pc:spChg chg="mod">
          <ac:chgData name="Kristina Elen" userId="79a21bbd-83f7-4e16-a863-8531c314eb69" providerId="ADAL" clId="{BF52F6CA-D908-4C2C-A9B0-4467AD4FBBAA}" dt="2022-10-11T09:55:12.977" v="292" actId="207"/>
          <ac:spMkLst>
            <pc:docMk/>
            <pc:sldMk cId="2323017529" sldId="257"/>
            <ac:spMk id="3" creationId="{82ACC4DD-B694-8847-A9F0-C026147425F1}"/>
          </ac:spMkLst>
        </pc:spChg>
        <pc:spChg chg="mod">
          <ac:chgData name="Kristina Elen" userId="79a21bbd-83f7-4e16-a863-8531c314eb69" providerId="ADAL" clId="{BF52F6CA-D908-4C2C-A9B0-4467AD4FBBAA}" dt="2022-10-11T09:59:06.833" v="465" actId="20577"/>
          <ac:spMkLst>
            <pc:docMk/>
            <pc:sldMk cId="2323017529" sldId="257"/>
            <ac:spMk id="7" creationId="{475DEBA0-1020-3352-DEEA-5F9034381E84}"/>
          </ac:spMkLst>
        </pc:spChg>
        <pc:spChg chg="add mod">
          <ac:chgData name="Kristina Elen" userId="79a21bbd-83f7-4e16-a863-8531c314eb69" providerId="ADAL" clId="{BF52F6CA-D908-4C2C-A9B0-4467AD4FBBAA}" dt="2022-10-11T09:55:06.996" v="291" actId="2711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79a21bbd-83f7-4e16-a863-8531c314eb69" providerId="ADAL" clId="{BF52F6CA-D908-4C2C-A9B0-4467AD4FBBAA}" dt="2022-10-11T09:54:41.784" v="288" actId="47"/>
        <pc:sldMkLst>
          <pc:docMk/>
          <pc:sldMk cId="3194233076" sldId="258"/>
        </pc:sldMkLst>
      </pc:sldChg>
      <pc:sldChg chg="addSp modSp add del mod setBg">
        <pc:chgData name="Kristina Elen" userId="79a21bbd-83f7-4e16-a863-8531c314eb69" providerId="ADAL" clId="{BF52F6CA-D908-4C2C-A9B0-4467AD4FBBAA}" dt="2022-10-11T09:54:32.410" v="258" actId="47"/>
        <pc:sldMkLst>
          <pc:docMk/>
          <pc:sldMk cId="2654057142" sldId="259"/>
        </pc:sldMkLst>
        <pc:spChg chg="mod">
          <ac:chgData name="Kristina Elen" userId="79a21bbd-83f7-4e16-a863-8531c314eb69" providerId="ADAL" clId="{BF52F6CA-D908-4C2C-A9B0-4467AD4FBBAA}" dt="2022-10-10T20:17:47.174" v="172" actId="122"/>
          <ac:spMkLst>
            <pc:docMk/>
            <pc:sldMk cId="2654057142" sldId="25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8:02.705" v="180" actId="113"/>
          <ac:spMkLst>
            <pc:docMk/>
            <pc:sldMk cId="2654057142" sldId="259"/>
            <ac:spMk id="3" creationId="{00000000-0000-0000-0000-000000000000}"/>
          </ac:spMkLst>
        </pc:spChg>
        <pc:picChg chg="add">
          <ac:chgData name="Kristina Elen" userId="79a21bbd-83f7-4e16-a863-8531c314eb69" providerId="ADAL" clId="{BF52F6CA-D908-4C2C-A9B0-4467AD4FBBAA}" dt="2022-10-10T20:17:33.837" v="169" actId="26606"/>
          <ac:picMkLst>
            <pc:docMk/>
            <pc:sldMk cId="2654057142" sldId="259"/>
            <ac:picMk id="5" creationId="{6F94FFF2-227B-25A8-4BEC-2F3705C95DC0}"/>
          </ac:picMkLst>
        </pc:picChg>
        <pc:cxnChg chg="add">
          <ac:chgData name="Kristina Elen" userId="79a21bbd-83f7-4e16-a863-8531c314eb69" providerId="ADAL" clId="{BF52F6CA-D908-4C2C-A9B0-4467AD4FBBAA}" dt="2022-10-10T20:17:33.837" v="169" actId="26606"/>
          <ac:cxnSpMkLst>
            <pc:docMk/>
            <pc:sldMk cId="2654057142" sldId="259"/>
            <ac:cxnSpMk id="9" creationId="{A7F400EE-A8A5-48AF-B4D6-291B52C6F0B0}"/>
          </ac:cxnSpMkLst>
        </pc:cxnChg>
      </pc:sldChg>
      <pc:sldChg chg="addSp delSp modSp add mod setBg">
        <pc:chgData name="Kristina Elen" userId="79a21bbd-83f7-4e16-a863-8531c314eb69" providerId="ADAL" clId="{BF52F6CA-D908-4C2C-A9B0-4467AD4FBBAA}" dt="2022-10-11T09:59:07.828" v="469" actId="26606"/>
        <pc:sldMkLst>
          <pc:docMk/>
          <pc:sldMk cId="2030697219" sldId="260"/>
        </pc:sldMkLst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8" creationId="{14E91B64-9FCC-451E-AFB4-A827D6329367}"/>
          </ac:spMkLst>
        </pc:spChg>
      </pc:sldChg>
      <pc:sldChg chg="add del">
        <pc:chgData name="Kristina Elen" userId="79a21bbd-83f7-4e16-a863-8531c314eb69" providerId="ADAL" clId="{BF52F6CA-D908-4C2C-A9B0-4467AD4FBBAA}" dt="2022-10-10T20:19:28.844" v="196" actId="47"/>
        <pc:sldMkLst>
          <pc:docMk/>
          <pc:sldMk cId="4034167796" sldId="260"/>
        </pc:sldMkLst>
      </pc:sldChg>
      <pc:sldChg chg="addSp delSp modSp add mod setBg">
        <pc:chgData name="Kristina Elen" userId="79a21bbd-83f7-4e16-a863-8531c314eb69" providerId="ADAL" clId="{BF52F6CA-D908-4C2C-A9B0-4467AD4FBBAA}" dt="2022-10-11T09:59:08.012" v="470" actId="26606"/>
        <pc:sldMkLst>
          <pc:docMk/>
          <pc:sldMk cId="700623149" sldId="261"/>
        </pc:sldMkLst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012" v="470" actId="26606"/>
          <ac:grpSpMkLst>
            <pc:docMk/>
            <pc:sldMk cId="700623149" sldId="261"/>
            <ac:grpSpMk id="10" creationId="{AA1375E3-3E53-4D75-BAB7-E5929BFCB25F}"/>
          </ac:grpSpMkLst>
        </pc:grpChg>
      </pc:sldChg>
      <pc:sldChg chg="modSp add del mod">
        <pc:chgData name="Kristina Elen" userId="79a21bbd-83f7-4e16-a863-8531c314eb69" providerId="ADAL" clId="{BF52F6CA-D908-4C2C-A9B0-4467AD4FBBAA}" dt="2022-10-10T20:20:03.242" v="209" actId="47"/>
        <pc:sldMkLst>
          <pc:docMk/>
          <pc:sldMk cId="1619059322" sldId="261"/>
        </pc:sldMkLst>
        <pc:spChg chg="mod">
          <ac:chgData name="Kristina Elen" userId="79a21bbd-83f7-4e16-a863-8531c314eb69" providerId="ADAL" clId="{BF52F6CA-D908-4C2C-A9B0-4467AD4FBBAA}" dt="2022-10-10T20:15:52.421" v="80" actId="27636"/>
          <ac:spMkLst>
            <pc:docMk/>
            <pc:sldMk cId="1619059322" sldId="261"/>
            <ac:spMk id="3" creationId="{00000000-0000-0000-0000-000000000000}"/>
          </ac:spMkLst>
        </pc:spChg>
      </pc:sldChg>
      <pc:sldChg chg="addSp delSp modSp add del mod">
        <pc:chgData name="Kristina Elen" userId="79a21bbd-83f7-4e16-a863-8531c314eb69" providerId="ADAL" clId="{BF52F6CA-D908-4C2C-A9B0-4467AD4FBBAA}" dt="2022-10-11T09:54:33.492" v="262" actId="47"/>
        <pc:sldMkLst>
          <pc:docMk/>
          <pc:sldMk cId="1648695099" sldId="262"/>
        </pc:sldMkLst>
        <pc:spChg chg="del mod">
          <ac:chgData name="Kristina Elen" userId="79a21bbd-83f7-4e16-a863-8531c314eb69" providerId="ADAL" clId="{BF52F6CA-D908-4C2C-A9B0-4467AD4FBBAA}" dt="2022-10-10T20:20:10.032" v="210" actId="26606"/>
          <ac:spMkLst>
            <pc:docMk/>
            <pc:sldMk cId="1648695099" sldId="262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BF52F6CA-D908-4C2C-A9B0-4467AD4FBBAA}" dt="2022-10-10T20:20:10.032" v="210" actId="26606"/>
          <ac:graphicFrameMkLst>
            <pc:docMk/>
            <pc:sldMk cId="1648695099" sldId="262"/>
            <ac:graphicFrameMk id="5" creationId="{6B59B8F1-DFEE-A685-5EDC-E93124DD183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725" v="263" actId="47"/>
        <pc:sldMkLst>
          <pc:docMk/>
          <pc:sldMk cId="4129985273" sldId="263"/>
        </pc:sldMkLst>
        <pc:spChg chg="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5.113" v="211" actId="26606"/>
          <ac:graphicFrameMkLst>
            <pc:docMk/>
            <pc:sldMk cId="4129985273" sldId="263"/>
            <ac:graphicFrameMk id="5" creationId="{9C92CE34-4145-82C4-CE0B-FA237C367500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959" v="264" actId="47"/>
        <pc:sldMkLst>
          <pc:docMk/>
          <pc:sldMk cId="601619505" sldId="264"/>
        </pc:sldMkLst>
        <pc:spChg chg="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8.634" v="212" actId="26606"/>
          <ac:graphicFrameMkLst>
            <pc:docMk/>
            <pc:sldMk cId="601619505" sldId="264"/>
            <ac:graphicFrameMk id="5" creationId="{FB7B5AD3-F7D1-9A4E-67E2-4D419583B87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174" v="265" actId="47"/>
        <pc:sldMkLst>
          <pc:docMk/>
          <pc:sldMk cId="91272120" sldId="265"/>
        </pc:sldMkLst>
        <pc:spChg chg="mo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4.822" v="213" actId="26606"/>
          <ac:graphicFrameMkLst>
            <pc:docMk/>
            <pc:sldMk cId="91272120" sldId="265"/>
            <ac:graphicFrameMk id="5" creationId="{87703208-A0C8-F615-89F3-FA7D051B051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389" v="266" actId="47"/>
        <pc:sldMkLst>
          <pc:docMk/>
          <pc:sldMk cId="3943928648" sldId="266"/>
        </pc:sldMkLst>
        <pc:spChg chg="mo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7.920" v="214" actId="26606"/>
          <ac:graphicFrameMkLst>
            <pc:docMk/>
            <pc:sldMk cId="3943928648" sldId="266"/>
            <ac:graphicFrameMk id="5" creationId="{FC2A674D-75F4-88B8-B1E6-DCCE30D08B2F}"/>
          </ac:graphicFrameMkLst>
        </pc:graphicFrameChg>
      </pc:sldChg>
      <pc:sldChg chg="add del">
        <pc:chgData name="Kristina Elen" userId="79a21bbd-83f7-4e16-a863-8531c314eb69" providerId="ADAL" clId="{BF52F6CA-D908-4C2C-A9B0-4467AD4FBBAA}" dt="2022-10-11T09:54:34.588" v="267" actId="47"/>
        <pc:sldMkLst>
          <pc:docMk/>
          <pc:sldMk cId="2875366282" sldId="267"/>
        </pc:sldMkLst>
      </pc:sldChg>
      <pc:sldChg chg="addSp modSp add del mod setBg">
        <pc:chgData name="Kristina Elen" userId="79a21bbd-83f7-4e16-a863-8531c314eb69" providerId="ADAL" clId="{BF52F6CA-D908-4C2C-A9B0-4467AD4FBBAA}" dt="2022-10-11T09:54:34.773" v="268" actId="47"/>
        <pc:sldMkLst>
          <pc:docMk/>
          <pc:sldMk cId="536692282" sldId="268"/>
        </pc:sldMkLst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4.966" v="269" actId="47"/>
        <pc:sldMkLst>
          <pc:docMk/>
          <pc:sldMk cId="686137724" sldId="269"/>
        </pc:sldMkLst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161" v="270" actId="47"/>
        <pc:sldMkLst>
          <pc:docMk/>
          <pc:sldMk cId="548709240" sldId="270"/>
        </pc:sldMkLst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342" v="271" actId="47"/>
        <pc:sldMkLst>
          <pc:docMk/>
          <pc:sldMk cId="2583282784" sldId="271"/>
        </pc:sldMkLst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542" v="272" actId="47"/>
        <pc:sldMkLst>
          <pc:docMk/>
          <pc:sldMk cId="3820041294" sldId="272"/>
        </pc:sldMkLst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5.737" v="273" actId="47"/>
        <pc:sldMkLst>
          <pc:docMk/>
          <pc:sldMk cId="3578220496" sldId="273"/>
        </pc:sldMkLst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954" v="274" actId="47"/>
        <pc:sldMkLst>
          <pc:docMk/>
          <pc:sldMk cId="3003038924" sldId="274"/>
        </pc:sldMkLst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142" v="275" actId="47"/>
        <pc:sldMkLst>
          <pc:docMk/>
          <pc:sldMk cId="3929747137" sldId="275"/>
        </pc:sldMkLst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363" v="276" actId="47"/>
        <pc:sldMkLst>
          <pc:docMk/>
          <pc:sldMk cId="1426412975" sldId="276"/>
        </pc:sldMkLst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6.542" v="277" actId="47"/>
        <pc:sldMkLst>
          <pc:docMk/>
          <pc:sldMk cId="897587877" sldId="277"/>
        </pc:sldMkLst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757" v="278" actId="47"/>
        <pc:sldMkLst>
          <pc:docMk/>
          <pc:sldMk cId="2026222480" sldId="278"/>
        </pc:sldMkLst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975" v="279" actId="47"/>
        <pc:sldMkLst>
          <pc:docMk/>
          <pc:sldMk cId="1397233516" sldId="279"/>
        </pc:sldMkLst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176" v="280" actId="47"/>
        <pc:sldMkLst>
          <pc:docMk/>
          <pc:sldMk cId="184584867" sldId="280"/>
        </pc:sldMkLst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8" creationId="{DE7FFD28-545C-4C88-A2E7-152FB234C92C}"/>
          </ac:spMkLst>
        </pc:spChg>
      </pc:sldChg>
      <pc:sldChg chg="addSp delSp modSp add del mod setBg">
        <pc:chgData name="Kristina Elen" userId="79a21bbd-83f7-4e16-a863-8531c314eb69" providerId="ADAL" clId="{BF52F6CA-D908-4C2C-A9B0-4467AD4FBBAA}" dt="2022-10-11T09:54:37.395" v="281" actId="47"/>
        <pc:sldMkLst>
          <pc:docMk/>
          <pc:sldMk cId="3007310315" sldId="281"/>
        </pc:sldMkLst>
        <pc:spChg chg="mo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36.544" v="237" actId="207"/>
          <ac:spMkLst>
            <pc:docMk/>
            <pc:sldMk cId="3007310315" sldId="28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8" creationId="{DE7FFD28-545C-4C88-A2E7-152FB234C92C}"/>
          </ac:spMkLst>
        </pc:spChg>
        <pc:spChg chg="ad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13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613" v="282" actId="47"/>
        <pc:sldMkLst>
          <pc:docMk/>
          <pc:sldMk cId="2398412429" sldId="282"/>
        </pc:sldMkLst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197" v="283" actId="47"/>
        <pc:sldMkLst>
          <pc:docMk/>
          <pc:sldMk cId="1444259392" sldId="283"/>
        </pc:sldMkLst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8.442" v="284" actId="47"/>
        <pc:sldMkLst>
          <pc:docMk/>
          <pc:sldMk cId="246826041" sldId="284"/>
        </pc:sldMkLst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857" v="285" actId="47"/>
        <pc:sldMkLst>
          <pc:docMk/>
          <pc:sldMk cId="2523386576" sldId="285"/>
        </pc:sldMkLst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9.041" v="286" actId="47"/>
        <pc:sldMkLst>
          <pc:docMk/>
          <pc:sldMk cId="3276927851" sldId="286"/>
        </pc:sldMkLst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9.708" v="287" actId="47"/>
        <pc:sldMkLst>
          <pc:docMk/>
          <pc:sldMk cId="2150286743" sldId="287"/>
        </pc:sldMkLst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8" creationId="{DE7FFD28-545C-4C88-A2E7-152FB234C92C}"/>
          </ac:spMkLst>
        </pc:spChg>
      </pc:sldChg>
      <pc:sldChg chg="addSp delSp modSp add del mod setBg delDesignElem">
        <pc:chgData name="Kristina Elen" userId="79a21bbd-83f7-4e16-a863-8531c314eb69" providerId="ADAL" clId="{BF52F6CA-D908-4C2C-A9B0-4467AD4FBBAA}" dt="2022-10-11T09:54:32.726" v="259" actId="47"/>
        <pc:sldMkLst>
          <pc:docMk/>
          <pc:sldMk cId="2216651933" sldId="288"/>
        </pc:sldMkLst>
        <pc:spChg chg="mod">
          <ac:chgData name="Kristina Elen" userId="79a21bbd-83f7-4e16-a863-8531c314eb69" providerId="ADAL" clId="{BF52F6CA-D908-4C2C-A9B0-4467AD4FBBAA}" dt="2022-10-10T20:18:26.674" v="184" actId="27636"/>
          <ac:spMkLst>
            <pc:docMk/>
            <pc:sldMk cId="2216651933" sldId="288"/>
            <ac:spMk id="3" creationId="{00000000-0000-0000-0000-000000000000}"/>
          </ac:spMkLst>
        </pc:spChg>
        <pc:spChg chg="add mod">
          <ac:chgData name="Kristina Elen" userId="79a21bbd-83f7-4e16-a863-8531c314eb69" providerId="ADAL" clId="{BF52F6CA-D908-4C2C-A9B0-4467AD4FBBAA}" dt="2022-10-10T20:19:13.844" v="192" actId="113"/>
          <ac:spMkLst>
            <pc:docMk/>
            <pc:sldMk cId="2216651933" sldId="288"/>
            <ac:spMk id="6" creationId="{C7956279-7EC5-86A5-3722-85D09E3DEC98}"/>
          </ac:spMkLst>
        </pc:spChg>
        <pc:picChg chg="mod">
          <ac:chgData name="Kristina Elen" userId="79a21bbd-83f7-4e16-a863-8531c314eb69" providerId="ADAL" clId="{BF52F6CA-D908-4C2C-A9B0-4467AD4FBBAA}" dt="2022-10-10T20:18:41.814" v="186" actId="1076"/>
          <ac:picMkLst>
            <pc:docMk/>
            <pc:sldMk cId="2216651933" sldId="288"/>
            <ac:picMk id="5" creationId="{6F94FFF2-227B-25A8-4BEC-2F3705C95DC0}"/>
          </ac:picMkLst>
        </pc:picChg>
        <pc:cxnChg chg="del">
          <ac:chgData name="Kristina Elen" userId="79a21bbd-83f7-4e16-a863-8531c314eb69" providerId="ADAL" clId="{BF52F6CA-D908-4C2C-A9B0-4467AD4FBBAA}" dt="2022-10-10T20:18:23.347" v="182"/>
          <ac:cxnSpMkLst>
            <pc:docMk/>
            <pc:sldMk cId="2216651933" sldId="288"/>
            <ac:cxnSpMk id="9" creationId="{A7F400EE-A8A5-48AF-B4D6-291B52C6F0B0}"/>
          </ac:cxnSpMkLst>
        </pc:cxnChg>
      </pc:sldChg>
      <pc:sldChg chg="add del">
        <pc:chgData name="Kristina Elen" userId="79a21bbd-83f7-4e16-a863-8531c314eb69" providerId="ADAL" clId="{BF52F6CA-D908-4C2C-A9B0-4467AD4FBBAA}" dt="2022-10-10T20:19:19.711" v="194"/>
        <pc:sldMkLst>
          <pc:docMk/>
          <pc:sldMk cId="151732908" sldId="289"/>
        </pc:sldMkLst>
      </pc:sldChg>
      <pc:sldChg chg="add del">
        <pc:chgData name="Kristina Elen" userId="79a21bbd-83f7-4e16-a863-8531c314eb69" providerId="ADAL" clId="{BF52F6CA-D908-4C2C-A9B0-4467AD4FBBAA}" dt="2022-10-11T09:54:33.036" v="260" actId="47"/>
        <pc:sldMkLst>
          <pc:docMk/>
          <pc:sldMk cId="4024419314" sldId="289"/>
        </pc:sldMkLst>
      </pc:sldChg>
      <pc:sldChg chg="addSp delSp modSp add del mod">
        <pc:chgData name="Kristina Elen" userId="79a21bbd-83f7-4e16-a863-8531c314eb69" providerId="ADAL" clId="{BF52F6CA-D908-4C2C-A9B0-4467AD4FBBAA}" dt="2022-10-11T09:54:33.275" v="261" actId="47"/>
        <pc:sldMkLst>
          <pc:docMk/>
          <pc:sldMk cId="3982652334" sldId="290"/>
        </pc:sldMkLst>
        <pc:spChg chg="del mod">
          <ac:chgData name="Kristina Elen" userId="79a21bbd-83f7-4e16-a863-8531c314eb69" providerId="ADAL" clId="{BF52F6CA-D908-4C2C-A9B0-4467AD4FBBAA}" dt="2022-10-10T20:19:35.859" v="200"/>
          <ac:spMkLst>
            <pc:docMk/>
            <pc:sldMk cId="3982652334" sldId="290"/>
            <ac:spMk id="6" creationId="{C7956279-7EC5-86A5-3722-85D09E3DEC98}"/>
          </ac:spMkLst>
        </pc:spChg>
        <pc:spChg chg="add mod">
          <ac:chgData name="Kristina Elen" userId="79a21bbd-83f7-4e16-a863-8531c314eb69" providerId="ADAL" clId="{BF52F6CA-D908-4C2C-A9B0-4467AD4FBBAA}" dt="2022-10-10T20:20:00.148" v="208" actId="255"/>
          <ac:spMkLst>
            <pc:docMk/>
            <pc:sldMk cId="3982652334" sldId="290"/>
            <ac:spMk id="7" creationId="{F9019D6A-2D59-4EE3-E66C-5A6DE551440E}"/>
          </ac:spMkLst>
        </pc:spChg>
      </pc:sldChg>
      <pc:sldChg chg="new del">
        <pc:chgData name="Kristina Elen" userId="79a21bbd-83f7-4e16-a863-8531c314eb69" providerId="ADAL" clId="{BF52F6CA-D908-4C2C-A9B0-4467AD4FBBAA}" dt="2022-10-11T09:54:45.679" v="289" actId="47"/>
        <pc:sldMkLst>
          <pc:docMk/>
          <pc:sldMk cId="3089753210" sldId="291"/>
        </pc:sldMkLst>
      </pc:sldChg>
      <pc:sldChg chg="addSp delSp modSp add mod setBg">
        <pc:chgData name="Kristina Elen" userId="79a21bbd-83f7-4e16-a863-8531c314eb69" providerId="ADAL" clId="{BF52F6CA-D908-4C2C-A9B0-4467AD4FBBAA}" dt="2022-10-11T09:59:07.003" v="466" actId="26606"/>
        <pc:sldMkLst>
          <pc:docMk/>
          <pc:sldMk cId="3105798233" sldId="292"/>
        </pc:sldMkLst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3" creationId="{00000000-0000-0000-0000-000000000000}"/>
          </ac:spMkLst>
        </pc:spChg>
        <pc:picChg chg="add del">
          <ac:chgData name="Kristina Elen" userId="79a21bbd-83f7-4e16-a863-8531c314eb69" providerId="ADAL" clId="{BF52F6CA-D908-4C2C-A9B0-4467AD4FBBAA}" dt="2022-10-11T09:59:07.003" v="466" actId="26606"/>
          <ac:picMkLst>
            <pc:docMk/>
            <pc:sldMk cId="3105798233" sldId="292"/>
            <ac:picMk id="5" creationId="{780D774E-7081-5C20-59FB-550D43F4B2A0}"/>
          </ac:picMkLst>
        </pc:picChg>
        <pc:cxnChg chg="add del">
          <ac:chgData name="Kristina Elen" userId="79a21bbd-83f7-4e16-a863-8531c314eb69" providerId="ADAL" clId="{BF52F6CA-D908-4C2C-A9B0-4467AD4FBBAA}" dt="2022-10-11T09:59:07.003" v="466" actId="26606"/>
          <ac:cxnSpMkLst>
            <pc:docMk/>
            <pc:sldMk cId="3105798233" sldId="292"/>
            <ac:cxnSpMk id="9" creationId="{A7F400EE-A8A5-48AF-B4D6-291B52C6F0B0}"/>
          </ac:cxnSpMkLst>
        </pc:cxnChg>
      </pc:sldChg>
      <pc:sldChg chg="addSp delSp add mod">
        <pc:chgData name="Kristina Elen" userId="79a21bbd-83f7-4e16-a863-8531c314eb69" providerId="ADAL" clId="{BF52F6CA-D908-4C2C-A9B0-4467AD4FBBAA}" dt="2022-10-11T09:59:07.203" v="467" actId="26606"/>
        <pc:sldMkLst>
          <pc:docMk/>
          <pc:sldMk cId="1695100078" sldId="293"/>
        </pc:sldMkLst>
        <pc:spChg chg="add del">
          <ac:chgData name="Kristina Elen" userId="79a21bbd-83f7-4e16-a863-8531c314eb69" providerId="ADAL" clId="{BF52F6CA-D908-4C2C-A9B0-4467AD4FBBAA}" dt="2022-10-11T09:59:07.203" v="467" actId="26606"/>
          <ac:spMkLst>
            <pc:docMk/>
            <pc:sldMk cId="1695100078" sldId="293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7.203" v="467" actId="26606"/>
          <ac:graphicFrameMkLst>
            <pc:docMk/>
            <pc:sldMk cId="1695100078" sldId="293"/>
            <ac:graphicFrameMk id="5" creationId="{F633E213-5C47-8A44-7485-1B338E4A01FF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07.613" v="468" actId="26606"/>
        <pc:sldMkLst>
          <pc:docMk/>
          <pc:sldMk cId="312902299" sldId="294"/>
        </pc:sldMkLst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8.247" v="471" actId="26606"/>
        <pc:sldMkLst>
          <pc:docMk/>
          <pc:sldMk cId="3612320335" sldId="295"/>
        </pc:sldMkLst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247" v="471" actId="26606"/>
          <ac:grpSpMkLst>
            <pc:docMk/>
            <pc:sldMk cId="3612320335" sldId="295"/>
            <ac:grpSpMk id="10" creationId="{AA1375E3-3E53-4D75-BAB7-E5929BFCB25F}"/>
          </ac:grpSpMkLst>
        </pc:grpChg>
      </pc:sldChg>
      <pc:sldChg chg="addSp delSp modSp add mod setBg">
        <pc:chgData name="Kristina Elen" userId="79a21bbd-83f7-4e16-a863-8531c314eb69" providerId="ADAL" clId="{BF52F6CA-D908-4C2C-A9B0-4467AD4FBBAA}" dt="2022-10-11T09:59:08.547" v="472" actId="26606"/>
        <pc:sldMkLst>
          <pc:docMk/>
          <pc:sldMk cId="1710970880" sldId="296"/>
        </pc:sldMkLst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069" v="473" actId="26606"/>
        <pc:sldMkLst>
          <pc:docMk/>
          <pc:sldMk cId="1278513996" sldId="297"/>
        </pc:sldMkLst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294" v="474" actId="26606"/>
        <pc:sldMkLst>
          <pc:docMk/>
          <pc:sldMk cId="1341426763" sldId="298"/>
        </pc:sldMkLst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490" v="475" actId="26606"/>
        <pc:sldMkLst>
          <pc:docMk/>
          <pc:sldMk cId="2153013249" sldId="299"/>
        </pc:sldMkLst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669" v="476" actId="26606"/>
        <pc:sldMkLst>
          <pc:docMk/>
          <pc:sldMk cId="2740789180" sldId="300"/>
        </pc:sldMkLst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6" creationId="{82211336-CFF3-412D-868A-6679C1004C45}"/>
          </ac:spMkLst>
        </pc:spChg>
      </pc:sldChg>
      <pc:sldChg chg="addSp delSp modSp add mod">
        <pc:chgData name="Kristina Elen" userId="79a21bbd-83f7-4e16-a863-8531c314eb69" providerId="ADAL" clId="{BF52F6CA-D908-4C2C-A9B0-4467AD4FBBAA}" dt="2022-10-11T09:59:09.878" v="477" actId="26606"/>
        <pc:sldMkLst>
          <pc:docMk/>
          <pc:sldMk cId="1438324112" sldId="301"/>
        </pc:sldMkLst>
        <pc:spChg chg="mod">
          <ac:chgData name="Kristina Elen" userId="79a21bbd-83f7-4e16-a863-8531c314eb69" providerId="ADAL" clId="{BF52F6CA-D908-4C2C-A9B0-4467AD4FBBAA}" dt="2022-10-11T09:54:21.199" v="252" actId="27636"/>
          <ac:spMkLst>
            <pc:docMk/>
            <pc:sldMk cId="1438324112" sldId="301"/>
            <ac:spMk id="2" creationId="{00000000-0000-0000-0000-000000000000}"/>
          </ac:spMkLst>
        </pc:spChg>
        <pc:spChg chg="add del mod">
          <ac:chgData name="Kristina Elen" userId="79a21bbd-83f7-4e16-a863-8531c314eb69" providerId="ADAL" clId="{BF52F6CA-D908-4C2C-A9B0-4467AD4FBBAA}" dt="2022-10-11T09:59:09.878" v="477" actId="26606"/>
          <ac:spMkLst>
            <pc:docMk/>
            <pc:sldMk cId="1438324112" sldId="301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9.878" v="477" actId="26606"/>
          <ac:graphicFrameMkLst>
            <pc:docMk/>
            <pc:sldMk cId="1438324112" sldId="301"/>
            <ac:graphicFrameMk id="5" creationId="{0F15B02F-823C-D363-DF5C-D0A6C7400744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10.075" v="478" actId="26606"/>
        <pc:sldMkLst>
          <pc:docMk/>
          <pc:sldMk cId="1261708974" sldId="302"/>
        </pc:sldMkLst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8" creationId="{F73237BA-B351-4CD4-898F-CF296CA2D418}"/>
          </ac:spMkLst>
        </pc:spChg>
      </pc:sldChg>
      <pc:sldChg chg="addSp delSp modSp add mod setBg addAnim delAnim">
        <pc:chgData name="Kristina Elen" userId="79a21bbd-83f7-4e16-a863-8531c314eb69" providerId="ADAL" clId="{BF52F6CA-D908-4C2C-A9B0-4467AD4FBBAA}" dt="2022-10-11T09:59:10.269" v="479" actId="26606"/>
        <pc:sldMkLst>
          <pc:docMk/>
          <pc:sldMk cId="435698155" sldId="303"/>
        </pc:sldMkLst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455" v="480" actId="26606"/>
        <pc:sldMkLst>
          <pc:docMk/>
          <pc:sldMk cId="2333069250" sldId="304"/>
        </pc:sldMkLst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661" v="481" actId="26606"/>
        <pc:sldMkLst>
          <pc:docMk/>
          <pc:sldMk cId="3667113129" sldId="305"/>
        </pc:sldMkLst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8" creationId="{F73237BA-B351-4CD4-898F-CF296CA2D418}"/>
          </ac:spMkLst>
        </pc:spChg>
      </pc:sldChg>
    </pc:docChg>
  </pc:docChgLst>
  <pc:docChgLst>
    <pc:chgData name="Kristina Elen" userId="S::kelen@herzing.ca::79a21bbd-83f7-4e16-a863-8531c314eb69" providerId="AD" clId="Web-{F163EB21-F6FE-80FC-2334-374EEC819BCD}"/>
    <pc:docChg chg="addSld delSld modSld addMainMaster modMainMaster">
      <pc:chgData name="Kristina Elen" userId="S::kelen@herzing.ca::79a21bbd-83f7-4e16-a863-8531c314eb69" providerId="AD" clId="Web-{F163EB21-F6FE-80FC-2334-374EEC819BCD}" dt="2022-11-12T11:32:47.103" v="111"/>
      <pc:docMkLst>
        <pc:docMk/>
      </pc:docMkLst>
      <pc:sldChg chg="modSp">
        <pc:chgData name="Kristina Elen" userId="S::kelen@herzing.ca::79a21bbd-83f7-4e16-a863-8531c314eb69" providerId="AD" clId="Web-{F163EB21-F6FE-80FC-2334-374EEC819BCD}" dt="2022-11-12T10:45:21.332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163EB21-F6FE-80FC-2334-374EEC819BCD}" dt="2022-11-12T10:45:21.332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modSp">
        <pc:chgData name="Kristina Elen" userId="S::kelen@herzing.ca::79a21bbd-83f7-4e16-a863-8531c314eb69" providerId="AD" clId="Web-{F163EB21-F6FE-80FC-2334-374EEC819BCD}" dt="2022-11-12T10:46:00.535" v="38" actId="1076"/>
        <pc:sldMkLst>
          <pc:docMk/>
          <pc:sldMk cId="2323017529" sldId="257"/>
        </pc:sldMkLst>
        <pc:spChg chg="mod">
          <ac:chgData name="Kristina Elen" userId="S::kelen@herzing.ca::79a21bbd-83f7-4e16-a863-8531c314eb69" providerId="AD" clId="Web-{F163EB21-F6FE-80FC-2334-374EEC819BCD}" dt="2022-11-12T10:46:00.535" v="38" actId="1076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S::kelen@herzing.ca::79a21bbd-83f7-4e16-a863-8531c314eb69" providerId="AD" clId="Web-{F163EB21-F6FE-80FC-2334-374EEC819BCD}" dt="2022-11-12T10:46:02.081" v="39"/>
        <pc:sldMkLst>
          <pc:docMk/>
          <pc:sldMk cId="3845740548" sldId="258"/>
        </pc:sldMkLst>
      </pc:sldChg>
      <pc:sldChg chg="addSp modSp add mod setBg addAnim">
        <pc:chgData name="Kristina Elen" userId="S::kelen@herzing.ca::79a21bbd-83f7-4e16-a863-8531c314eb69" providerId="AD" clId="Web-{F163EB21-F6FE-80FC-2334-374EEC819BCD}" dt="2022-11-12T10:58:43.747" v="106" actId="20577"/>
        <pc:sldMkLst>
          <pc:docMk/>
          <pc:sldMk cId="2994943172" sldId="259"/>
        </pc:sldMkLst>
        <pc:spChg chg="mo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43.747" v="106" actId="20577"/>
          <ac:spMkLst>
            <pc:docMk/>
            <pc:sldMk cId="299494317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7"/>
        <pc:sldMkLst>
          <pc:docMk/>
          <pc:sldMk cId="2030697219" sldId="260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5.357" v="103"/>
        <pc:sldMkLst>
          <pc:docMk/>
          <pc:sldMk cId="3883223538" sldId="260"/>
        </pc:sldMkLst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6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2.029" v="102"/>
        <pc:sldMkLst>
          <pc:docMk/>
          <pc:sldMk cId="3535763347" sldId="261"/>
        </pc:sldMkLst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7.622" v="101"/>
        <pc:sldMkLst>
          <pc:docMk/>
          <pc:sldMk cId="71990180" sldId="262"/>
        </pc:sldMkLst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2.576" v="100"/>
        <pc:sldMkLst>
          <pc:docMk/>
          <pc:sldMk cId="1426703039" sldId="263"/>
        </pc:sldMkLst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F163EB21-F6FE-80FC-2334-374EEC819BCD}" dt="2022-11-12T10:58:18.763" v="99"/>
        <pc:sldMkLst>
          <pc:docMk/>
          <pc:sldMk cId="736101966" sldId="264"/>
        </pc:sldMkLst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5.529" v="97"/>
        <pc:sldMkLst>
          <pc:docMk/>
          <pc:sldMk cId="2273773785" sldId="265"/>
        </pc:sldMkLst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2.466" v="96"/>
        <pc:sldMkLst>
          <pc:docMk/>
          <pc:sldMk cId="3407770664" sldId="266"/>
        </pc:sldMkLst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9.201" v="95"/>
        <pc:sldMkLst>
          <pc:docMk/>
          <pc:sldMk cId="3436174296" sldId="267"/>
        </pc:sldMkLst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3.435" v="94"/>
        <pc:sldMkLst>
          <pc:docMk/>
          <pc:sldMk cId="1925486859" sldId="268"/>
        </pc:sldMkLst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7:59.201" v="93"/>
        <pc:sldMkLst>
          <pc:docMk/>
          <pc:sldMk cId="66031154" sldId="269"/>
        </pc:sldMkLst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F163EB21-F6FE-80FC-2334-374EEC819BCD}" dt="2022-11-12T10:57:38.108" v="91"/>
        <pc:sldMkLst>
          <pc:docMk/>
          <pc:sldMk cId="2885015225" sldId="270"/>
        </pc:sldMkLst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8" creationId="{76EFD3D9-44F0-4267-BCC1-1613E79D8274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0" creationId="{A779A851-95D6-41AF-937A-B0E4B7F6FA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2" creationId="{953FB2E7-B6CB-429C-81EB-D9516D6D5C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4" creationId="{2EC40DB1-B719-4A13-9A4D-0966B4B27866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6" creationId="{82211336-CFF3-412D-868A-6679C1004C45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9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1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2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3" creationId="{7A62E32F-BB65-43A8-8EB5-92346890E549}"/>
          </ac:spMkLst>
        </pc:spChg>
      </pc:sldChg>
      <pc:sldChg chg="addSp delSp modSp add mod setBg modClrScheme delDesignElem chgLayout">
        <pc:chgData name="Kristina Elen" userId="S::kelen@herzing.ca::79a21bbd-83f7-4e16-a863-8531c314eb69" providerId="AD" clId="Web-{F163EB21-F6FE-80FC-2334-374EEC819BCD}" dt="2022-11-12T10:57:44.514" v="92"/>
        <pc:sldMkLst>
          <pc:docMk/>
          <pc:sldMk cId="2680441654" sldId="271"/>
        </pc:sldMkLst>
        <pc:spChg chg="mod ord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2" creationId="{00000000-0000-0000-0000-000000000000}"/>
          </ac:spMkLst>
        </pc:spChg>
        <pc:spChg chg="del mod ord">
          <ac:chgData name="Kristina Elen" userId="S::kelen@herzing.ca::79a21bbd-83f7-4e16-a863-8531c314eb69" providerId="AD" clId="Web-{F163EB21-F6FE-80FC-2334-374EEC819BCD}" dt="2022-11-12T10:57:44.514" v="92"/>
          <ac:spMkLst>
            <pc:docMk/>
            <pc:sldMk cId="2680441654" sldId="271"/>
            <ac:spMk id="3" creationId="{00000000-0000-0000-0000-000000000000}"/>
          </ac:spMkLst>
        </pc:spChg>
        <pc:spChg chg="add mod ord">
          <ac:chgData name="Kristina Elen" userId="S::kelen@herzing.ca::79a21bbd-83f7-4e16-a863-8531c314eb69" providerId="AD" clId="Web-{F163EB21-F6FE-80FC-2334-374EEC819BCD}" dt="2022-11-12T10:56:04.468" v="74" actId="20577"/>
          <ac:spMkLst>
            <pc:docMk/>
            <pc:sldMk cId="2680441654" sldId="271"/>
            <ac:spMk id="4" creationId="{FB48B388-D3F5-84BE-79EA-23C6449E49B6}"/>
          </ac:spMkLst>
        </pc:spChg>
        <pc:spChg chg="add mod">
          <ac:chgData name="Kristina Elen" userId="S::kelen@herzing.ca::79a21bbd-83f7-4e16-a863-8531c314eb69" providerId="AD" clId="Web-{F163EB21-F6FE-80FC-2334-374EEC819BCD}" dt="2022-11-12T10:56:50.546" v="88" actId="1076"/>
          <ac:spMkLst>
            <pc:docMk/>
            <pc:sldMk cId="2680441654" sldId="271"/>
            <ac:spMk id="5" creationId="{9A0101AD-C959-0E10-D569-17F7A821D2AC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8" creationId="{14E91B64-9FCC-451E-AFB4-A827D6329367}"/>
          </ac:spMkLst>
        </pc:spChg>
        <pc:graphicFrameChg chg="add">
          <ac:chgData name="Kristina Elen" userId="S::kelen@herzing.ca::79a21bbd-83f7-4e16-a863-8531c314eb69" providerId="AD" clId="Web-{F163EB21-F6FE-80FC-2334-374EEC819BCD}" dt="2022-11-12T10:57:44.514" v="92"/>
          <ac:graphicFrameMkLst>
            <pc:docMk/>
            <pc:sldMk cId="2680441654" sldId="271"/>
            <ac:graphicFrameMk id="7" creationId="{26CFF146-3499-5749-BFEE-1F5A8AC90CCC}"/>
          </ac:graphicFrameMkLst>
        </pc:graphicFrameChg>
      </pc:sldChg>
      <pc:sldChg chg="new del">
        <pc:chgData name="Kristina Elen" userId="S::kelen@herzing.ca::79a21bbd-83f7-4e16-a863-8531c314eb69" providerId="AD" clId="Web-{F163EB21-F6FE-80FC-2334-374EEC819BCD}" dt="2022-11-12T11:32:47.103" v="111"/>
        <pc:sldMkLst>
          <pc:docMk/>
          <pc:sldMk cId="3500110162" sldId="272"/>
        </pc:sldMkLst>
      </pc:sldChg>
      <pc:sldChg chg="add">
        <pc:chgData name="Kristina Elen" userId="S::kelen@herzing.ca::79a21bbd-83f7-4e16-a863-8531c314eb69" providerId="AD" clId="Web-{F163EB21-F6FE-80FC-2334-374EEC819BCD}" dt="2022-11-12T11:32:34.993" v="108"/>
        <pc:sldMkLst>
          <pc:docMk/>
          <pc:sldMk cId="3683459741" sldId="273"/>
        </pc:sldMkLst>
      </pc:sldChg>
      <pc:sldChg chg="add">
        <pc:chgData name="Kristina Elen" userId="S::kelen@herzing.ca::79a21bbd-83f7-4e16-a863-8531c314eb69" providerId="AD" clId="Web-{F163EB21-F6FE-80FC-2334-374EEC819BCD}" dt="2022-11-12T11:32:35.024" v="109"/>
        <pc:sldMkLst>
          <pc:docMk/>
          <pc:sldMk cId="1829872347" sldId="274"/>
        </pc:sldMkLst>
      </pc:sldChg>
      <pc:sldChg chg="add">
        <pc:chgData name="Kristina Elen" userId="S::kelen@herzing.ca::79a21bbd-83f7-4e16-a863-8531c314eb69" providerId="AD" clId="Web-{F163EB21-F6FE-80FC-2334-374EEC819BCD}" dt="2022-11-12T11:32:35.087" v="110"/>
        <pc:sldMkLst>
          <pc:docMk/>
          <pc:sldMk cId="2837912474" sldId="275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20"/>
        <pc:sldMkLst>
          <pc:docMk/>
          <pc:sldMk cId="3105798233" sldId="292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9"/>
        <pc:sldMkLst>
          <pc:docMk/>
          <pc:sldMk cId="1695100078" sldId="293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8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4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3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2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1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0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9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8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7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6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5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F163EB21-F6FE-80FC-2334-374EEC819BCD}" dt="2022-11-12T10:45:47.566" v="22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replId addSldLayout mo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1379434490" sldId="2147483672"/>
        </pc:sldMasterMkLst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643207969" sldId="2147483673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03280008" sldId="2147483674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976807274" sldId="2147483675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1158358381" sldId="2147483676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53368875" sldId="2147483677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54234452" sldId="2147483678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924016241" sldId="2147483679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800171274" sldId="2147483680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718794877" sldId="2147483681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66989171" sldId="2147483682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89949069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3719132278" sldId="2147483684"/>
        </pc:sldMasterMkLst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614976806" sldId="2147483685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804591836" sldId="2147483686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02699199" sldId="2147483687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904473616" sldId="2147483688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381221425" sldId="2147483689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032178520" sldId="2147483690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629548631" sldId="2147483691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218627429" sldId="2147483692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571538055" sldId="2147483693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729652401" sldId="2147483694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1910751917" sldId="214748369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F8D47-B6C3-44A1-A9D9-666DBA8F1D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A576F1-6260-4DE3-9340-44EA0335BC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 in PHP are used to store data which we can use for calculations or using textual (string) data.</a:t>
          </a:r>
        </a:p>
      </dgm:t>
    </dgm:pt>
    <dgm:pt modelId="{05B4C96D-3171-477B-891E-159787391FB5}" type="parTrans" cxnId="{49EEBC00-A2BE-4111-8538-18144D0BD17E}">
      <dgm:prSet/>
      <dgm:spPr/>
      <dgm:t>
        <a:bodyPr/>
        <a:lstStyle/>
        <a:p>
          <a:endParaRPr lang="en-US"/>
        </a:p>
      </dgm:t>
    </dgm:pt>
    <dgm:pt modelId="{BF9C6EF6-2CF7-489D-984A-2754C9F510D4}" type="sibTrans" cxnId="{49EEBC00-A2BE-4111-8538-18144D0BD17E}">
      <dgm:prSet/>
      <dgm:spPr/>
      <dgm:t>
        <a:bodyPr/>
        <a:lstStyle/>
        <a:p>
          <a:endParaRPr lang="en-US"/>
        </a:p>
      </dgm:t>
    </dgm:pt>
    <dgm:pt modelId="{C82E9C94-94D5-4D5E-88C9-5E2C54C25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 in php automatically detect the type they are based on how you define them.</a:t>
          </a:r>
        </a:p>
      </dgm:t>
    </dgm:pt>
    <dgm:pt modelId="{ACD4211D-6232-487A-A57E-DBE39972EB22}" type="parTrans" cxnId="{E4C3ACFD-F3C5-4D9F-9606-EE000EAD5380}">
      <dgm:prSet/>
      <dgm:spPr/>
      <dgm:t>
        <a:bodyPr/>
        <a:lstStyle/>
        <a:p>
          <a:endParaRPr lang="en-US"/>
        </a:p>
      </dgm:t>
    </dgm:pt>
    <dgm:pt modelId="{AF28855D-0B84-4D43-9A74-EE67BC035B69}" type="sibTrans" cxnId="{E4C3ACFD-F3C5-4D9F-9606-EE000EAD5380}">
      <dgm:prSet/>
      <dgm:spPr/>
      <dgm:t>
        <a:bodyPr/>
        <a:lstStyle/>
        <a:p>
          <a:endParaRPr lang="en-US"/>
        </a:p>
      </dgm:t>
    </dgm:pt>
    <dgm:pt modelId="{C7A4D8B2-0F74-43AD-9526-179E7367B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 are declared with the dollar ($) sign</a:t>
          </a:r>
        </a:p>
      </dgm:t>
    </dgm:pt>
    <dgm:pt modelId="{4D4F8342-27C8-46F6-8FFF-223364FE6D2A}" type="parTrans" cxnId="{2431FF64-7FB5-48BE-98A1-6224AA0DAE57}">
      <dgm:prSet/>
      <dgm:spPr/>
      <dgm:t>
        <a:bodyPr/>
        <a:lstStyle/>
        <a:p>
          <a:endParaRPr lang="en-US"/>
        </a:p>
      </dgm:t>
    </dgm:pt>
    <dgm:pt modelId="{D184D152-95C3-4066-A506-0BD9FF93DAEC}" type="sibTrans" cxnId="{2431FF64-7FB5-48BE-98A1-6224AA0DAE57}">
      <dgm:prSet/>
      <dgm:spPr/>
      <dgm:t>
        <a:bodyPr/>
        <a:lstStyle/>
        <a:p>
          <a:endParaRPr lang="en-US"/>
        </a:p>
      </dgm:t>
    </dgm:pt>
    <dgm:pt modelId="{4A4E80DF-1C97-4F3A-B1BC-73F4DF19C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$var1 = 500;</a:t>
          </a:r>
        </a:p>
      </dgm:t>
    </dgm:pt>
    <dgm:pt modelId="{627087B9-B57D-405F-A7D1-0971943A0E8D}" type="parTrans" cxnId="{F0EB18C3-2664-4B5C-A123-A7E1BE8ADB75}">
      <dgm:prSet/>
      <dgm:spPr/>
      <dgm:t>
        <a:bodyPr/>
        <a:lstStyle/>
        <a:p>
          <a:endParaRPr lang="en-US"/>
        </a:p>
      </dgm:t>
    </dgm:pt>
    <dgm:pt modelId="{226A508D-5783-4590-909F-DC0006800B23}" type="sibTrans" cxnId="{F0EB18C3-2664-4B5C-A123-A7E1BE8ADB75}">
      <dgm:prSet/>
      <dgm:spPr/>
      <dgm:t>
        <a:bodyPr/>
        <a:lstStyle/>
        <a:p>
          <a:endParaRPr lang="en-US"/>
        </a:p>
      </dgm:t>
    </dgm:pt>
    <dgm:pt modelId="{45315175-1E69-471F-A1FD-F6EF22C7D7B9}" type="pres">
      <dgm:prSet presAssocID="{F3EF8D47-B6C3-44A1-A9D9-666DBA8F1D58}" presName="root" presStyleCnt="0">
        <dgm:presLayoutVars>
          <dgm:dir/>
          <dgm:resizeHandles val="exact"/>
        </dgm:presLayoutVars>
      </dgm:prSet>
      <dgm:spPr/>
    </dgm:pt>
    <dgm:pt modelId="{71CF6B11-BA47-44EF-918D-529B6B6DEE12}" type="pres">
      <dgm:prSet presAssocID="{17A576F1-6260-4DE3-9340-44EA0335BCD0}" presName="compNode" presStyleCnt="0"/>
      <dgm:spPr/>
    </dgm:pt>
    <dgm:pt modelId="{C018222F-B6BC-4B52-8F43-C128BB298B2B}" type="pres">
      <dgm:prSet presAssocID="{17A576F1-6260-4DE3-9340-44EA0335BCD0}" presName="bgRect" presStyleLbl="bgShp" presStyleIdx="0" presStyleCnt="4"/>
      <dgm:spPr/>
    </dgm:pt>
    <dgm:pt modelId="{7540EE97-4A28-45D4-A6DB-F6371263CEDC}" type="pres">
      <dgm:prSet presAssocID="{17A576F1-6260-4DE3-9340-44EA0335BC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A5C0BEF-1526-4B9F-AB52-BC9D9EDE4817}" type="pres">
      <dgm:prSet presAssocID="{17A576F1-6260-4DE3-9340-44EA0335BCD0}" presName="spaceRect" presStyleCnt="0"/>
      <dgm:spPr/>
    </dgm:pt>
    <dgm:pt modelId="{4D545573-9966-4DA7-9ED5-83EA59C28728}" type="pres">
      <dgm:prSet presAssocID="{17A576F1-6260-4DE3-9340-44EA0335BCD0}" presName="parTx" presStyleLbl="revTx" presStyleIdx="0" presStyleCnt="4">
        <dgm:presLayoutVars>
          <dgm:chMax val="0"/>
          <dgm:chPref val="0"/>
        </dgm:presLayoutVars>
      </dgm:prSet>
      <dgm:spPr/>
    </dgm:pt>
    <dgm:pt modelId="{48CFF98D-8BA5-483B-9C8E-3363791AB85F}" type="pres">
      <dgm:prSet presAssocID="{BF9C6EF6-2CF7-489D-984A-2754C9F510D4}" presName="sibTrans" presStyleCnt="0"/>
      <dgm:spPr/>
    </dgm:pt>
    <dgm:pt modelId="{95D77AE4-609C-4519-AE04-EAB223307AB0}" type="pres">
      <dgm:prSet presAssocID="{C82E9C94-94D5-4D5E-88C9-5E2C54C25991}" presName="compNode" presStyleCnt="0"/>
      <dgm:spPr/>
    </dgm:pt>
    <dgm:pt modelId="{93A7B406-D198-4E5E-AAB9-7A02AC62706F}" type="pres">
      <dgm:prSet presAssocID="{C82E9C94-94D5-4D5E-88C9-5E2C54C25991}" presName="bgRect" presStyleLbl="bgShp" presStyleIdx="1" presStyleCnt="4"/>
      <dgm:spPr/>
    </dgm:pt>
    <dgm:pt modelId="{7A229EC7-4D47-489F-9ED9-A5DD2F543CEA}" type="pres">
      <dgm:prSet presAssocID="{C82E9C94-94D5-4D5E-88C9-5E2C54C259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31E828E-3794-44EF-8DC8-EF6015F6D536}" type="pres">
      <dgm:prSet presAssocID="{C82E9C94-94D5-4D5E-88C9-5E2C54C25991}" presName="spaceRect" presStyleCnt="0"/>
      <dgm:spPr/>
    </dgm:pt>
    <dgm:pt modelId="{C6DB38C3-CB7F-42AC-A060-21B704D71683}" type="pres">
      <dgm:prSet presAssocID="{C82E9C94-94D5-4D5E-88C9-5E2C54C25991}" presName="parTx" presStyleLbl="revTx" presStyleIdx="1" presStyleCnt="4">
        <dgm:presLayoutVars>
          <dgm:chMax val="0"/>
          <dgm:chPref val="0"/>
        </dgm:presLayoutVars>
      </dgm:prSet>
      <dgm:spPr/>
    </dgm:pt>
    <dgm:pt modelId="{34F71EA6-F6E6-4C6A-B227-33ABFFCA488B}" type="pres">
      <dgm:prSet presAssocID="{AF28855D-0B84-4D43-9A74-EE67BC035B69}" presName="sibTrans" presStyleCnt="0"/>
      <dgm:spPr/>
    </dgm:pt>
    <dgm:pt modelId="{D83439F1-1BDF-45B6-879E-95F5B24E76C2}" type="pres">
      <dgm:prSet presAssocID="{C7A4D8B2-0F74-43AD-9526-179E7367B1DF}" presName="compNode" presStyleCnt="0"/>
      <dgm:spPr/>
    </dgm:pt>
    <dgm:pt modelId="{804CCAA4-2EC9-4DA8-8757-43DE4309DCDE}" type="pres">
      <dgm:prSet presAssocID="{C7A4D8B2-0F74-43AD-9526-179E7367B1DF}" presName="bgRect" presStyleLbl="bgShp" presStyleIdx="2" presStyleCnt="4"/>
      <dgm:spPr/>
    </dgm:pt>
    <dgm:pt modelId="{5327864D-010C-49F7-8DAA-66BBD3AA55B6}" type="pres">
      <dgm:prSet presAssocID="{C7A4D8B2-0F74-43AD-9526-179E7367B1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A488F22-F8BE-4FA5-946B-56C9C52F31D7}" type="pres">
      <dgm:prSet presAssocID="{C7A4D8B2-0F74-43AD-9526-179E7367B1DF}" presName="spaceRect" presStyleCnt="0"/>
      <dgm:spPr/>
    </dgm:pt>
    <dgm:pt modelId="{888BC815-02A8-43C7-B0A5-19B2082C80C0}" type="pres">
      <dgm:prSet presAssocID="{C7A4D8B2-0F74-43AD-9526-179E7367B1DF}" presName="parTx" presStyleLbl="revTx" presStyleIdx="2" presStyleCnt="4">
        <dgm:presLayoutVars>
          <dgm:chMax val="0"/>
          <dgm:chPref val="0"/>
        </dgm:presLayoutVars>
      </dgm:prSet>
      <dgm:spPr/>
    </dgm:pt>
    <dgm:pt modelId="{F51B1300-1AAE-47AC-AB10-D2AC26490DF4}" type="pres">
      <dgm:prSet presAssocID="{D184D152-95C3-4066-A506-0BD9FF93DAEC}" presName="sibTrans" presStyleCnt="0"/>
      <dgm:spPr/>
    </dgm:pt>
    <dgm:pt modelId="{8EC03854-2025-440C-9337-61E579D79FA9}" type="pres">
      <dgm:prSet presAssocID="{4A4E80DF-1C97-4F3A-B1BC-73F4DF19CE49}" presName="compNode" presStyleCnt="0"/>
      <dgm:spPr/>
    </dgm:pt>
    <dgm:pt modelId="{0986AECF-C2AB-4D23-872D-A43D438E8CE7}" type="pres">
      <dgm:prSet presAssocID="{4A4E80DF-1C97-4F3A-B1BC-73F4DF19CE49}" presName="bgRect" presStyleLbl="bgShp" presStyleIdx="3" presStyleCnt="4"/>
      <dgm:spPr/>
    </dgm:pt>
    <dgm:pt modelId="{7E5BFB06-38B5-498F-B592-DB3B9E08C483}" type="pres">
      <dgm:prSet presAssocID="{4A4E80DF-1C97-4F3A-B1BC-73F4DF19CE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E66F007-B96E-4FFD-A8E5-C0F89E42D4D8}" type="pres">
      <dgm:prSet presAssocID="{4A4E80DF-1C97-4F3A-B1BC-73F4DF19CE49}" presName="spaceRect" presStyleCnt="0"/>
      <dgm:spPr/>
    </dgm:pt>
    <dgm:pt modelId="{E101FD6D-8BEB-495E-8C9E-19EFEF22FCE1}" type="pres">
      <dgm:prSet presAssocID="{4A4E80DF-1C97-4F3A-B1BC-73F4DF19CE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EEBC00-A2BE-4111-8538-18144D0BD17E}" srcId="{F3EF8D47-B6C3-44A1-A9D9-666DBA8F1D58}" destId="{17A576F1-6260-4DE3-9340-44EA0335BCD0}" srcOrd="0" destOrd="0" parTransId="{05B4C96D-3171-477B-891E-159787391FB5}" sibTransId="{BF9C6EF6-2CF7-489D-984A-2754C9F510D4}"/>
    <dgm:cxn modelId="{30599513-4251-4CFC-9DBA-CB886BD8351D}" type="presOf" srcId="{C82E9C94-94D5-4D5E-88C9-5E2C54C25991}" destId="{C6DB38C3-CB7F-42AC-A060-21B704D71683}" srcOrd="0" destOrd="0" presId="urn:microsoft.com/office/officeart/2018/2/layout/IconVerticalSolidList"/>
    <dgm:cxn modelId="{13AA3D21-DF12-48BB-8C77-587B8DD65481}" type="presOf" srcId="{C7A4D8B2-0F74-43AD-9526-179E7367B1DF}" destId="{888BC815-02A8-43C7-B0A5-19B2082C80C0}" srcOrd="0" destOrd="0" presId="urn:microsoft.com/office/officeart/2018/2/layout/IconVerticalSolidList"/>
    <dgm:cxn modelId="{4E006E27-D583-4273-A402-FC3469D4792C}" type="presOf" srcId="{4A4E80DF-1C97-4F3A-B1BC-73F4DF19CE49}" destId="{E101FD6D-8BEB-495E-8C9E-19EFEF22FCE1}" srcOrd="0" destOrd="0" presId="urn:microsoft.com/office/officeart/2018/2/layout/IconVerticalSolidList"/>
    <dgm:cxn modelId="{2431FF64-7FB5-48BE-98A1-6224AA0DAE57}" srcId="{F3EF8D47-B6C3-44A1-A9D9-666DBA8F1D58}" destId="{C7A4D8B2-0F74-43AD-9526-179E7367B1DF}" srcOrd="2" destOrd="0" parTransId="{4D4F8342-27C8-46F6-8FFF-223364FE6D2A}" sibTransId="{D184D152-95C3-4066-A506-0BD9FF93DAEC}"/>
    <dgm:cxn modelId="{D77FFA52-98D3-420B-8105-147F79A3CD79}" type="presOf" srcId="{F3EF8D47-B6C3-44A1-A9D9-666DBA8F1D58}" destId="{45315175-1E69-471F-A1FD-F6EF22C7D7B9}" srcOrd="0" destOrd="0" presId="urn:microsoft.com/office/officeart/2018/2/layout/IconVerticalSolidList"/>
    <dgm:cxn modelId="{F0EB18C3-2664-4B5C-A123-A7E1BE8ADB75}" srcId="{F3EF8D47-B6C3-44A1-A9D9-666DBA8F1D58}" destId="{4A4E80DF-1C97-4F3A-B1BC-73F4DF19CE49}" srcOrd="3" destOrd="0" parTransId="{627087B9-B57D-405F-A7D1-0971943A0E8D}" sibTransId="{226A508D-5783-4590-909F-DC0006800B23}"/>
    <dgm:cxn modelId="{C13114F5-4155-4BFF-AEC8-92D0CE373909}" type="presOf" srcId="{17A576F1-6260-4DE3-9340-44EA0335BCD0}" destId="{4D545573-9966-4DA7-9ED5-83EA59C28728}" srcOrd="0" destOrd="0" presId="urn:microsoft.com/office/officeart/2018/2/layout/IconVerticalSolidList"/>
    <dgm:cxn modelId="{E4C3ACFD-F3C5-4D9F-9606-EE000EAD5380}" srcId="{F3EF8D47-B6C3-44A1-A9D9-666DBA8F1D58}" destId="{C82E9C94-94D5-4D5E-88C9-5E2C54C25991}" srcOrd="1" destOrd="0" parTransId="{ACD4211D-6232-487A-A57E-DBE39972EB22}" sibTransId="{AF28855D-0B84-4D43-9A74-EE67BC035B69}"/>
    <dgm:cxn modelId="{4228AF03-E692-4718-931B-2354B27ACB5A}" type="presParOf" srcId="{45315175-1E69-471F-A1FD-F6EF22C7D7B9}" destId="{71CF6B11-BA47-44EF-918D-529B6B6DEE12}" srcOrd="0" destOrd="0" presId="urn:microsoft.com/office/officeart/2018/2/layout/IconVerticalSolidList"/>
    <dgm:cxn modelId="{055F38AF-B592-4CDD-BB69-70B56A706DD6}" type="presParOf" srcId="{71CF6B11-BA47-44EF-918D-529B6B6DEE12}" destId="{C018222F-B6BC-4B52-8F43-C128BB298B2B}" srcOrd="0" destOrd="0" presId="urn:microsoft.com/office/officeart/2018/2/layout/IconVerticalSolidList"/>
    <dgm:cxn modelId="{E9100919-D346-43B2-9165-D8A501B22875}" type="presParOf" srcId="{71CF6B11-BA47-44EF-918D-529B6B6DEE12}" destId="{7540EE97-4A28-45D4-A6DB-F6371263CEDC}" srcOrd="1" destOrd="0" presId="urn:microsoft.com/office/officeart/2018/2/layout/IconVerticalSolidList"/>
    <dgm:cxn modelId="{7D3D316A-D611-4CA8-B053-023008F60A19}" type="presParOf" srcId="{71CF6B11-BA47-44EF-918D-529B6B6DEE12}" destId="{AA5C0BEF-1526-4B9F-AB52-BC9D9EDE4817}" srcOrd="2" destOrd="0" presId="urn:microsoft.com/office/officeart/2018/2/layout/IconVerticalSolidList"/>
    <dgm:cxn modelId="{404C116D-267C-4380-9CBF-7B2FA71DF96C}" type="presParOf" srcId="{71CF6B11-BA47-44EF-918D-529B6B6DEE12}" destId="{4D545573-9966-4DA7-9ED5-83EA59C28728}" srcOrd="3" destOrd="0" presId="urn:microsoft.com/office/officeart/2018/2/layout/IconVerticalSolidList"/>
    <dgm:cxn modelId="{916DE618-AB5A-41EF-8011-F85EEEFB67AC}" type="presParOf" srcId="{45315175-1E69-471F-A1FD-F6EF22C7D7B9}" destId="{48CFF98D-8BA5-483B-9C8E-3363791AB85F}" srcOrd="1" destOrd="0" presId="urn:microsoft.com/office/officeart/2018/2/layout/IconVerticalSolidList"/>
    <dgm:cxn modelId="{C5B473F7-83F3-4011-A16D-7B1152862A12}" type="presParOf" srcId="{45315175-1E69-471F-A1FD-F6EF22C7D7B9}" destId="{95D77AE4-609C-4519-AE04-EAB223307AB0}" srcOrd="2" destOrd="0" presId="urn:microsoft.com/office/officeart/2018/2/layout/IconVerticalSolidList"/>
    <dgm:cxn modelId="{972E0DDD-5C8A-425F-800B-822DA6BFF39C}" type="presParOf" srcId="{95D77AE4-609C-4519-AE04-EAB223307AB0}" destId="{93A7B406-D198-4E5E-AAB9-7A02AC62706F}" srcOrd="0" destOrd="0" presId="urn:microsoft.com/office/officeart/2018/2/layout/IconVerticalSolidList"/>
    <dgm:cxn modelId="{1B037E1A-5695-46CB-BD6B-8C5061BC1189}" type="presParOf" srcId="{95D77AE4-609C-4519-AE04-EAB223307AB0}" destId="{7A229EC7-4D47-489F-9ED9-A5DD2F543CEA}" srcOrd="1" destOrd="0" presId="urn:microsoft.com/office/officeart/2018/2/layout/IconVerticalSolidList"/>
    <dgm:cxn modelId="{846C482C-B4E0-4033-9C6A-704C3267D1DE}" type="presParOf" srcId="{95D77AE4-609C-4519-AE04-EAB223307AB0}" destId="{831E828E-3794-44EF-8DC8-EF6015F6D536}" srcOrd="2" destOrd="0" presId="urn:microsoft.com/office/officeart/2018/2/layout/IconVerticalSolidList"/>
    <dgm:cxn modelId="{34B905CB-28D4-4A87-B33F-80F04EE01269}" type="presParOf" srcId="{95D77AE4-609C-4519-AE04-EAB223307AB0}" destId="{C6DB38C3-CB7F-42AC-A060-21B704D71683}" srcOrd="3" destOrd="0" presId="urn:microsoft.com/office/officeart/2018/2/layout/IconVerticalSolidList"/>
    <dgm:cxn modelId="{BC2B2EB2-AFE5-4D20-9D06-22C7671ECDA2}" type="presParOf" srcId="{45315175-1E69-471F-A1FD-F6EF22C7D7B9}" destId="{34F71EA6-F6E6-4C6A-B227-33ABFFCA488B}" srcOrd="3" destOrd="0" presId="urn:microsoft.com/office/officeart/2018/2/layout/IconVerticalSolidList"/>
    <dgm:cxn modelId="{F5311139-4B14-449F-BFAF-EE812064815B}" type="presParOf" srcId="{45315175-1E69-471F-A1FD-F6EF22C7D7B9}" destId="{D83439F1-1BDF-45B6-879E-95F5B24E76C2}" srcOrd="4" destOrd="0" presId="urn:microsoft.com/office/officeart/2018/2/layout/IconVerticalSolidList"/>
    <dgm:cxn modelId="{6C71C13B-8135-486C-B83E-BEA0E96352C5}" type="presParOf" srcId="{D83439F1-1BDF-45B6-879E-95F5B24E76C2}" destId="{804CCAA4-2EC9-4DA8-8757-43DE4309DCDE}" srcOrd="0" destOrd="0" presId="urn:microsoft.com/office/officeart/2018/2/layout/IconVerticalSolidList"/>
    <dgm:cxn modelId="{F8F61B97-30BB-4328-A981-236DC2B13C22}" type="presParOf" srcId="{D83439F1-1BDF-45B6-879E-95F5B24E76C2}" destId="{5327864D-010C-49F7-8DAA-66BBD3AA55B6}" srcOrd="1" destOrd="0" presId="urn:microsoft.com/office/officeart/2018/2/layout/IconVerticalSolidList"/>
    <dgm:cxn modelId="{9CB9C55F-383E-465B-9C95-588E9CFDF2C1}" type="presParOf" srcId="{D83439F1-1BDF-45B6-879E-95F5B24E76C2}" destId="{6A488F22-F8BE-4FA5-946B-56C9C52F31D7}" srcOrd="2" destOrd="0" presId="urn:microsoft.com/office/officeart/2018/2/layout/IconVerticalSolidList"/>
    <dgm:cxn modelId="{B09C7A0B-2AE0-4D23-BED9-C450D46B6DCA}" type="presParOf" srcId="{D83439F1-1BDF-45B6-879E-95F5B24E76C2}" destId="{888BC815-02A8-43C7-B0A5-19B2082C80C0}" srcOrd="3" destOrd="0" presId="urn:microsoft.com/office/officeart/2018/2/layout/IconVerticalSolidList"/>
    <dgm:cxn modelId="{2C1F6F7A-722E-44E7-BE00-C1E009938E8F}" type="presParOf" srcId="{45315175-1E69-471F-A1FD-F6EF22C7D7B9}" destId="{F51B1300-1AAE-47AC-AB10-D2AC26490DF4}" srcOrd="5" destOrd="0" presId="urn:microsoft.com/office/officeart/2018/2/layout/IconVerticalSolidList"/>
    <dgm:cxn modelId="{E08D173E-9725-4214-BBC0-A5FBD6AAEA19}" type="presParOf" srcId="{45315175-1E69-471F-A1FD-F6EF22C7D7B9}" destId="{8EC03854-2025-440C-9337-61E579D79FA9}" srcOrd="6" destOrd="0" presId="urn:microsoft.com/office/officeart/2018/2/layout/IconVerticalSolidList"/>
    <dgm:cxn modelId="{B9EA2CF2-C9FE-417A-A7C4-6CE364C2EF53}" type="presParOf" srcId="{8EC03854-2025-440C-9337-61E579D79FA9}" destId="{0986AECF-C2AB-4D23-872D-A43D438E8CE7}" srcOrd="0" destOrd="0" presId="urn:microsoft.com/office/officeart/2018/2/layout/IconVerticalSolidList"/>
    <dgm:cxn modelId="{9C10C8BB-7C21-42CF-8268-910F01436CEC}" type="presParOf" srcId="{8EC03854-2025-440C-9337-61E579D79FA9}" destId="{7E5BFB06-38B5-498F-B592-DB3B9E08C483}" srcOrd="1" destOrd="0" presId="urn:microsoft.com/office/officeart/2018/2/layout/IconVerticalSolidList"/>
    <dgm:cxn modelId="{6345D7DB-69E0-4692-871E-74E8F6B3A8F7}" type="presParOf" srcId="{8EC03854-2025-440C-9337-61E579D79FA9}" destId="{0E66F007-B96E-4FFD-A8E5-C0F89E42D4D8}" srcOrd="2" destOrd="0" presId="urn:microsoft.com/office/officeart/2018/2/layout/IconVerticalSolidList"/>
    <dgm:cxn modelId="{2B7A4C58-8752-4A39-9706-6B0D988DC27F}" type="presParOf" srcId="{8EC03854-2025-440C-9337-61E579D79FA9}" destId="{E101FD6D-8BEB-495E-8C9E-19EFEF22FC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8222F-B6BC-4B52-8F43-C128BB298B2B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EE97-4A28-45D4-A6DB-F6371263CEDC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45573-9966-4DA7-9ED5-83EA59C28728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Variables in PHP are used to store data which we can use for calculations or using textual (string) data.</a:t>
          </a:r>
        </a:p>
      </dsp:txBody>
      <dsp:txXfrm>
        <a:off x="1099610" y="1878"/>
        <a:ext cx="9873189" cy="952043"/>
      </dsp:txXfrm>
    </dsp:sp>
    <dsp:sp modelId="{93A7B406-D198-4E5E-AAB9-7A02AC62706F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29EC7-4D47-489F-9ED9-A5DD2F543CEA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B38C3-CB7F-42AC-A060-21B704D71683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Variables in php automatically detect the type they are based on how you define them.</a:t>
          </a:r>
        </a:p>
      </dsp:txBody>
      <dsp:txXfrm>
        <a:off x="1099610" y="1191932"/>
        <a:ext cx="9873189" cy="952043"/>
      </dsp:txXfrm>
    </dsp:sp>
    <dsp:sp modelId="{804CCAA4-2EC9-4DA8-8757-43DE4309DCDE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7864D-010C-49F7-8DAA-66BBD3AA55B6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BC815-02A8-43C7-B0A5-19B2082C80C0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Variables are declared with the dollar ($) sign</a:t>
          </a:r>
        </a:p>
      </dsp:txBody>
      <dsp:txXfrm>
        <a:off x="1099610" y="2381986"/>
        <a:ext cx="9873189" cy="952043"/>
      </dsp:txXfrm>
    </dsp:sp>
    <dsp:sp modelId="{0986AECF-C2AB-4D23-872D-A43D438E8CE7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BFB06-38B5-498F-B592-DB3B9E08C483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1FD6D-8BEB-495E-8C9E-19EFEF22FCE1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$var1 = 500;</a:t>
          </a:r>
        </a:p>
      </dsp:txBody>
      <dsp:txXfrm>
        <a:off x="1099610" y="3572041"/>
        <a:ext cx="98731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6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8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7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2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1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1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3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8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7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Server 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Side Programming</a:t>
            </a:r>
          </a:p>
          <a:p>
            <a:r>
              <a:rPr lang="en-CA" sz="4400" b="1">
                <a:solidFill>
                  <a:schemeClr val="bg1"/>
                </a:solidFill>
                <a:latin typeface="Arial"/>
                <a:cs typeface="Arial"/>
              </a:rPr>
              <a:t>Day Two</a:t>
            </a: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Declaring Functions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Functions can have optional parameters.</a:t>
            </a:r>
          </a:p>
          <a:p>
            <a:r>
              <a:rPr lang="en-US" sz="2400"/>
              <a:t>This is done by putting optional parameters at the end of the parameters list, and giving them a default value.</a:t>
            </a:r>
          </a:p>
          <a:p>
            <a:r>
              <a:rPr lang="en-US" sz="2400"/>
              <a:t>For example:</a:t>
            </a:r>
            <a:br>
              <a:rPr lang="en-US" sz="2400"/>
            </a:br>
            <a:r>
              <a:rPr lang="en-US" sz="2400"/>
              <a:t>function printMessage($msg, $option = “default”){</a:t>
            </a:r>
            <a:br>
              <a:rPr lang="en-US" sz="2400"/>
            </a:br>
            <a:r>
              <a:rPr lang="en-US" sz="2400"/>
              <a:t>}</a:t>
            </a:r>
          </a:p>
          <a:p>
            <a:r>
              <a:rPr lang="en-US" sz="2400"/>
              <a:t>With the above example only $msg is required, but if you want to change $option then you can supply it too.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422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Declaring Functions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Declaring Variables and Functions Video</a:t>
            </a:r>
          </a:p>
          <a:p>
            <a:r>
              <a:rPr lang="en-US" sz="2400"/>
              <a:t>Basicfunctions.php and functionsVariables.php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83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12529"/>
              </a:solidFill>
              <a:cs typeface="Poppins"/>
            </a:endParaRPr>
          </a:p>
          <a:p>
            <a:endParaRPr lang="en-US" dirty="0">
              <a:solidFill>
                <a:srgbClr val="212529"/>
              </a:solidFill>
              <a:cs typeface="Poppins"/>
            </a:endParaRPr>
          </a:p>
          <a:p>
            <a:endParaRPr lang="en-US" dirty="0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259361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/>
              </a:rPr>
              <a:t>Welcome!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Variables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442DD-16D4-30D4-3286-533A170244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99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Variables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Basic numeric types like integer and float/decimal places are declared as follows:</a:t>
            </a:r>
          </a:p>
          <a:p>
            <a:pPr marL="0" indent="0">
              <a:buNone/>
            </a:pPr>
            <a:r>
              <a:rPr lang="en-US" sz="2600"/>
              <a:t>&lt;?php </a:t>
            </a:r>
            <a:br>
              <a:rPr lang="en-US" sz="2600"/>
            </a:br>
            <a:r>
              <a:rPr lang="en-US" sz="2600"/>
              <a:t>	//Integers</a:t>
            </a:r>
          </a:p>
          <a:p>
            <a:pPr marL="0" indent="0">
              <a:buNone/>
            </a:pPr>
            <a:r>
              <a:rPr lang="en-US" sz="2600"/>
              <a:t>	$int1 = 5;</a:t>
            </a:r>
          </a:p>
          <a:p>
            <a:pPr marL="0" indent="0">
              <a:buNone/>
            </a:pPr>
            <a:r>
              <a:rPr lang="en-US" sz="2600"/>
              <a:t>	$int2 = 17;</a:t>
            </a:r>
          </a:p>
          <a:p>
            <a:pPr marL="0" indent="0">
              <a:buNone/>
            </a:pPr>
            <a:r>
              <a:rPr lang="en-US" sz="2600"/>
              <a:t>	//Floats/Decimals</a:t>
            </a:r>
          </a:p>
          <a:p>
            <a:pPr marL="0" indent="0">
              <a:buNone/>
            </a:pPr>
            <a:r>
              <a:rPr lang="en-US" sz="2600"/>
              <a:t>	$dec1 = 1.2345;</a:t>
            </a:r>
          </a:p>
          <a:p>
            <a:pPr marL="0" indent="0">
              <a:buNone/>
            </a:pPr>
            <a:r>
              <a:rPr lang="en-US" sz="2600"/>
              <a:t>	$dec2 = 77.54636474;</a:t>
            </a:r>
            <a:br>
              <a:rPr lang="en-US" sz="2600"/>
            </a:br>
            <a:r>
              <a:rPr lang="en-US" sz="2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067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Variables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Math in php works the same as other languages:</a:t>
            </a:r>
          </a:p>
          <a:p>
            <a:pPr marL="0" indent="0">
              <a:buNone/>
            </a:pPr>
            <a:r>
              <a:rPr lang="en-US" sz="2600"/>
              <a:t>&lt;?php </a:t>
            </a:r>
            <a:br>
              <a:rPr lang="en-US" sz="2600"/>
            </a:br>
            <a:r>
              <a:rPr lang="en-US" sz="2600"/>
              <a:t>	//Addition</a:t>
            </a:r>
          </a:p>
          <a:p>
            <a:pPr marL="0" indent="0">
              <a:buNone/>
            </a:pPr>
            <a:r>
              <a:rPr lang="en-US" sz="2600"/>
              <a:t>	echo 5 + 5;</a:t>
            </a:r>
          </a:p>
          <a:p>
            <a:pPr marL="0" indent="0">
              <a:buNone/>
            </a:pPr>
            <a:r>
              <a:rPr lang="en-US" sz="2600"/>
              <a:t>	$int2 = 17;</a:t>
            </a:r>
          </a:p>
          <a:p>
            <a:pPr marL="0" indent="0">
              <a:buNone/>
            </a:pPr>
            <a:r>
              <a:rPr lang="en-US" sz="2600"/>
              <a:t>	//Floats/Decimals</a:t>
            </a:r>
          </a:p>
          <a:p>
            <a:pPr marL="0" indent="0">
              <a:buNone/>
            </a:pPr>
            <a:r>
              <a:rPr lang="en-US" sz="2600"/>
              <a:t>	$dec1 = 1.2345;</a:t>
            </a:r>
          </a:p>
          <a:p>
            <a:pPr marL="0" indent="0">
              <a:buNone/>
            </a:pPr>
            <a:r>
              <a:rPr lang="en-US" sz="2600"/>
              <a:t>	$dec2 = 77.54636474;</a:t>
            </a:r>
            <a:br>
              <a:rPr lang="en-US" sz="2600"/>
            </a:br>
            <a:r>
              <a:rPr lang="en-US" sz="2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2498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Variables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Math in php works the same as other languages:</a:t>
            </a:r>
          </a:p>
          <a:p>
            <a:pPr marL="0" indent="0">
              <a:buNone/>
            </a:pPr>
            <a:r>
              <a:rPr lang="en-US" sz="2600"/>
              <a:t>&lt;?php </a:t>
            </a:r>
            <a:br>
              <a:rPr lang="en-US" sz="2600"/>
            </a:br>
            <a:r>
              <a:rPr lang="en-US" sz="2600"/>
              <a:t>	//Strings</a:t>
            </a:r>
          </a:p>
          <a:p>
            <a:pPr marL="0" indent="0">
              <a:buNone/>
            </a:pPr>
            <a:r>
              <a:rPr lang="en-US" sz="2600"/>
              <a:t>	$name = “Joe”;</a:t>
            </a:r>
            <a:br>
              <a:rPr lang="en-US" sz="2600"/>
            </a:br>
            <a:r>
              <a:rPr lang="en-US" sz="2600"/>
              <a:t>	echo $joe;</a:t>
            </a:r>
          </a:p>
          <a:p>
            <a:pPr marL="0" indent="0">
              <a:buNone/>
            </a:pPr>
            <a:r>
              <a:rPr lang="en-US" sz="2600"/>
              <a:t>	//Boolean (true or false)</a:t>
            </a:r>
          </a:p>
          <a:p>
            <a:pPr marL="0" indent="0">
              <a:buNone/>
            </a:pPr>
            <a:r>
              <a:rPr lang="en-US" sz="2600"/>
              <a:t>	$bool1 = true;</a:t>
            </a:r>
          </a:p>
          <a:p>
            <a:pPr marL="0" indent="0">
              <a:buNone/>
            </a:pPr>
            <a:r>
              <a:rPr lang="en-US" sz="2600"/>
              <a:t>	$bool2 = false;</a:t>
            </a:r>
            <a:br>
              <a:rPr lang="en-US" sz="2600"/>
            </a:br>
            <a:r>
              <a:rPr lang="en-US" sz="2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4030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Declaring Functions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Functions can be declared to organize your code and reuse it at a later time.</a:t>
            </a:r>
          </a:p>
          <a:p>
            <a:pPr>
              <a:lnSpc>
                <a:spcPct val="90000"/>
              </a:lnSpc>
            </a:pPr>
            <a:r>
              <a:rPr lang="en-US" sz="2400"/>
              <a:t>In PHP we will use the keyword “function” to specify we are declaring a function</a:t>
            </a:r>
          </a:p>
          <a:p>
            <a:pPr>
              <a:lnSpc>
                <a:spcPct val="90000"/>
              </a:lnSpc>
            </a:pPr>
            <a:r>
              <a:rPr lang="en-US" sz="2400"/>
              <a:t>We use curly-braces { and } to start the beginning and end of a code block;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&lt;?php </a:t>
            </a:r>
            <a:br>
              <a:rPr lang="en-US" sz="2400"/>
            </a:br>
            <a:r>
              <a:rPr lang="en-US" sz="2400"/>
              <a:t>	function printMessage($message){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		//This function will output the supplied message from the $message variable</a:t>
            </a:r>
            <a:br>
              <a:rPr lang="en-US" sz="2400"/>
            </a:br>
            <a:r>
              <a:rPr lang="en-US" sz="2400"/>
              <a:t>		echo $message;</a:t>
            </a:r>
            <a:br>
              <a:rPr lang="en-US" sz="2400"/>
            </a:br>
            <a:r>
              <a:rPr lang="en-US" sz="2400"/>
              <a:t>	}</a:t>
            </a:r>
            <a:br>
              <a:rPr lang="en-US" sz="2400"/>
            </a:br>
            <a:r>
              <a:rPr lang="en-US" sz="2400"/>
              <a:t>?&gt;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5413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Declaring Functions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We can use similar convention for naming functions as in other programming languages. </a:t>
            </a:r>
          </a:p>
          <a:p>
            <a:pPr>
              <a:lnSpc>
                <a:spcPct val="90000"/>
              </a:lnSpc>
            </a:pPr>
            <a:r>
              <a:rPr lang="en-US" sz="2000"/>
              <a:t>User lower case for the first word and upper case for the first letter of each word after that. Aka camelCasing.</a:t>
            </a:r>
          </a:p>
          <a:p>
            <a:pPr>
              <a:lnSpc>
                <a:spcPct val="90000"/>
              </a:lnSpc>
            </a:pPr>
            <a:r>
              <a:rPr lang="en-US" sz="2000"/>
              <a:t>We cannot use numbers in the beginning of our function names or use the names of existing PHP functions like “echo”.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000"/>
            </a:br>
            <a:r>
              <a:rPr lang="en-US" sz="2000"/>
              <a:t>&lt;?php </a:t>
            </a:r>
            <a:br>
              <a:rPr lang="en-US" sz="2000"/>
            </a:br>
            <a:r>
              <a:rPr lang="en-US" sz="2000"/>
              <a:t>	function printMessage($message){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		//This function will output the supplied message from the $message variable</a:t>
            </a:r>
            <a:br>
              <a:rPr lang="en-US" sz="2000"/>
            </a:br>
            <a:r>
              <a:rPr lang="en-US" sz="2000"/>
              <a:t>		echo $message;</a:t>
            </a:r>
            <a:br>
              <a:rPr lang="en-US" sz="2000"/>
            </a:br>
            <a:r>
              <a:rPr lang="en-US" sz="2000"/>
              <a:t>	}</a:t>
            </a:r>
            <a:br>
              <a:rPr lang="en-US" sz="2000"/>
            </a:br>
            <a:r>
              <a:rPr lang="en-US" sz="2000"/>
              <a:t>?&gt;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312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Declaring Functions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We can use similar convention for naming functions as in other programming languages. </a:t>
            </a:r>
          </a:p>
          <a:p>
            <a:r>
              <a:rPr lang="en-US" sz="2400"/>
              <a:t>User lower case for the first word and upper case for the first letter of each word after that. Aka camelCasing.</a:t>
            </a:r>
          </a:p>
          <a:p>
            <a:pPr marL="0" indent="0">
              <a:buNone/>
            </a:pPr>
            <a:r>
              <a:rPr lang="en-US" sz="2400"/>
              <a:t>&lt;?php </a:t>
            </a:r>
            <a:br>
              <a:rPr lang="en-US" sz="2400"/>
            </a:br>
            <a:r>
              <a:rPr lang="en-US" sz="2400"/>
              <a:t>	function printMessage($message){</a:t>
            </a:r>
          </a:p>
          <a:p>
            <a:pPr marL="0" indent="0">
              <a:buNone/>
            </a:pPr>
            <a:r>
              <a:rPr lang="en-US" sz="2400"/>
              <a:t>		//This function will output the supplied message from the $message variable</a:t>
            </a:r>
            <a:br>
              <a:rPr lang="en-US" sz="2400"/>
            </a:br>
            <a:r>
              <a:rPr lang="en-US" sz="2400"/>
              <a:t>		echo $message;</a:t>
            </a:r>
            <a:br>
              <a:rPr lang="en-US" sz="2400"/>
            </a:br>
            <a:r>
              <a:rPr lang="en-US" sz="2400"/>
              <a:t>	}</a:t>
            </a:r>
            <a:br>
              <a:rPr lang="en-US" sz="2400"/>
            </a:br>
            <a:r>
              <a:rPr lang="en-US" sz="2400"/>
              <a:t>?&gt;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7792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f2794c99-6a5a-4026-8dc7-7427ff4a0c85"/>
    <ds:schemaRef ds:uri="ff97bcdf-ccab-446e-94f0-d2f64f8242e5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903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PowerPoint Presentation</vt:lpstr>
      <vt:lpstr>Welcome!</vt:lpstr>
      <vt:lpstr>Using Variables </vt:lpstr>
      <vt:lpstr>Using Variables </vt:lpstr>
      <vt:lpstr>Using Variables </vt:lpstr>
      <vt:lpstr>Using Variables </vt:lpstr>
      <vt:lpstr>Declaring Functions </vt:lpstr>
      <vt:lpstr>Declaring Functions </vt:lpstr>
      <vt:lpstr>Declaring Functions </vt:lpstr>
      <vt:lpstr>Declaring Functions </vt:lpstr>
      <vt:lpstr>Declaring Functions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215</cp:revision>
  <dcterms:created xsi:type="dcterms:W3CDTF">2021-03-04T05:19:41Z</dcterms:created>
  <dcterms:modified xsi:type="dcterms:W3CDTF">2022-11-14T17:29:58Z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