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48" r:id="rId5"/>
  </p:sldMasterIdLst>
  <p:sldIdLst>
    <p:sldId id="256" r:id="rId6"/>
    <p:sldId id="257" r:id="rId7"/>
    <p:sldId id="267" r:id="rId8"/>
    <p:sldId id="268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DCD34-E54F-7E74-B0B2-BD6FE3C086E9}" v="35" dt="2022-12-15T00:17:32.333"/>
    <p1510:client id="{9C7AD990-10F5-4C72-B6E6-8DBAB0264B84}" v="4" dt="2022-12-14T23:52:06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48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3308423614" sldId="214748364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3856554654" sldId="214748365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2082973525" sldId="214748365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1933143507" sldId="214748365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935412235" sldId="214748365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1653628549" sldId="214748365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606126852" sldId="214748365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3600242621" sldId="214748365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3235329787" sldId="214748365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479680367" sldId="214748365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48"/>
            <pc:sldLayoutMk cId="1591133173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F0509-6A43-42B2-9828-425AEB6703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C68D10-EBD6-42F6-904D-7D214168732A}">
      <dgm:prSet/>
      <dgm:spPr/>
      <dgm:t>
        <a:bodyPr/>
        <a:lstStyle/>
        <a:p>
          <a:r>
            <a:rPr lang="en-US"/>
            <a:t>• Variables and Functions </a:t>
          </a:r>
        </a:p>
      </dgm:t>
    </dgm:pt>
    <dgm:pt modelId="{EE6DC7B9-0EBF-4B71-8E80-F67E7DFBCF4A}" type="parTrans" cxnId="{4D5B2FF1-F194-47F6-B466-5CA2B9CBC25A}">
      <dgm:prSet/>
      <dgm:spPr/>
      <dgm:t>
        <a:bodyPr/>
        <a:lstStyle/>
        <a:p>
          <a:endParaRPr lang="en-US"/>
        </a:p>
      </dgm:t>
    </dgm:pt>
    <dgm:pt modelId="{8C97D632-BE8F-4488-8BF6-5DE0C2A866F7}" type="sibTrans" cxnId="{4D5B2FF1-F194-47F6-B466-5CA2B9CBC25A}">
      <dgm:prSet/>
      <dgm:spPr/>
      <dgm:t>
        <a:bodyPr/>
        <a:lstStyle/>
        <a:p>
          <a:endParaRPr lang="en-US"/>
        </a:p>
      </dgm:t>
    </dgm:pt>
    <dgm:pt modelId="{40508961-580B-4DEA-9FAD-32EDCB1B827A}">
      <dgm:prSet/>
      <dgm:spPr/>
      <dgm:t>
        <a:bodyPr/>
        <a:lstStyle/>
        <a:p>
          <a:r>
            <a:rPr lang="en-US"/>
            <a:t>• Arrays </a:t>
          </a:r>
        </a:p>
      </dgm:t>
    </dgm:pt>
    <dgm:pt modelId="{2AFCA5C1-3E9C-4632-AFE8-5E1C55619AAB}" type="parTrans" cxnId="{0D65EFA7-8AD1-466F-85D7-55C9423CFFE6}">
      <dgm:prSet/>
      <dgm:spPr/>
      <dgm:t>
        <a:bodyPr/>
        <a:lstStyle/>
        <a:p>
          <a:endParaRPr lang="en-US"/>
        </a:p>
      </dgm:t>
    </dgm:pt>
    <dgm:pt modelId="{43EA131A-EC6C-4E93-A69C-2D0B2C2497E3}" type="sibTrans" cxnId="{0D65EFA7-8AD1-466F-85D7-55C9423CFFE6}">
      <dgm:prSet/>
      <dgm:spPr/>
      <dgm:t>
        <a:bodyPr/>
        <a:lstStyle/>
        <a:p>
          <a:endParaRPr lang="en-US"/>
        </a:p>
      </dgm:t>
    </dgm:pt>
    <dgm:pt modelId="{4FFD929C-8D15-4A84-862E-58DEFA86D333}">
      <dgm:prSet/>
      <dgm:spPr/>
      <dgm:t>
        <a:bodyPr/>
        <a:lstStyle/>
        <a:p>
          <a:r>
            <a:rPr lang="en-US"/>
            <a:t>• Objects </a:t>
          </a:r>
        </a:p>
      </dgm:t>
    </dgm:pt>
    <dgm:pt modelId="{9CC9BBF8-6C90-4EE9-8508-2049A52AC5AA}" type="parTrans" cxnId="{FAE675A6-AFCD-458D-B86D-A576839AA415}">
      <dgm:prSet/>
      <dgm:spPr/>
      <dgm:t>
        <a:bodyPr/>
        <a:lstStyle/>
        <a:p>
          <a:endParaRPr lang="en-US"/>
        </a:p>
      </dgm:t>
    </dgm:pt>
    <dgm:pt modelId="{419775D7-C3BB-46DE-B982-D87155FB69DB}" type="sibTrans" cxnId="{FAE675A6-AFCD-458D-B86D-A576839AA415}">
      <dgm:prSet/>
      <dgm:spPr/>
      <dgm:t>
        <a:bodyPr/>
        <a:lstStyle/>
        <a:p>
          <a:endParaRPr lang="en-US"/>
        </a:p>
      </dgm:t>
    </dgm:pt>
    <dgm:pt modelId="{9F7F340D-4E74-44E5-8751-2DB14C248B08}">
      <dgm:prSet/>
      <dgm:spPr/>
      <dgm:t>
        <a:bodyPr/>
        <a:lstStyle/>
        <a:p>
          <a:r>
            <a:rPr lang="en-US"/>
            <a:t>• Forms Validation </a:t>
          </a:r>
        </a:p>
      </dgm:t>
    </dgm:pt>
    <dgm:pt modelId="{508603EC-F8D9-4229-9EDC-AEB4CA80E09A}" type="parTrans" cxnId="{A806B08A-95DC-4527-95BC-78173438C314}">
      <dgm:prSet/>
      <dgm:spPr/>
      <dgm:t>
        <a:bodyPr/>
        <a:lstStyle/>
        <a:p>
          <a:endParaRPr lang="en-US"/>
        </a:p>
      </dgm:t>
    </dgm:pt>
    <dgm:pt modelId="{2F1AD24C-D70D-410A-9887-7583DA0CC6A7}" type="sibTrans" cxnId="{A806B08A-95DC-4527-95BC-78173438C314}">
      <dgm:prSet/>
      <dgm:spPr/>
      <dgm:t>
        <a:bodyPr/>
        <a:lstStyle/>
        <a:p>
          <a:endParaRPr lang="en-US"/>
        </a:p>
      </dgm:t>
    </dgm:pt>
    <dgm:pt modelId="{C613EC43-1785-42FA-9D05-524795EC76D1}">
      <dgm:prSet/>
      <dgm:spPr/>
      <dgm:t>
        <a:bodyPr/>
        <a:lstStyle/>
        <a:p>
          <a:r>
            <a:rPr lang="en-US"/>
            <a:t>• Creating Custom JavaScript Objects</a:t>
          </a:r>
        </a:p>
      </dgm:t>
    </dgm:pt>
    <dgm:pt modelId="{6FF1CD90-4C89-4AFF-9AE6-CC69082DFDA3}" type="parTrans" cxnId="{12FA675C-1122-4677-A34D-CB7D18077BE0}">
      <dgm:prSet/>
      <dgm:spPr/>
      <dgm:t>
        <a:bodyPr/>
        <a:lstStyle/>
        <a:p>
          <a:endParaRPr lang="en-US"/>
        </a:p>
      </dgm:t>
    </dgm:pt>
    <dgm:pt modelId="{DA3FA230-118A-4217-ACB6-D04C50C3C53D}" type="sibTrans" cxnId="{12FA675C-1122-4677-A34D-CB7D18077BE0}">
      <dgm:prSet/>
      <dgm:spPr/>
      <dgm:t>
        <a:bodyPr/>
        <a:lstStyle/>
        <a:p>
          <a:endParaRPr lang="en-US"/>
        </a:p>
      </dgm:t>
    </dgm:pt>
    <dgm:pt modelId="{D49CD339-3086-4B17-AD77-B5DDF3A579B9}" type="pres">
      <dgm:prSet presAssocID="{1A0F0509-6A43-42B2-9828-425AEB67034D}" presName="root" presStyleCnt="0">
        <dgm:presLayoutVars>
          <dgm:dir/>
          <dgm:resizeHandles val="exact"/>
        </dgm:presLayoutVars>
      </dgm:prSet>
      <dgm:spPr/>
    </dgm:pt>
    <dgm:pt modelId="{4875AB9F-6B74-4587-B363-E6F2ADEE6689}" type="pres">
      <dgm:prSet presAssocID="{78C68D10-EBD6-42F6-904D-7D214168732A}" presName="compNode" presStyleCnt="0"/>
      <dgm:spPr/>
    </dgm:pt>
    <dgm:pt modelId="{9A0E96C8-DA11-4103-9DD4-D66F6C0118DF}" type="pres">
      <dgm:prSet presAssocID="{78C68D10-EBD6-42F6-904D-7D214168732A}" presName="bgRect" presStyleLbl="bgShp" presStyleIdx="0" presStyleCnt="5"/>
      <dgm:spPr/>
    </dgm:pt>
    <dgm:pt modelId="{912B73EC-41FF-4A6B-8473-AB6F5E32B888}" type="pres">
      <dgm:prSet presAssocID="{78C68D10-EBD6-42F6-904D-7D21416873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F5DB8CE-6F1C-4E6C-B024-857FCE0B2831}" type="pres">
      <dgm:prSet presAssocID="{78C68D10-EBD6-42F6-904D-7D214168732A}" presName="spaceRect" presStyleCnt="0"/>
      <dgm:spPr/>
    </dgm:pt>
    <dgm:pt modelId="{686E3183-3C49-4034-B6D9-865058AF3B24}" type="pres">
      <dgm:prSet presAssocID="{78C68D10-EBD6-42F6-904D-7D214168732A}" presName="parTx" presStyleLbl="revTx" presStyleIdx="0" presStyleCnt="5">
        <dgm:presLayoutVars>
          <dgm:chMax val="0"/>
          <dgm:chPref val="0"/>
        </dgm:presLayoutVars>
      </dgm:prSet>
      <dgm:spPr/>
    </dgm:pt>
    <dgm:pt modelId="{562B641A-EC31-449C-96E2-C27C10884E7F}" type="pres">
      <dgm:prSet presAssocID="{8C97D632-BE8F-4488-8BF6-5DE0C2A866F7}" presName="sibTrans" presStyleCnt="0"/>
      <dgm:spPr/>
    </dgm:pt>
    <dgm:pt modelId="{904805B4-12BC-44E6-808F-014B67A7F09D}" type="pres">
      <dgm:prSet presAssocID="{40508961-580B-4DEA-9FAD-32EDCB1B827A}" presName="compNode" presStyleCnt="0"/>
      <dgm:spPr/>
    </dgm:pt>
    <dgm:pt modelId="{751FFA0D-F885-4FC6-97A5-371F7198435B}" type="pres">
      <dgm:prSet presAssocID="{40508961-580B-4DEA-9FAD-32EDCB1B827A}" presName="bgRect" presStyleLbl="bgShp" presStyleIdx="1" presStyleCnt="5"/>
      <dgm:spPr/>
    </dgm:pt>
    <dgm:pt modelId="{7465FAC0-0D51-4325-917E-13DAC4FE5DF1}" type="pres">
      <dgm:prSet presAssocID="{40508961-580B-4DEA-9FAD-32EDCB1B82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31B6C72-1629-4618-87B4-B6B164E5FCCE}" type="pres">
      <dgm:prSet presAssocID="{40508961-580B-4DEA-9FAD-32EDCB1B827A}" presName="spaceRect" presStyleCnt="0"/>
      <dgm:spPr/>
    </dgm:pt>
    <dgm:pt modelId="{407B33FB-9A7E-4EAC-8AA2-59C10E4726E6}" type="pres">
      <dgm:prSet presAssocID="{40508961-580B-4DEA-9FAD-32EDCB1B827A}" presName="parTx" presStyleLbl="revTx" presStyleIdx="1" presStyleCnt="5">
        <dgm:presLayoutVars>
          <dgm:chMax val="0"/>
          <dgm:chPref val="0"/>
        </dgm:presLayoutVars>
      </dgm:prSet>
      <dgm:spPr/>
    </dgm:pt>
    <dgm:pt modelId="{646B4B48-18DD-489B-B049-1194B0DF2FBA}" type="pres">
      <dgm:prSet presAssocID="{43EA131A-EC6C-4E93-A69C-2D0B2C2497E3}" presName="sibTrans" presStyleCnt="0"/>
      <dgm:spPr/>
    </dgm:pt>
    <dgm:pt modelId="{B1EC51B2-061C-45B9-B60C-2048FEACB013}" type="pres">
      <dgm:prSet presAssocID="{4FFD929C-8D15-4A84-862E-58DEFA86D333}" presName="compNode" presStyleCnt="0"/>
      <dgm:spPr/>
    </dgm:pt>
    <dgm:pt modelId="{1C267D25-6299-41DD-AEFE-05D19B020116}" type="pres">
      <dgm:prSet presAssocID="{4FFD929C-8D15-4A84-862E-58DEFA86D333}" presName="bgRect" presStyleLbl="bgShp" presStyleIdx="2" presStyleCnt="5"/>
      <dgm:spPr/>
    </dgm:pt>
    <dgm:pt modelId="{B5B7240D-4854-4934-9DC2-A75BB9C9B954}" type="pres">
      <dgm:prSet presAssocID="{4FFD929C-8D15-4A84-862E-58DEFA86D33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EEA9459D-A8A6-456A-90C1-68A5B9454437}" type="pres">
      <dgm:prSet presAssocID="{4FFD929C-8D15-4A84-862E-58DEFA86D333}" presName="spaceRect" presStyleCnt="0"/>
      <dgm:spPr/>
    </dgm:pt>
    <dgm:pt modelId="{A2CBBF51-A5F6-454A-B7B6-A986CB1F9598}" type="pres">
      <dgm:prSet presAssocID="{4FFD929C-8D15-4A84-862E-58DEFA86D333}" presName="parTx" presStyleLbl="revTx" presStyleIdx="2" presStyleCnt="5">
        <dgm:presLayoutVars>
          <dgm:chMax val="0"/>
          <dgm:chPref val="0"/>
        </dgm:presLayoutVars>
      </dgm:prSet>
      <dgm:spPr/>
    </dgm:pt>
    <dgm:pt modelId="{35D885A2-7A2E-4561-A264-CC5C7FE764B8}" type="pres">
      <dgm:prSet presAssocID="{419775D7-C3BB-46DE-B982-D87155FB69DB}" presName="sibTrans" presStyleCnt="0"/>
      <dgm:spPr/>
    </dgm:pt>
    <dgm:pt modelId="{328398A4-8B5B-4740-B5A6-019F17DDB4E3}" type="pres">
      <dgm:prSet presAssocID="{9F7F340D-4E74-44E5-8751-2DB14C248B08}" presName="compNode" presStyleCnt="0"/>
      <dgm:spPr/>
    </dgm:pt>
    <dgm:pt modelId="{CD898A05-B471-4D77-961E-8E15162893FF}" type="pres">
      <dgm:prSet presAssocID="{9F7F340D-4E74-44E5-8751-2DB14C248B08}" presName="bgRect" presStyleLbl="bgShp" presStyleIdx="3" presStyleCnt="5"/>
      <dgm:spPr/>
    </dgm:pt>
    <dgm:pt modelId="{577840A7-86E8-4FB4-982F-86BE7DE2A7AE}" type="pres">
      <dgm:prSet presAssocID="{9F7F340D-4E74-44E5-8751-2DB14C248B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322EC74-10A3-4473-ABE2-7BC848171DAF}" type="pres">
      <dgm:prSet presAssocID="{9F7F340D-4E74-44E5-8751-2DB14C248B08}" presName="spaceRect" presStyleCnt="0"/>
      <dgm:spPr/>
    </dgm:pt>
    <dgm:pt modelId="{7DFA3129-858D-4BD4-88CD-56D7BE44D718}" type="pres">
      <dgm:prSet presAssocID="{9F7F340D-4E74-44E5-8751-2DB14C248B08}" presName="parTx" presStyleLbl="revTx" presStyleIdx="3" presStyleCnt="5">
        <dgm:presLayoutVars>
          <dgm:chMax val="0"/>
          <dgm:chPref val="0"/>
        </dgm:presLayoutVars>
      </dgm:prSet>
      <dgm:spPr/>
    </dgm:pt>
    <dgm:pt modelId="{B7803207-6DB5-48DE-A130-14E05295E772}" type="pres">
      <dgm:prSet presAssocID="{2F1AD24C-D70D-410A-9887-7583DA0CC6A7}" presName="sibTrans" presStyleCnt="0"/>
      <dgm:spPr/>
    </dgm:pt>
    <dgm:pt modelId="{9F3AE3DD-CAD4-49E3-BE27-AE8E39346AF3}" type="pres">
      <dgm:prSet presAssocID="{C613EC43-1785-42FA-9D05-524795EC76D1}" presName="compNode" presStyleCnt="0"/>
      <dgm:spPr/>
    </dgm:pt>
    <dgm:pt modelId="{03E110B3-9B5B-4C84-B859-C136EA6E1901}" type="pres">
      <dgm:prSet presAssocID="{C613EC43-1785-42FA-9D05-524795EC76D1}" presName="bgRect" presStyleLbl="bgShp" presStyleIdx="4" presStyleCnt="5"/>
      <dgm:spPr/>
    </dgm:pt>
    <dgm:pt modelId="{A3B0F748-E5D6-4E4C-BA4C-12DB3E6EE50D}" type="pres">
      <dgm:prSet presAssocID="{C613EC43-1785-42FA-9D05-524795EC76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54D9AEB-2E15-4E60-A06C-EC1049B2B9F3}" type="pres">
      <dgm:prSet presAssocID="{C613EC43-1785-42FA-9D05-524795EC76D1}" presName="spaceRect" presStyleCnt="0"/>
      <dgm:spPr/>
    </dgm:pt>
    <dgm:pt modelId="{B9BF7C53-86D7-497C-AC21-6B974084853A}" type="pres">
      <dgm:prSet presAssocID="{C613EC43-1785-42FA-9D05-524795EC76D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67BF419-42C5-4F00-A578-31F1CE4506DF}" type="presOf" srcId="{4FFD929C-8D15-4A84-862E-58DEFA86D333}" destId="{A2CBBF51-A5F6-454A-B7B6-A986CB1F9598}" srcOrd="0" destOrd="0" presId="urn:microsoft.com/office/officeart/2018/2/layout/IconVerticalSolidList"/>
    <dgm:cxn modelId="{7EBE6F34-B755-49B6-8ED6-A7FE8332DCCD}" type="presOf" srcId="{78C68D10-EBD6-42F6-904D-7D214168732A}" destId="{686E3183-3C49-4034-B6D9-865058AF3B24}" srcOrd="0" destOrd="0" presId="urn:microsoft.com/office/officeart/2018/2/layout/IconVerticalSolidList"/>
    <dgm:cxn modelId="{12FA675C-1122-4677-A34D-CB7D18077BE0}" srcId="{1A0F0509-6A43-42B2-9828-425AEB67034D}" destId="{C613EC43-1785-42FA-9D05-524795EC76D1}" srcOrd="4" destOrd="0" parTransId="{6FF1CD90-4C89-4AFF-9AE6-CC69082DFDA3}" sibTransId="{DA3FA230-118A-4217-ACB6-D04C50C3C53D}"/>
    <dgm:cxn modelId="{F8CAF17D-E27B-4FF3-966C-8EC24432179B}" type="presOf" srcId="{9F7F340D-4E74-44E5-8751-2DB14C248B08}" destId="{7DFA3129-858D-4BD4-88CD-56D7BE44D718}" srcOrd="0" destOrd="0" presId="urn:microsoft.com/office/officeart/2018/2/layout/IconVerticalSolidList"/>
    <dgm:cxn modelId="{A806B08A-95DC-4527-95BC-78173438C314}" srcId="{1A0F0509-6A43-42B2-9828-425AEB67034D}" destId="{9F7F340D-4E74-44E5-8751-2DB14C248B08}" srcOrd="3" destOrd="0" parTransId="{508603EC-F8D9-4229-9EDC-AEB4CA80E09A}" sibTransId="{2F1AD24C-D70D-410A-9887-7583DA0CC6A7}"/>
    <dgm:cxn modelId="{7CC07390-3AD2-4F10-A860-24D9E3F69807}" type="presOf" srcId="{1A0F0509-6A43-42B2-9828-425AEB67034D}" destId="{D49CD339-3086-4B17-AD77-B5DDF3A579B9}" srcOrd="0" destOrd="0" presId="urn:microsoft.com/office/officeart/2018/2/layout/IconVerticalSolidList"/>
    <dgm:cxn modelId="{FAE675A6-AFCD-458D-B86D-A576839AA415}" srcId="{1A0F0509-6A43-42B2-9828-425AEB67034D}" destId="{4FFD929C-8D15-4A84-862E-58DEFA86D333}" srcOrd="2" destOrd="0" parTransId="{9CC9BBF8-6C90-4EE9-8508-2049A52AC5AA}" sibTransId="{419775D7-C3BB-46DE-B982-D87155FB69DB}"/>
    <dgm:cxn modelId="{DDB2CFA6-DED0-4673-91B9-D236EE50A311}" type="presOf" srcId="{40508961-580B-4DEA-9FAD-32EDCB1B827A}" destId="{407B33FB-9A7E-4EAC-8AA2-59C10E4726E6}" srcOrd="0" destOrd="0" presId="urn:microsoft.com/office/officeart/2018/2/layout/IconVerticalSolidList"/>
    <dgm:cxn modelId="{0D65EFA7-8AD1-466F-85D7-55C9423CFFE6}" srcId="{1A0F0509-6A43-42B2-9828-425AEB67034D}" destId="{40508961-580B-4DEA-9FAD-32EDCB1B827A}" srcOrd="1" destOrd="0" parTransId="{2AFCA5C1-3E9C-4632-AFE8-5E1C55619AAB}" sibTransId="{43EA131A-EC6C-4E93-A69C-2D0B2C2497E3}"/>
    <dgm:cxn modelId="{04D51DEB-DFA8-4ABB-9EF6-1E1971A3947C}" type="presOf" srcId="{C613EC43-1785-42FA-9D05-524795EC76D1}" destId="{B9BF7C53-86D7-497C-AC21-6B974084853A}" srcOrd="0" destOrd="0" presId="urn:microsoft.com/office/officeart/2018/2/layout/IconVerticalSolidList"/>
    <dgm:cxn modelId="{4D5B2FF1-F194-47F6-B466-5CA2B9CBC25A}" srcId="{1A0F0509-6A43-42B2-9828-425AEB67034D}" destId="{78C68D10-EBD6-42F6-904D-7D214168732A}" srcOrd="0" destOrd="0" parTransId="{EE6DC7B9-0EBF-4B71-8E80-F67E7DFBCF4A}" sibTransId="{8C97D632-BE8F-4488-8BF6-5DE0C2A866F7}"/>
    <dgm:cxn modelId="{94B4203C-694D-4502-A15E-369DA670D145}" type="presParOf" srcId="{D49CD339-3086-4B17-AD77-B5DDF3A579B9}" destId="{4875AB9F-6B74-4587-B363-E6F2ADEE6689}" srcOrd="0" destOrd="0" presId="urn:microsoft.com/office/officeart/2018/2/layout/IconVerticalSolidList"/>
    <dgm:cxn modelId="{7915294D-DA9B-4AC9-A069-60772DE5B7C0}" type="presParOf" srcId="{4875AB9F-6B74-4587-B363-E6F2ADEE6689}" destId="{9A0E96C8-DA11-4103-9DD4-D66F6C0118DF}" srcOrd="0" destOrd="0" presId="urn:microsoft.com/office/officeart/2018/2/layout/IconVerticalSolidList"/>
    <dgm:cxn modelId="{B3FC2906-22CB-4172-A4C4-54B326C7432B}" type="presParOf" srcId="{4875AB9F-6B74-4587-B363-E6F2ADEE6689}" destId="{912B73EC-41FF-4A6B-8473-AB6F5E32B888}" srcOrd="1" destOrd="0" presId="urn:microsoft.com/office/officeart/2018/2/layout/IconVerticalSolidList"/>
    <dgm:cxn modelId="{436D8E97-0339-47BA-93A6-A8449356EA56}" type="presParOf" srcId="{4875AB9F-6B74-4587-B363-E6F2ADEE6689}" destId="{AF5DB8CE-6F1C-4E6C-B024-857FCE0B2831}" srcOrd="2" destOrd="0" presId="urn:microsoft.com/office/officeart/2018/2/layout/IconVerticalSolidList"/>
    <dgm:cxn modelId="{13E2F76E-27CA-4E83-A9E4-BE6EAC2121EE}" type="presParOf" srcId="{4875AB9F-6B74-4587-B363-E6F2ADEE6689}" destId="{686E3183-3C49-4034-B6D9-865058AF3B24}" srcOrd="3" destOrd="0" presId="urn:microsoft.com/office/officeart/2018/2/layout/IconVerticalSolidList"/>
    <dgm:cxn modelId="{182CCFEA-4C38-474A-BF83-E594D5732F96}" type="presParOf" srcId="{D49CD339-3086-4B17-AD77-B5DDF3A579B9}" destId="{562B641A-EC31-449C-96E2-C27C10884E7F}" srcOrd="1" destOrd="0" presId="urn:microsoft.com/office/officeart/2018/2/layout/IconVerticalSolidList"/>
    <dgm:cxn modelId="{FE4F7FAD-E7DB-494C-AF83-C6C0FCA8027A}" type="presParOf" srcId="{D49CD339-3086-4B17-AD77-B5DDF3A579B9}" destId="{904805B4-12BC-44E6-808F-014B67A7F09D}" srcOrd="2" destOrd="0" presId="urn:microsoft.com/office/officeart/2018/2/layout/IconVerticalSolidList"/>
    <dgm:cxn modelId="{3883489B-08D9-49B8-B7BB-18A2852489EE}" type="presParOf" srcId="{904805B4-12BC-44E6-808F-014B67A7F09D}" destId="{751FFA0D-F885-4FC6-97A5-371F7198435B}" srcOrd="0" destOrd="0" presId="urn:microsoft.com/office/officeart/2018/2/layout/IconVerticalSolidList"/>
    <dgm:cxn modelId="{1A6D729C-B3BD-4F21-A0A3-AD06E889DA43}" type="presParOf" srcId="{904805B4-12BC-44E6-808F-014B67A7F09D}" destId="{7465FAC0-0D51-4325-917E-13DAC4FE5DF1}" srcOrd="1" destOrd="0" presId="urn:microsoft.com/office/officeart/2018/2/layout/IconVerticalSolidList"/>
    <dgm:cxn modelId="{DC9B42DA-AE7E-40E7-B8B4-8F360F742205}" type="presParOf" srcId="{904805B4-12BC-44E6-808F-014B67A7F09D}" destId="{631B6C72-1629-4618-87B4-B6B164E5FCCE}" srcOrd="2" destOrd="0" presId="urn:microsoft.com/office/officeart/2018/2/layout/IconVerticalSolidList"/>
    <dgm:cxn modelId="{06F0A1C4-33FB-41FD-BFE0-6B33C72A2E5B}" type="presParOf" srcId="{904805B4-12BC-44E6-808F-014B67A7F09D}" destId="{407B33FB-9A7E-4EAC-8AA2-59C10E4726E6}" srcOrd="3" destOrd="0" presId="urn:microsoft.com/office/officeart/2018/2/layout/IconVerticalSolidList"/>
    <dgm:cxn modelId="{EFC97B13-1F87-4A90-906F-949E13A46983}" type="presParOf" srcId="{D49CD339-3086-4B17-AD77-B5DDF3A579B9}" destId="{646B4B48-18DD-489B-B049-1194B0DF2FBA}" srcOrd="3" destOrd="0" presId="urn:microsoft.com/office/officeart/2018/2/layout/IconVerticalSolidList"/>
    <dgm:cxn modelId="{8315AE99-D151-42CF-BC47-E7E275EFC9F8}" type="presParOf" srcId="{D49CD339-3086-4B17-AD77-B5DDF3A579B9}" destId="{B1EC51B2-061C-45B9-B60C-2048FEACB013}" srcOrd="4" destOrd="0" presId="urn:microsoft.com/office/officeart/2018/2/layout/IconVerticalSolidList"/>
    <dgm:cxn modelId="{16BEA785-591B-4101-8608-B9B62E2177CF}" type="presParOf" srcId="{B1EC51B2-061C-45B9-B60C-2048FEACB013}" destId="{1C267D25-6299-41DD-AEFE-05D19B020116}" srcOrd="0" destOrd="0" presId="urn:microsoft.com/office/officeart/2018/2/layout/IconVerticalSolidList"/>
    <dgm:cxn modelId="{265A13E8-8AA4-47FF-AAC9-47DF08FF4402}" type="presParOf" srcId="{B1EC51B2-061C-45B9-B60C-2048FEACB013}" destId="{B5B7240D-4854-4934-9DC2-A75BB9C9B954}" srcOrd="1" destOrd="0" presId="urn:microsoft.com/office/officeart/2018/2/layout/IconVerticalSolidList"/>
    <dgm:cxn modelId="{5E025176-E73D-4271-BB09-32CA23041ABE}" type="presParOf" srcId="{B1EC51B2-061C-45B9-B60C-2048FEACB013}" destId="{EEA9459D-A8A6-456A-90C1-68A5B9454437}" srcOrd="2" destOrd="0" presId="urn:microsoft.com/office/officeart/2018/2/layout/IconVerticalSolidList"/>
    <dgm:cxn modelId="{1503A6F7-9DD9-4F03-A5D6-A17AFEB854A2}" type="presParOf" srcId="{B1EC51B2-061C-45B9-B60C-2048FEACB013}" destId="{A2CBBF51-A5F6-454A-B7B6-A986CB1F9598}" srcOrd="3" destOrd="0" presId="urn:microsoft.com/office/officeart/2018/2/layout/IconVerticalSolidList"/>
    <dgm:cxn modelId="{220BC7C2-F286-47E2-A345-BC76E7798520}" type="presParOf" srcId="{D49CD339-3086-4B17-AD77-B5DDF3A579B9}" destId="{35D885A2-7A2E-4561-A264-CC5C7FE764B8}" srcOrd="5" destOrd="0" presId="urn:microsoft.com/office/officeart/2018/2/layout/IconVerticalSolidList"/>
    <dgm:cxn modelId="{438E1C60-258D-4BCA-8303-C4626CF47466}" type="presParOf" srcId="{D49CD339-3086-4B17-AD77-B5DDF3A579B9}" destId="{328398A4-8B5B-4740-B5A6-019F17DDB4E3}" srcOrd="6" destOrd="0" presId="urn:microsoft.com/office/officeart/2018/2/layout/IconVerticalSolidList"/>
    <dgm:cxn modelId="{ABBE9C11-968C-4A0D-9C6B-BAB10CDFC62D}" type="presParOf" srcId="{328398A4-8B5B-4740-B5A6-019F17DDB4E3}" destId="{CD898A05-B471-4D77-961E-8E15162893FF}" srcOrd="0" destOrd="0" presId="urn:microsoft.com/office/officeart/2018/2/layout/IconVerticalSolidList"/>
    <dgm:cxn modelId="{44C243DB-421B-4E52-B47B-5B8C02BF5387}" type="presParOf" srcId="{328398A4-8B5B-4740-B5A6-019F17DDB4E3}" destId="{577840A7-86E8-4FB4-982F-86BE7DE2A7AE}" srcOrd="1" destOrd="0" presId="urn:microsoft.com/office/officeart/2018/2/layout/IconVerticalSolidList"/>
    <dgm:cxn modelId="{DACF92DC-83E1-4241-A8CC-FD0B54FE4E92}" type="presParOf" srcId="{328398A4-8B5B-4740-B5A6-019F17DDB4E3}" destId="{C322EC74-10A3-4473-ABE2-7BC848171DAF}" srcOrd="2" destOrd="0" presId="urn:microsoft.com/office/officeart/2018/2/layout/IconVerticalSolidList"/>
    <dgm:cxn modelId="{BBF511D7-1A17-4426-BD23-A72B9C343007}" type="presParOf" srcId="{328398A4-8B5B-4740-B5A6-019F17DDB4E3}" destId="{7DFA3129-858D-4BD4-88CD-56D7BE44D718}" srcOrd="3" destOrd="0" presId="urn:microsoft.com/office/officeart/2018/2/layout/IconVerticalSolidList"/>
    <dgm:cxn modelId="{815B57BE-8978-43DB-B9C3-E75EDB2CEDC7}" type="presParOf" srcId="{D49CD339-3086-4B17-AD77-B5DDF3A579B9}" destId="{B7803207-6DB5-48DE-A130-14E05295E772}" srcOrd="7" destOrd="0" presId="urn:microsoft.com/office/officeart/2018/2/layout/IconVerticalSolidList"/>
    <dgm:cxn modelId="{A6E9CB98-2874-4F59-8499-B3BE80739531}" type="presParOf" srcId="{D49CD339-3086-4B17-AD77-B5DDF3A579B9}" destId="{9F3AE3DD-CAD4-49E3-BE27-AE8E39346AF3}" srcOrd="8" destOrd="0" presId="urn:microsoft.com/office/officeart/2018/2/layout/IconVerticalSolidList"/>
    <dgm:cxn modelId="{4B149E4A-81F5-4E0E-A3FC-A55E9FA72DD5}" type="presParOf" srcId="{9F3AE3DD-CAD4-49E3-BE27-AE8E39346AF3}" destId="{03E110B3-9B5B-4C84-B859-C136EA6E1901}" srcOrd="0" destOrd="0" presId="urn:microsoft.com/office/officeart/2018/2/layout/IconVerticalSolidList"/>
    <dgm:cxn modelId="{8690409A-5B4D-4E0E-8FB5-2A1AC3B95F9B}" type="presParOf" srcId="{9F3AE3DD-CAD4-49E3-BE27-AE8E39346AF3}" destId="{A3B0F748-E5D6-4E4C-BA4C-12DB3E6EE50D}" srcOrd="1" destOrd="0" presId="urn:microsoft.com/office/officeart/2018/2/layout/IconVerticalSolidList"/>
    <dgm:cxn modelId="{E60FE5D2-576C-4A42-927A-42A184F8E81E}" type="presParOf" srcId="{9F3AE3DD-CAD4-49E3-BE27-AE8E39346AF3}" destId="{654D9AEB-2E15-4E60-A06C-EC1049B2B9F3}" srcOrd="2" destOrd="0" presId="urn:microsoft.com/office/officeart/2018/2/layout/IconVerticalSolidList"/>
    <dgm:cxn modelId="{CB8DE904-BC10-4CF1-9246-581452A8043B}" type="presParOf" srcId="{9F3AE3DD-CAD4-49E3-BE27-AE8E39346AF3}" destId="{B9BF7C53-86D7-497C-AC21-6B97408485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E96C8-DA11-4103-9DD4-D66F6C0118DF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B73EC-41FF-4A6B-8473-AB6F5E32B888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3183-3C49-4034-B6D9-865058AF3B24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Variables and Functions </a:t>
          </a:r>
        </a:p>
      </dsp:txBody>
      <dsp:txXfrm>
        <a:off x="1057996" y="4300"/>
        <a:ext cx="5205643" cy="916014"/>
      </dsp:txXfrm>
    </dsp:sp>
    <dsp:sp modelId="{751FFA0D-F885-4FC6-97A5-371F7198435B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5FAC0-0D51-4325-917E-13DAC4FE5DF1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B33FB-9A7E-4EAC-8AA2-59C10E4726E6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Arrays </a:t>
          </a:r>
        </a:p>
      </dsp:txBody>
      <dsp:txXfrm>
        <a:off x="1057996" y="1149318"/>
        <a:ext cx="5205643" cy="916014"/>
      </dsp:txXfrm>
    </dsp:sp>
    <dsp:sp modelId="{1C267D25-6299-41DD-AEFE-05D19B020116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240D-4854-4934-9DC2-A75BB9C9B954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BBF51-A5F6-454A-B7B6-A986CB1F9598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Objects </a:t>
          </a:r>
        </a:p>
      </dsp:txBody>
      <dsp:txXfrm>
        <a:off x="1057996" y="2294336"/>
        <a:ext cx="5205643" cy="916014"/>
      </dsp:txXfrm>
    </dsp:sp>
    <dsp:sp modelId="{CD898A05-B471-4D77-961E-8E15162893FF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840A7-86E8-4FB4-982F-86BE7DE2A7AE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3129-858D-4BD4-88CD-56D7BE44D718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Forms Validation </a:t>
          </a:r>
        </a:p>
      </dsp:txBody>
      <dsp:txXfrm>
        <a:off x="1057996" y="3439354"/>
        <a:ext cx="5205643" cy="916014"/>
      </dsp:txXfrm>
    </dsp:sp>
    <dsp:sp modelId="{03E110B3-9B5B-4C84-B859-C136EA6E1901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0F748-E5D6-4E4C-BA4C-12DB3E6EE50D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F7C53-86D7-497C-AC21-6B974084853A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Creating Custom JavaScript Objects</a:t>
          </a:r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Web Application Programming</a:t>
            </a:r>
          </a:p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Day 2</a:t>
            </a:r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DEMO creating functions video (functions.html)</a:t>
            </a:r>
          </a:p>
        </p:txBody>
      </p:sp>
    </p:spTree>
    <p:extLst>
      <p:ext uri="{BB962C8B-B14F-4D97-AF65-F5344CB8AC3E}">
        <p14:creationId xmlns:p14="http://schemas.microsoft.com/office/powerpoint/2010/main" val="306948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Sometimes we want to store data in groups. </a:t>
            </a:r>
          </a:p>
          <a:p>
            <a:r>
              <a:rPr lang="en-US" sz="2400"/>
              <a:t>An array is a group of data.</a:t>
            </a:r>
          </a:p>
          <a:p>
            <a:r>
              <a:rPr lang="en-US" sz="2400"/>
              <a:t>It can be used for similar data or to hold a group of data.</a:t>
            </a:r>
          </a:p>
          <a:p>
            <a:r>
              <a:rPr lang="en-US" sz="2400"/>
              <a:t>This grouping of data can then be processed using loops to sort and search for specific info.</a:t>
            </a:r>
          </a:p>
        </p:txBody>
      </p:sp>
    </p:spTree>
    <p:extLst>
      <p:ext uri="{BB962C8B-B14F-4D97-AF65-F5344CB8AC3E}">
        <p14:creationId xmlns:p14="http://schemas.microsoft.com/office/powerpoint/2010/main" val="121718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Declaring an array in JavaScript (arrays.html)</a:t>
            </a:r>
          </a:p>
        </p:txBody>
      </p:sp>
    </p:spTree>
    <p:extLst>
      <p:ext uri="{BB962C8B-B14F-4D97-AF65-F5344CB8AC3E}">
        <p14:creationId xmlns:p14="http://schemas.microsoft.com/office/powerpoint/2010/main" val="37483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JavaScript Control and Flow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08396-1F93-6234-0B5F-4B42B2B92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6788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78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JavaScript Control and Flow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• Variables and Functions </a:t>
            </a:r>
          </a:p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• Arrays </a:t>
            </a:r>
          </a:p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• Objects </a:t>
            </a:r>
          </a:p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• Forms Validation </a:t>
            </a:r>
          </a:p>
          <a:p>
            <a:pPr marL="0" indent="0">
              <a:buNone/>
            </a:pPr>
            <a:r>
              <a:rPr lang="en-US" sz="2400">
                <a:solidFill>
                  <a:srgbClr val="FEFFFF"/>
                </a:solidFill>
              </a:rPr>
              <a:t>• Creating Custom JavaScript Objects</a:t>
            </a:r>
          </a:p>
        </p:txBody>
      </p:sp>
    </p:spTree>
    <p:extLst>
      <p:ext uri="{BB962C8B-B14F-4D97-AF65-F5344CB8AC3E}">
        <p14:creationId xmlns:p14="http://schemas.microsoft.com/office/powerpoint/2010/main" val="305325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Variables in JavaScript are declared using the “var” keyword/</a:t>
            </a:r>
          </a:p>
          <a:p>
            <a:r>
              <a:rPr lang="en-US" sz="2400"/>
              <a:t>Variable types are determined by the type of data assigned to them.</a:t>
            </a:r>
          </a:p>
          <a:p>
            <a:r>
              <a:rPr lang="en-US" sz="2400"/>
              <a:t>Typical values like integers, floats (decimal numbers) and strings will be held in variables.</a:t>
            </a:r>
          </a:p>
          <a:p>
            <a:r>
              <a:rPr lang="en-US" sz="2400"/>
              <a:t>Objects (logical groupings of data) can also be stored in or referenced from a variable.</a:t>
            </a:r>
          </a:p>
          <a:p>
            <a:r>
              <a:rPr lang="en-US" sz="2400"/>
              <a:t>We will discuss simple variables types today and come back to objects later.</a:t>
            </a:r>
          </a:p>
        </p:txBody>
      </p:sp>
    </p:spTree>
    <p:extLst>
      <p:ext uri="{BB962C8B-B14F-4D97-AF65-F5344CB8AC3E}">
        <p14:creationId xmlns:p14="http://schemas.microsoft.com/office/powerpoint/2010/main" val="293307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Variable names can not start with a number and should use a casing system for longer names, such as camelCasing.</a:t>
            </a:r>
          </a:p>
          <a:p>
            <a:r>
              <a:rPr lang="en-US" sz="2400"/>
              <a:t>camelCasing makes the first word all lower case then raises the first letter of each word after that. For example thisIsALongVariableName</a:t>
            </a:r>
          </a:p>
          <a:p>
            <a:r>
              <a:rPr lang="en-US" sz="2400"/>
              <a:t>Variable are assigned a value using the = sign.</a:t>
            </a:r>
          </a:p>
        </p:txBody>
      </p:sp>
    </p:spTree>
    <p:extLst>
      <p:ext uri="{BB962C8B-B14F-4D97-AF65-F5344CB8AC3E}">
        <p14:creationId xmlns:p14="http://schemas.microsoft.com/office/powerpoint/2010/main" val="388207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Working with variables of different types in JavaScript requires the use of casting.</a:t>
            </a:r>
          </a:p>
          <a:p>
            <a:r>
              <a:rPr lang="en-US" sz="2400"/>
              <a:t>This means to explicitly define a value as a specific type. </a:t>
            </a:r>
          </a:p>
          <a:p>
            <a:r>
              <a:rPr lang="en-US" sz="2400"/>
              <a:t>This allows math to be performed properly on intergers and floats (decimal numbers).</a:t>
            </a:r>
          </a:p>
        </p:txBody>
      </p:sp>
    </p:spTree>
    <p:extLst>
      <p:ext uri="{BB962C8B-B14F-4D97-AF65-F5344CB8AC3E}">
        <p14:creationId xmlns:p14="http://schemas.microsoft.com/office/powerpoint/2010/main" val="42087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Functions in javascript are defined using the “function” keyword.</a:t>
            </a:r>
          </a:p>
          <a:p>
            <a:r>
              <a:rPr lang="en-US" sz="2400"/>
              <a:t>The “function” keyword is then followed by the function name. The same standards that apply to variables for naming apply to functions.</a:t>
            </a:r>
          </a:p>
          <a:p>
            <a:r>
              <a:rPr lang="en-US" sz="2400"/>
              <a:t>After the function name is opening “(“ and closing “)”</a:t>
            </a:r>
          </a:p>
          <a:p>
            <a:r>
              <a:rPr lang="en-US" sz="2400"/>
              <a:t>The parenthesis are used for sending parameters to the functions (parameters supply the function with data that it needs to do its job).</a:t>
            </a:r>
          </a:p>
        </p:txBody>
      </p:sp>
    </p:spTree>
    <p:extLst>
      <p:ext uri="{BB962C8B-B14F-4D97-AF65-F5344CB8AC3E}">
        <p14:creationId xmlns:p14="http://schemas.microsoft.com/office/powerpoint/2010/main" val="237820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/>
              <a:t>Functions look like this:</a:t>
            </a:r>
          </a:p>
          <a:p>
            <a:pPr marL="0" indent="0">
              <a:buNone/>
            </a:pPr>
            <a:r>
              <a:rPr lang="en-US" sz="2400"/>
              <a:t>&lt;script&gt;</a:t>
            </a:r>
            <a:br>
              <a:rPr lang="en-US" sz="2400"/>
            </a:br>
            <a:r>
              <a:rPr lang="en-US" sz="2400"/>
              <a:t>function myFunction(){</a:t>
            </a:r>
          </a:p>
          <a:p>
            <a:pPr marL="0" indent="0">
              <a:buNone/>
            </a:pPr>
            <a:r>
              <a:rPr lang="en-US" sz="2400"/>
              <a:t>	//comment: function code goes here</a:t>
            </a:r>
            <a:br>
              <a:rPr lang="en-US" sz="2400"/>
            </a:br>
            <a:r>
              <a:rPr lang="en-US" sz="2400"/>
              <a:t>}</a:t>
            </a:r>
            <a:br>
              <a:rPr lang="en-US" sz="2400"/>
            </a:br>
            <a:r>
              <a:rPr lang="en-US" sz="240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2863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703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Welcome Message</vt:lpstr>
      <vt:lpstr>JavaScript Control and Flow </vt:lpstr>
      <vt:lpstr>JavaScript Control and Flow </vt:lpstr>
      <vt:lpstr>Variables and Functions </vt:lpstr>
      <vt:lpstr>Variables and Functions </vt:lpstr>
      <vt:lpstr>Variables and Functions </vt:lpstr>
      <vt:lpstr>Variables and Functions </vt:lpstr>
      <vt:lpstr>Variables and Functions </vt:lpstr>
      <vt:lpstr>Variables and Functions </vt:lpstr>
      <vt:lpstr>Arrays </vt:lpstr>
      <vt:lpstr>Arrays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173</cp:revision>
  <dcterms:created xsi:type="dcterms:W3CDTF">2021-03-04T05:19:41Z</dcterms:created>
  <dcterms:modified xsi:type="dcterms:W3CDTF">2022-12-15T00:17:39Z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