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92" r:id="rId7"/>
    <p:sldId id="293" r:id="rId8"/>
    <p:sldId id="294" r:id="rId9"/>
    <p:sldId id="260" r:id="rId10"/>
    <p:sldId id="261" r:id="rId11"/>
    <p:sldId id="295" r:id="rId12"/>
    <p:sldId id="296" r:id="rId13"/>
    <p:sldId id="297" r:id="rId14"/>
    <p:sldId id="298" r:id="rId15"/>
    <p:sldId id="299" r:id="rId16"/>
    <p:sldId id="300" r:id="rId17"/>
    <p:sldId id="301" r:id="rId18"/>
    <p:sldId id="302" r:id="rId19"/>
    <p:sldId id="303" r:id="rId20"/>
    <p:sldId id="304" r:id="rId21"/>
    <p:sldId id="30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6"/>
  </p:normalViewPr>
  <p:slideViewPr>
    <p:cSldViewPr snapToGrid="0" snapToObjects="1">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ina Elen" userId="79a21bbd-83f7-4e16-a863-8531c314eb69" providerId="ADAL" clId="{D3903136-A172-4C43-847D-9737C9A2AD56}"/>
    <pc:docChg chg="modSld">
      <pc:chgData name="Kristina Elen" userId="79a21bbd-83f7-4e16-a863-8531c314eb69" providerId="ADAL" clId="{D3903136-A172-4C43-847D-9737C9A2AD56}" dt="2022-10-11T09:59:47.538" v="3" actId="20577"/>
      <pc:docMkLst>
        <pc:docMk/>
      </pc:docMkLst>
      <pc:sldChg chg="modSp mod">
        <pc:chgData name="Kristina Elen" userId="79a21bbd-83f7-4e16-a863-8531c314eb69" providerId="ADAL" clId="{D3903136-A172-4C43-847D-9737C9A2AD56}" dt="2022-10-11T09:59:47.538" v="3" actId="20577"/>
        <pc:sldMkLst>
          <pc:docMk/>
          <pc:sldMk cId="2529654894" sldId="256"/>
        </pc:sldMkLst>
        <pc:spChg chg="mod">
          <ac:chgData name="Kristina Elen" userId="79a21bbd-83f7-4e16-a863-8531c314eb69" providerId="ADAL" clId="{D3903136-A172-4C43-847D-9737C9A2AD56}" dt="2022-10-11T09:59:47.538" v="3" actId="20577"/>
          <ac:spMkLst>
            <pc:docMk/>
            <pc:sldMk cId="2529654894" sldId="256"/>
            <ac:spMk id="3" creationId="{00000000-0000-0000-0000-00000000000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E701C4-7670-4F42-9D17-D1FA8211443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621A04A-BD8B-465E-BCC2-65EE8B206A6C}">
      <dgm:prSet/>
      <dgm:spPr/>
      <dgm:t>
        <a:bodyPr/>
        <a:lstStyle/>
        <a:p>
          <a:pPr>
            <a:lnSpc>
              <a:spcPct val="100000"/>
            </a:lnSpc>
          </a:pPr>
          <a:r>
            <a:rPr lang="en-US"/>
            <a:t>Consider the following paragraph</a:t>
          </a:r>
        </a:p>
      </dgm:t>
    </dgm:pt>
    <dgm:pt modelId="{C639F566-35EF-41D1-BE89-1A3B8782D59A}" type="parTrans" cxnId="{13DB465C-CE88-405D-A9CD-8004442373B9}">
      <dgm:prSet/>
      <dgm:spPr/>
      <dgm:t>
        <a:bodyPr/>
        <a:lstStyle/>
        <a:p>
          <a:endParaRPr lang="en-US"/>
        </a:p>
      </dgm:t>
    </dgm:pt>
    <dgm:pt modelId="{25B11C6C-CDCF-4DA1-A977-44017628C089}" type="sibTrans" cxnId="{13DB465C-CE88-405D-A9CD-8004442373B9}">
      <dgm:prSet/>
      <dgm:spPr/>
      <dgm:t>
        <a:bodyPr/>
        <a:lstStyle/>
        <a:p>
          <a:endParaRPr lang="en-US"/>
        </a:p>
      </dgm:t>
    </dgm:pt>
    <dgm:pt modelId="{F6B5A288-F60C-47C3-BF32-CDD321400BB0}">
      <dgm:prSet/>
      <dgm:spPr/>
      <dgm:t>
        <a:bodyPr/>
        <a:lstStyle/>
        <a:p>
          <a:pPr>
            <a:lnSpc>
              <a:spcPct val="100000"/>
            </a:lnSpc>
          </a:pPr>
          <a:r>
            <a:rPr lang="en-US"/>
            <a:t>&lt;p id=“paragraph1”&gt;This is some text in a paragraph tag.&lt;/p&gt;</a:t>
          </a:r>
        </a:p>
      </dgm:t>
    </dgm:pt>
    <dgm:pt modelId="{2E957C5D-2162-45B6-9A3D-7DC552EB3FA3}" type="parTrans" cxnId="{1F1154ED-D803-41CE-8CB9-726D68192904}">
      <dgm:prSet/>
      <dgm:spPr/>
      <dgm:t>
        <a:bodyPr/>
        <a:lstStyle/>
        <a:p>
          <a:endParaRPr lang="en-US"/>
        </a:p>
      </dgm:t>
    </dgm:pt>
    <dgm:pt modelId="{90A32D13-7777-4272-84AC-27D63931A473}" type="sibTrans" cxnId="{1F1154ED-D803-41CE-8CB9-726D68192904}">
      <dgm:prSet/>
      <dgm:spPr/>
      <dgm:t>
        <a:bodyPr/>
        <a:lstStyle/>
        <a:p>
          <a:endParaRPr lang="en-US"/>
        </a:p>
      </dgm:t>
    </dgm:pt>
    <dgm:pt modelId="{931B5CFF-B0BF-47FE-88C6-06695D3BC4A0}">
      <dgm:prSet/>
      <dgm:spPr/>
      <dgm:t>
        <a:bodyPr/>
        <a:lstStyle/>
        <a:p>
          <a:pPr>
            <a:lnSpc>
              <a:spcPct val="100000"/>
            </a:lnSpc>
          </a:pPr>
          <a:r>
            <a:rPr lang="en-US"/>
            <a:t>The “id” attribute identifies the paragraph and distinguishes it from other paragraphs.</a:t>
          </a:r>
        </a:p>
      </dgm:t>
    </dgm:pt>
    <dgm:pt modelId="{CFF7912E-DAF6-4C15-A728-997D013C4C74}" type="parTrans" cxnId="{EA80CD5B-BCE8-46AA-AF1B-E53850A4DD4B}">
      <dgm:prSet/>
      <dgm:spPr/>
      <dgm:t>
        <a:bodyPr/>
        <a:lstStyle/>
        <a:p>
          <a:endParaRPr lang="en-US"/>
        </a:p>
      </dgm:t>
    </dgm:pt>
    <dgm:pt modelId="{F3F20323-A62F-46AC-A35E-1950E647E51D}" type="sibTrans" cxnId="{EA80CD5B-BCE8-46AA-AF1B-E53850A4DD4B}">
      <dgm:prSet/>
      <dgm:spPr/>
      <dgm:t>
        <a:bodyPr/>
        <a:lstStyle/>
        <a:p>
          <a:endParaRPr lang="en-US"/>
        </a:p>
      </dgm:t>
    </dgm:pt>
    <dgm:pt modelId="{74F5144C-E19C-43BC-9A42-64D3CF9F9205}" type="pres">
      <dgm:prSet presAssocID="{85E701C4-7670-4F42-9D17-D1FA82114435}" presName="root" presStyleCnt="0">
        <dgm:presLayoutVars>
          <dgm:dir/>
          <dgm:resizeHandles val="exact"/>
        </dgm:presLayoutVars>
      </dgm:prSet>
      <dgm:spPr/>
    </dgm:pt>
    <dgm:pt modelId="{8BE8994D-CCB1-4126-ACB0-756F5B0945C9}" type="pres">
      <dgm:prSet presAssocID="{E621A04A-BD8B-465E-BCC2-65EE8B206A6C}" presName="compNode" presStyleCnt="0"/>
      <dgm:spPr/>
    </dgm:pt>
    <dgm:pt modelId="{448F0AD0-ADE1-4D88-855C-74F7ADC9A934}" type="pres">
      <dgm:prSet presAssocID="{E621A04A-BD8B-465E-BCC2-65EE8B206A6C}" presName="bgRect" presStyleLbl="bgShp" presStyleIdx="0" presStyleCnt="3"/>
      <dgm:spPr/>
    </dgm:pt>
    <dgm:pt modelId="{EAD5F776-022D-4D04-9CC3-147F45B1BACA}" type="pres">
      <dgm:prSet presAssocID="{E621A04A-BD8B-465E-BCC2-65EE8B206A6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FDA47A0C-34E9-4016-9878-A3BA2C8BB94E}" type="pres">
      <dgm:prSet presAssocID="{E621A04A-BD8B-465E-BCC2-65EE8B206A6C}" presName="spaceRect" presStyleCnt="0"/>
      <dgm:spPr/>
    </dgm:pt>
    <dgm:pt modelId="{A095627D-67AA-4EEB-83F6-8A86EA8136BA}" type="pres">
      <dgm:prSet presAssocID="{E621A04A-BD8B-465E-BCC2-65EE8B206A6C}" presName="parTx" presStyleLbl="revTx" presStyleIdx="0" presStyleCnt="3">
        <dgm:presLayoutVars>
          <dgm:chMax val="0"/>
          <dgm:chPref val="0"/>
        </dgm:presLayoutVars>
      </dgm:prSet>
      <dgm:spPr/>
    </dgm:pt>
    <dgm:pt modelId="{39508B5E-EE33-456C-9FDC-FAD42566B997}" type="pres">
      <dgm:prSet presAssocID="{25B11C6C-CDCF-4DA1-A977-44017628C089}" presName="sibTrans" presStyleCnt="0"/>
      <dgm:spPr/>
    </dgm:pt>
    <dgm:pt modelId="{DDBFFE86-3C45-471C-AD85-D8E95EA51A1A}" type="pres">
      <dgm:prSet presAssocID="{F6B5A288-F60C-47C3-BF32-CDD321400BB0}" presName="compNode" presStyleCnt="0"/>
      <dgm:spPr/>
    </dgm:pt>
    <dgm:pt modelId="{4926F6B7-9CCD-4789-997F-A6E533D1BCEF}" type="pres">
      <dgm:prSet presAssocID="{F6B5A288-F60C-47C3-BF32-CDD321400BB0}" presName="bgRect" presStyleLbl="bgShp" presStyleIdx="1" presStyleCnt="3"/>
      <dgm:spPr/>
    </dgm:pt>
    <dgm:pt modelId="{054342AE-72BE-4B41-82CF-3A696EF0FE60}" type="pres">
      <dgm:prSet presAssocID="{F6B5A288-F60C-47C3-BF32-CDD321400BB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bel"/>
        </a:ext>
      </dgm:extLst>
    </dgm:pt>
    <dgm:pt modelId="{DCFF9C24-C47F-4E66-9A70-43CEA7917601}" type="pres">
      <dgm:prSet presAssocID="{F6B5A288-F60C-47C3-BF32-CDD321400BB0}" presName="spaceRect" presStyleCnt="0"/>
      <dgm:spPr/>
    </dgm:pt>
    <dgm:pt modelId="{B3E0ED65-5F2F-4856-AF6E-A1C643FC3018}" type="pres">
      <dgm:prSet presAssocID="{F6B5A288-F60C-47C3-BF32-CDD321400BB0}" presName="parTx" presStyleLbl="revTx" presStyleIdx="1" presStyleCnt="3">
        <dgm:presLayoutVars>
          <dgm:chMax val="0"/>
          <dgm:chPref val="0"/>
        </dgm:presLayoutVars>
      </dgm:prSet>
      <dgm:spPr/>
    </dgm:pt>
    <dgm:pt modelId="{6B53B6DA-B9E1-46C5-B305-B8252E40E399}" type="pres">
      <dgm:prSet presAssocID="{90A32D13-7777-4272-84AC-27D63931A473}" presName="sibTrans" presStyleCnt="0"/>
      <dgm:spPr/>
    </dgm:pt>
    <dgm:pt modelId="{2A07E3B5-C7F2-49BB-9D80-206157CA2584}" type="pres">
      <dgm:prSet presAssocID="{931B5CFF-B0BF-47FE-88C6-06695D3BC4A0}" presName="compNode" presStyleCnt="0"/>
      <dgm:spPr/>
    </dgm:pt>
    <dgm:pt modelId="{3A151BA8-E88F-4A3D-AF46-A0D2B22A1938}" type="pres">
      <dgm:prSet presAssocID="{931B5CFF-B0BF-47FE-88C6-06695D3BC4A0}" presName="bgRect" presStyleLbl="bgShp" presStyleIdx="2" presStyleCnt="3"/>
      <dgm:spPr/>
    </dgm:pt>
    <dgm:pt modelId="{2978BF35-510C-47CC-AFE5-011D2FEF6486}" type="pres">
      <dgm:prSet presAssocID="{931B5CFF-B0BF-47FE-88C6-06695D3BC4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Quotes"/>
        </a:ext>
      </dgm:extLst>
    </dgm:pt>
    <dgm:pt modelId="{0827F057-0A71-40FB-81FA-35AC0DF9EB44}" type="pres">
      <dgm:prSet presAssocID="{931B5CFF-B0BF-47FE-88C6-06695D3BC4A0}" presName="spaceRect" presStyleCnt="0"/>
      <dgm:spPr/>
    </dgm:pt>
    <dgm:pt modelId="{68EA971D-2C23-4B63-99AB-0CC2C7C014EA}" type="pres">
      <dgm:prSet presAssocID="{931B5CFF-B0BF-47FE-88C6-06695D3BC4A0}" presName="parTx" presStyleLbl="revTx" presStyleIdx="2" presStyleCnt="3">
        <dgm:presLayoutVars>
          <dgm:chMax val="0"/>
          <dgm:chPref val="0"/>
        </dgm:presLayoutVars>
      </dgm:prSet>
      <dgm:spPr/>
    </dgm:pt>
  </dgm:ptLst>
  <dgm:cxnLst>
    <dgm:cxn modelId="{5BF8C700-D13F-4FC2-A65C-08DDABF62012}" type="presOf" srcId="{85E701C4-7670-4F42-9D17-D1FA82114435}" destId="{74F5144C-E19C-43BC-9A42-64D3CF9F9205}" srcOrd="0" destOrd="0" presId="urn:microsoft.com/office/officeart/2018/2/layout/IconVerticalSolidList"/>
    <dgm:cxn modelId="{EA80CD5B-BCE8-46AA-AF1B-E53850A4DD4B}" srcId="{85E701C4-7670-4F42-9D17-D1FA82114435}" destId="{931B5CFF-B0BF-47FE-88C6-06695D3BC4A0}" srcOrd="2" destOrd="0" parTransId="{CFF7912E-DAF6-4C15-A728-997D013C4C74}" sibTransId="{F3F20323-A62F-46AC-A35E-1950E647E51D}"/>
    <dgm:cxn modelId="{13DB465C-CE88-405D-A9CD-8004442373B9}" srcId="{85E701C4-7670-4F42-9D17-D1FA82114435}" destId="{E621A04A-BD8B-465E-BCC2-65EE8B206A6C}" srcOrd="0" destOrd="0" parTransId="{C639F566-35EF-41D1-BE89-1A3B8782D59A}" sibTransId="{25B11C6C-CDCF-4DA1-A977-44017628C089}"/>
    <dgm:cxn modelId="{A138A29E-24F8-469D-B4D7-2997C40A3FCD}" type="presOf" srcId="{931B5CFF-B0BF-47FE-88C6-06695D3BC4A0}" destId="{68EA971D-2C23-4B63-99AB-0CC2C7C014EA}" srcOrd="0" destOrd="0" presId="urn:microsoft.com/office/officeart/2018/2/layout/IconVerticalSolidList"/>
    <dgm:cxn modelId="{29FB4FD6-4730-45DB-AC76-4B2CA3592F0F}" type="presOf" srcId="{F6B5A288-F60C-47C3-BF32-CDD321400BB0}" destId="{B3E0ED65-5F2F-4856-AF6E-A1C643FC3018}" srcOrd="0" destOrd="0" presId="urn:microsoft.com/office/officeart/2018/2/layout/IconVerticalSolidList"/>
    <dgm:cxn modelId="{DAD9A9E4-E43D-4D51-8042-84F0BA6B3072}" type="presOf" srcId="{E621A04A-BD8B-465E-BCC2-65EE8B206A6C}" destId="{A095627D-67AA-4EEB-83F6-8A86EA8136BA}" srcOrd="0" destOrd="0" presId="urn:microsoft.com/office/officeart/2018/2/layout/IconVerticalSolidList"/>
    <dgm:cxn modelId="{1F1154ED-D803-41CE-8CB9-726D68192904}" srcId="{85E701C4-7670-4F42-9D17-D1FA82114435}" destId="{F6B5A288-F60C-47C3-BF32-CDD321400BB0}" srcOrd="1" destOrd="0" parTransId="{2E957C5D-2162-45B6-9A3D-7DC552EB3FA3}" sibTransId="{90A32D13-7777-4272-84AC-27D63931A473}"/>
    <dgm:cxn modelId="{7FFC66F1-9225-4C16-8BA8-FF5C026A5C25}" type="presParOf" srcId="{74F5144C-E19C-43BC-9A42-64D3CF9F9205}" destId="{8BE8994D-CCB1-4126-ACB0-756F5B0945C9}" srcOrd="0" destOrd="0" presId="urn:microsoft.com/office/officeart/2018/2/layout/IconVerticalSolidList"/>
    <dgm:cxn modelId="{03ECE92F-82CB-4254-A850-AB19FD9F50E7}" type="presParOf" srcId="{8BE8994D-CCB1-4126-ACB0-756F5B0945C9}" destId="{448F0AD0-ADE1-4D88-855C-74F7ADC9A934}" srcOrd="0" destOrd="0" presId="urn:microsoft.com/office/officeart/2018/2/layout/IconVerticalSolidList"/>
    <dgm:cxn modelId="{A7E22600-4AD3-453C-8051-1FA24056E433}" type="presParOf" srcId="{8BE8994D-CCB1-4126-ACB0-756F5B0945C9}" destId="{EAD5F776-022D-4D04-9CC3-147F45B1BACA}" srcOrd="1" destOrd="0" presId="urn:microsoft.com/office/officeart/2018/2/layout/IconVerticalSolidList"/>
    <dgm:cxn modelId="{96A637B5-0E2B-414D-A093-BD3006F66265}" type="presParOf" srcId="{8BE8994D-CCB1-4126-ACB0-756F5B0945C9}" destId="{FDA47A0C-34E9-4016-9878-A3BA2C8BB94E}" srcOrd="2" destOrd="0" presId="urn:microsoft.com/office/officeart/2018/2/layout/IconVerticalSolidList"/>
    <dgm:cxn modelId="{598F0E79-81F0-41C0-9853-61F6998223AE}" type="presParOf" srcId="{8BE8994D-CCB1-4126-ACB0-756F5B0945C9}" destId="{A095627D-67AA-4EEB-83F6-8A86EA8136BA}" srcOrd="3" destOrd="0" presId="urn:microsoft.com/office/officeart/2018/2/layout/IconVerticalSolidList"/>
    <dgm:cxn modelId="{6A6661FE-E222-4A11-97FB-F973BBAF29BA}" type="presParOf" srcId="{74F5144C-E19C-43BC-9A42-64D3CF9F9205}" destId="{39508B5E-EE33-456C-9FDC-FAD42566B997}" srcOrd="1" destOrd="0" presId="urn:microsoft.com/office/officeart/2018/2/layout/IconVerticalSolidList"/>
    <dgm:cxn modelId="{BDD24D35-ADD1-42D3-8197-9286FF6699F6}" type="presParOf" srcId="{74F5144C-E19C-43BC-9A42-64D3CF9F9205}" destId="{DDBFFE86-3C45-471C-AD85-D8E95EA51A1A}" srcOrd="2" destOrd="0" presId="urn:microsoft.com/office/officeart/2018/2/layout/IconVerticalSolidList"/>
    <dgm:cxn modelId="{093E782B-603E-4D52-A490-92249FC08730}" type="presParOf" srcId="{DDBFFE86-3C45-471C-AD85-D8E95EA51A1A}" destId="{4926F6B7-9CCD-4789-997F-A6E533D1BCEF}" srcOrd="0" destOrd="0" presId="urn:microsoft.com/office/officeart/2018/2/layout/IconVerticalSolidList"/>
    <dgm:cxn modelId="{7768D42C-DF30-45FD-845A-40A5B578BF7A}" type="presParOf" srcId="{DDBFFE86-3C45-471C-AD85-D8E95EA51A1A}" destId="{054342AE-72BE-4B41-82CF-3A696EF0FE60}" srcOrd="1" destOrd="0" presId="urn:microsoft.com/office/officeart/2018/2/layout/IconVerticalSolidList"/>
    <dgm:cxn modelId="{DC1445D0-7AB4-4E22-A2C4-F012522B49D8}" type="presParOf" srcId="{DDBFFE86-3C45-471C-AD85-D8E95EA51A1A}" destId="{DCFF9C24-C47F-4E66-9A70-43CEA7917601}" srcOrd="2" destOrd="0" presId="urn:microsoft.com/office/officeart/2018/2/layout/IconVerticalSolidList"/>
    <dgm:cxn modelId="{BEEF8820-85C8-4F65-BFA8-0A0A51C8E373}" type="presParOf" srcId="{DDBFFE86-3C45-471C-AD85-D8E95EA51A1A}" destId="{B3E0ED65-5F2F-4856-AF6E-A1C643FC3018}" srcOrd="3" destOrd="0" presId="urn:microsoft.com/office/officeart/2018/2/layout/IconVerticalSolidList"/>
    <dgm:cxn modelId="{1B263C33-8F42-4A37-A513-D86D8192376B}" type="presParOf" srcId="{74F5144C-E19C-43BC-9A42-64D3CF9F9205}" destId="{6B53B6DA-B9E1-46C5-B305-B8252E40E399}" srcOrd="3" destOrd="0" presId="urn:microsoft.com/office/officeart/2018/2/layout/IconVerticalSolidList"/>
    <dgm:cxn modelId="{53ABA802-865D-442C-97F3-397BBE349E33}" type="presParOf" srcId="{74F5144C-E19C-43BC-9A42-64D3CF9F9205}" destId="{2A07E3B5-C7F2-49BB-9D80-206157CA2584}" srcOrd="4" destOrd="0" presId="urn:microsoft.com/office/officeart/2018/2/layout/IconVerticalSolidList"/>
    <dgm:cxn modelId="{1A7DE977-3206-45E8-90D8-19D3BBC57D88}" type="presParOf" srcId="{2A07E3B5-C7F2-49BB-9D80-206157CA2584}" destId="{3A151BA8-E88F-4A3D-AF46-A0D2B22A1938}" srcOrd="0" destOrd="0" presId="urn:microsoft.com/office/officeart/2018/2/layout/IconVerticalSolidList"/>
    <dgm:cxn modelId="{485E549C-354C-40AB-BA7C-40F77D14B8C2}" type="presParOf" srcId="{2A07E3B5-C7F2-49BB-9D80-206157CA2584}" destId="{2978BF35-510C-47CC-AFE5-011D2FEF6486}" srcOrd="1" destOrd="0" presId="urn:microsoft.com/office/officeart/2018/2/layout/IconVerticalSolidList"/>
    <dgm:cxn modelId="{2D8B539C-2108-4D02-895F-024EFE4D369E}" type="presParOf" srcId="{2A07E3B5-C7F2-49BB-9D80-206157CA2584}" destId="{0827F057-0A71-40FB-81FA-35AC0DF9EB44}" srcOrd="2" destOrd="0" presId="urn:microsoft.com/office/officeart/2018/2/layout/IconVerticalSolidList"/>
    <dgm:cxn modelId="{A5D5DB19-906A-490B-9C41-7B98CFE52B4F}" type="presParOf" srcId="{2A07E3B5-C7F2-49BB-9D80-206157CA2584}" destId="{68EA971D-2C23-4B63-99AB-0CC2C7C014E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42D946-0DB6-4A98-9426-2E03FBDB5C5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2810776-6693-4DF9-B509-C1628C2F82E4}">
      <dgm:prSet/>
      <dgm:spPr/>
      <dgm:t>
        <a:bodyPr/>
        <a:lstStyle/>
        <a:p>
          <a:pPr>
            <a:lnSpc>
              <a:spcPct val="100000"/>
            </a:lnSpc>
          </a:pPr>
          <a:r>
            <a:rPr lang="en-US"/>
            <a:t>It can be difficult to track all content across all browsers.  </a:t>
          </a:r>
        </a:p>
      </dgm:t>
    </dgm:pt>
    <dgm:pt modelId="{60998D2A-30CF-457D-8AA0-B37F7C85778D}" type="parTrans" cxnId="{813AF5C3-BA60-49BA-A4C2-CAC34D059180}">
      <dgm:prSet/>
      <dgm:spPr/>
      <dgm:t>
        <a:bodyPr/>
        <a:lstStyle/>
        <a:p>
          <a:endParaRPr lang="en-US"/>
        </a:p>
      </dgm:t>
    </dgm:pt>
    <dgm:pt modelId="{71EB70DA-7E2A-4F15-8618-665A3BDB0AB9}" type="sibTrans" cxnId="{813AF5C3-BA60-49BA-A4C2-CAC34D059180}">
      <dgm:prSet/>
      <dgm:spPr/>
      <dgm:t>
        <a:bodyPr/>
        <a:lstStyle/>
        <a:p>
          <a:endParaRPr lang="en-US"/>
        </a:p>
      </dgm:t>
    </dgm:pt>
    <dgm:pt modelId="{D7BC41C3-37EA-41A4-ABD6-A8B488D20AE5}">
      <dgm:prSet/>
      <dgm:spPr/>
      <dgm:t>
        <a:bodyPr/>
        <a:lstStyle/>
        <a:p>
          <a:pPr>
            <a:lnSpc>
              <a:spcPct val="100000"/>
            </a:lnSpc>
          </a:pPr>
          <a:r>
            <a:rPr lang="en-US"/>
            <a:t>Thankfully there is a site out there that keeps track of this.</a:t>
          </a:r>
        </a:p>
      </dgm:t>
    </dgm:pt>
    <dgm:pt modelId="{A34B56E1-C0D2-4DA1-9E7B-23AD7E4575E2}" type="parTrans" cxnId="{39D8182F-C0C6-4F92-BEB4-A9C8B399C4FA}">
      <dgm:prSet/>
      <dgm:spPr/>
      <dgm:t>
        <a:bodyPr/>
        <a:lstStyle/>
        <a:p>
          <a:endParaRPr lang="en-US"/>
        </a:p>
      </dgm:t>
    </dgm:pt>
    <dgm:pt modelId="{0313D4BD-FB3C-4A54-857D-560A54E9B25C}" type="sibTrans" cxnId="{39D8182F-C0C6-4F92-BEB4-A9C8B399C4FA}">
      <dgm:prSet/>
      <dgm:spPr/>
      <dgm:t>
        <a:bodyPr/>
        <a:lstStyle/>
        <a:p>
          <a:endParaRPr lang="en-US"/>
        </a:p>
      </dgm:t>
    </dgm:pt>
    <dgm:pt modelId="{20176E34-A520-48D5-9936-6CA0EA041FA7}">
      <dgm:prSet/>
      <dgm:spPr/>
      <dgm:t>
        <a:bodyPr/>
        <a:lstStyle/>
        <a:p>
          <a:pPr>
            <a:lnSpc>
              <a:spcPct val="100000"/>
            </a:lnSpc>
          </a:pPr>
          <a:r>
            <a:rPr lang="en-US"/>
            <a:t>quirksmode.org has a list of compatibilities between browsers. </a:t>
          </a:r>
        </a:p>
      </dgm:t>
    </dgm:pt>
    <dgm:pt modelId="{701BA072-8012-469E-86B3-2BEC2D642808}" type="parTrans" cxnId="{C54549E1-1E74-4E74-9A4B-5F795DE2F97B}">
      <dgm:prSet/>
      <dgm:spPr/>
      <dgm:t>
        <a:bodyPr/>
        <a:lstStyle/>
        <a:p>
          <a:endParaRPr lang="en-US"/>
        </a:p>
      </dgm:t>
    </dgm:pt>
    <dgm:pt modelId="{F0F55908-3269-40B4-9937-2DB24683DF89}" type="sibTrans" cxnId="{C54549E1-1E74-4E74-9A4B-5F795DE2F97B}">
      <dgm:prSet/>
      <dgm:spPr/>
      <dgm:t>
        <a:bodyPr/>
        <a:lstStyle/>
        <a:p>
          <a:endParaRPr lang="en-US"/>
        </a:p>
      </dgm:t>
    </dgm:pt>
    <dgm:pt modelId="{1CE8E91F-7D6E-4B78-B2A7-EF33C040666B}">
      <dgm:prSet/>
      <dgm:spPr/>
      <dgm:t>
        <a:bodyPr/>
        <a:lstStyle/>
        <a:p>
          <a:pPr>
            <a:lnSpc>
              <a:spcPct val="100000"/>
            </a:lnSpc>
          </a:pPr>
          <a:r>
            <a:rPr lang="en-US"/>
            <a:t>When compatibility is in question, you can use quirksmode.org to check your findings and aid in research.</a:t>
          </a:r>
        </a:p>
      </dgm:t>
    </dgm:pt>
    <dgm:pt modelId="{3F7D8895-3101-4E10-A65C-8BEBD15A1AC4}" type="parTrans" cxnId="{F16AD52D-3C5E-4CD0-A493-62998AA53D4B}">
      <dgm:prSet/>
      <dgm:spPr/>
      <dgm:t>
        <a:bodyPr/>
        <a:lstStyle/>
        <a:p>
          <a:endParaRPr lang="en-US"/>
        </a:p>
      </dgm:t>
    </dgm:pt>
    <dgm:pt modelId="{77DD2D37-5A2E-4603-B1AA-5B3E9B34462C}" type="sibTrans" cxnId="{F16AD52D-3C5E-4CD0-A493-62998AA53D4B}">
      <dgm:prSet/>
      <dgm:spPr/>
      <dgm:t>
        <a:bodyPr/>
        <a:lstStyle/>
        <a:p>
          <a:endParaRPr lang="en-US"/>
        </a:p>
      </dgm:t>
    </dgm:pt>
    <dgm:pt modelId="{86800625-F40B-44B1-8EF8-3E2966BD4829}">
      <dgm:prSet/>
      <dgm:spPr/>
      <dgm:t>
        <a:bodyPr/>
        <a:lstStyle/>
        <a:p>
          <a:pPr>
            <a:lnSpc>
              <a:spcPct val="100000"/>
            </a:lnSpc>
          </a:pPr>
          <a:r>
            <a:rPr lang="en-US"/>
            <a:t>If a part of your code is incompatible with current browsers, you will need to provide alternate content.</a:t>
          </a:r>
        </a:p>
      </dgm:t>
    </dgm:pt>
    <dgm:pt modelId="{FBE2DC32-3B9A-4FE0-9CB2-5C2ABA301B6F}" type="parTrans" cxnId="{86770873-2785-4DA2-A0C4-4BB55FAB29F9}">
      <dgm:prSet/>
      <dgm:spPr/>
      <dgm:t>
        <a:bodyPr/>
        <a:lstStyle/>
        <a:p>
          <a:endParaRPr lang="en-US"/>
        </a:p>
      </dgm:t>
    </dgm:pt>
    <dgm:pt modelId="{549D0F47-561E-48B1-8FD2-3B71A4CA3D07}" type="sibTrans" cxnId="{86770873-2785-4DA2-A0C4-4BB55FAB29F9}">
      <dgm:prSet/>
      <dgm:spPr/>
      <dgm:t>
        <a:bodyPr/>
        <a:lstStyle/>
        <a:p>
          <a:endParaRPr lang="en-US"/>
        </a:p>
      </dgm:t>
    </dgm:pt>
    <dgm:pt modelId="{457A6C2C-CC03-458B-A86C-AB599748DF98}" type="pres">
      <dgm:prSet presAssocID="{0742D946-0DB6-4A98-9426-2E03FBDB5C5A}" presName="root" presStyleCnt="0">
        <dgm:presLayoutVars>
          <dgm:dir/>
          <dgm:resizeHandles val="exact"/>
        </dgm:presLayoutVars>
      </dgm:prSet>
      <dgm:spPr/>
    </dgm:pt>
    <dgm:pt modelId="{2C68AD09-45DB-4119-88A5-7B38C31D5A54}" type="pres">
      <dgm:prSet presAssocID="{62810776-6693-4DF9-B509-C1628C2F82E4}" presName="compNode" presStyleCnt="0"/>
      <dgm:spPr/>
    </dgm:pt>
    <dgm:pt modelId="{BED89EDF-9F51-43CB-806A-0AD04DC2E447}" type="pres">
      <dgm:prSet presAssocID="{62810776-6693-4DF9-B509-C1628C2F82E4}" presName="bgRect" presStyleLbl="bgShp" presStyleIdx="0" presStyleCnt="5"/>
      <dgm:spPr/>
    </dgm:pt>
    <dgm:pt modelId="{5D018EA2-B7B7-4E91-A41C-48452095D410}" type="pres">
      <dgm:prSet presAssocID="{62810776-6693-4DF9-B509-C1628C2F82E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A40FD2C2-4E7D-4849-BCC2-0F35E2439DB3}" type="pres">
      <dgm:prSet presAssocID="{62810776-6693-4DF9-B509-C1628C2F82E4}" presName="spaceRect" presStyleCnt="0"/>
      <dgm:spPr/>
    </dgm:pt>
    <dgm:pt modelId="{B4E27943-32CE-4592-AFA3-38FEF9AD76E8}" type="pres">
      <dgm:prSet presAssocID="{62810776-6693-4DF9-B509-C1628C2F82E4}" presName="parTx" presStyleLbl="revTx" presStyleIdx="0" presStyleCnt="5">
        <dgm:presLayoutVars>
          <dgm:chMax val="0"/>
          <dgm:chPref val="0"/>
        </dgm:presLayoutVars>
      </dgm:prSet>
      <dgm:spPr/>
    </dgm:pt>
    <dgm:pt modelId="{2307BA40-0C53-454F-B97D-F72B1D716A0E}" type="pres">
      <dgm:prSet presAssocID="{71EB70DA-7E2A-4F15-8618-665A3BDB0AB9}" presName="sibTrans" presStyleCnt="0"/>
      <dgm:spPr/>
    </dgm:pt>
    <dgm:pt modelId="{C83FD158-66D7-4C88-9356-27533D04BFA0}" type="pres">
      <dgm:prSet presAssocID="{D7BC41C3-37EA-41A4-ABD6-A8B488D20AE5}" presName="compNode" presStyleCnt="0"/>
      <dgm:spPr/>
    </dgm:pt>
    <dgm:pt modelId="{BED626BD-EACA-4950-A945-91090FC79A1F}" type="pres">
      <dgm:prSet presAssocID="{D7BC41C3-37EA-41A4-ABD6-A8B488D20AE5}" presName="bgRect" presStyleLbl="bgShp" presStyleIdx="1" presStyleCnt="5"/>
      <dgm:spPr/>
    </dgm:pt>
    <dgm:pt modelId="{74A40F5A-3B12-444D-9313-52AC8EB2929E}" type="pres">
      <dgm:prSet presAssocID="{D7BC41C3-37EA-41A4-ABD6-A8B488D20AE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rection"/>
        </a:ext>
      </dgm:extLst>
    </dgm:pt>
    <dgm:pt modelId="{7129247B-1F22-4132-AE0D-3094CEF7FABE}" type="pres">
      <dgm:prSet presAssocID="{D7BC41C3-37EA-41A4-ABD6-A8B488D20AE5}" presName="spaceRect" presStyleCnt="0"/>
      <dgm:spPr/>
    </dgm:pt>
    <dgm:pt modelId="{AC28C913-5092-4A98-9B75-D4B3A7958E7E}" type="pres">
      <dgm:prSet presAssocID="{D7BC41C3-37EA-41A4-ABD6-A8B488D20AE5}" presName="parTx" presStyleLbl="revTx" presStyleIdx="1" presStyleCnt="5">
        <dgm:presLayoutVars>
          <dgm:chMax val="0"/>
          <dgm:chPref val="0"/>
        </dgm:presLayoutVars>
      </dgm:prSet>
      <dgm:spPr/>
    </dgm:pt>
    <dgm:pt modelId="{807E8387-55AE-4755-A5FA-2236E9FB9CBA}" type="pres">
      <dgm:prSet presAssocID="{0313D4BD-FB3C-4A54-857D-560A54E9B25C}" presName="sibTrans" presStyleCnt="0"/>
      <dgm:spPr/>
    </dgm:pt>
    <dgm:pt modelId="{8A62AA6E-6821-49B4-87E8-40A568A53421}" type="pres">
      <dgm:prSet presAssocID="{20176E34-A520-48D5-9936-6CA0EA041FA7}" presName="compNode" presStyleCnt="0"/>
      <dgm:spPr/>
    </dgm:pt>
    <dgm:pt modelId="{D9F54813-1B10-4232-9FBB-BCE3296D04D8}" type="pres">
      <dgm:prSet presAssocID="{20176E34-A520-48D5-9936-6CA0EA041FA7}" presName="bgRect" presStyleLbl="bgShp" presStyleIdx="2" presStyleCnt="5"/>
      <dgm:spPr/>
    </dgm:pt>
    <dgm:pt modelId="{9E5FF178-DAD5-47D0-A507-79548A9BFBE0}" type="pres">
      <dgm:prSet presAssocID="{20176E34-A520-48D5-9936-6CA0EA041FA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6E699607-87B8-4ABB-8440-8C5B194887EC}" type="pres">
      <dgm:prSet presAssocID="{20176E34-A520-48D5-9936-6CA0EA041FA7}" presName="spaceRect" presStyleCnt="0"/>
      <dgm:spPr/>
    </dgm:pt>
    <dgm:pt modelId="{A4862262-DE6C-4E62-A6D7-23BA9A23A518}" type="pres">
      <dgm:prSet presAssocID="{20176E34-A520-48D5-9936-6CA0EA041FA7}" presName="parTx" presStyleLbl="revTx" presStyleIdx="2" presStyleCnt="5">
        <dgm:presLayoutVars>
          <dgm:chMax val="0"/>
          <dgm:chPref val="0"/>
        </dgm:presLayoutVars>
      </dgm:prSet>
      <dgm:spPr/>
    </dgm:pt>
    <dgm:pt modelId="{CCA3EA66-7689-499F-985F-6DD6C81FE446}" type="pres">
      <dgm:prSet presAssocID="{F0F55908-3269-40B4-9937-2DB24683DF89}" presName="sibTrans" presStyleCnt="0"/>
      <dgm:spPr/>
    </dgm:pt>
    <dgm:pt modelId="{B84875E1-C48D-4D90-8785-A47428A389BF}" type="pres">
      <dgm:prSet presAssocID="{1CE8E91F-7D6E-4B78-B2A7-EF33C040666B}" presName="compNode" presStyleCnt="0"/>
      <dgm:spPr/>
    </dgm:pt>
    <dgm:pt modelId="{12376526-379D-44D3-BB51-DA0EC1053B91}" type="pres">
      <dgm:prSet presAssocID="{1CE8E91F-7D6E-4B78-B2A7-EF33C040666B}" presName="bgRect" presStyleLbl="bgShp" presStyleIdx="3" presStyleCnt="5"/>
      <dgm:spPr/>
    </dgm:pt>
    <dgm:pt modelId="{A73A9899-4CFB-4F63-9934-FDD607B7A95B}" type="pres">
      <dgm:prSet presAssocID="{1CE8E91F-7D6E-4B78-B2A7-EF33C040666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Question mark"/>
        </a:ext>
      </dgm:extLst>
    </dgm:pt>
    <dgm:pt modelId="{2A1CE33B-5E38-469B-B714-E79C3110A789}" type="pres">
      <dgm:prSet presAssocID="{1CE8E91F-7D6E-4B78-B2A7-EF33C040666B}" presName="spaceRect" presStyleCnt="0"/>
      <dgm:spPr/>
    </dgm:pt>
    <dgm:pt modelId="{BDB48C73-186D-4B86-A7D1-34DD972306DC}" type="pres">
      <dgm:prSet presAssocID="{1CE8E91F-7D6E-4B78-B2A7-EF33C040666B}" presName="parTx" presStyleLbl="revTx" presStyleIdx="3" presStyleCnt="5">
        <dgm:presLayoutVars>
          <dgm:chMax val="0"/>
          <dgm:chPref val="0"/>
        </dgm:presLayoutVars>
      </dgm:prSet>
      <dgm:spPr/>
    </dgm:pt>
    <dgm:pt modelId="{0F2E2669-7154-4D5C-A520-C0E1E9258FC9}" type="pres">
      <dgm:prSet presAssocID="{77DD2D37-5A2E-4603-B1AA-5B3E9B34462C}" presName="sibTrans" presStyleCnt="0"/>
      <dgm:spPr/>
    </dgm:pt>
    <dgm:pt modelId="{780F3FC7-C84A-4BCD-918C-E9C42102E6AB}" type="pres">
      <dgm:prSet presAssocID="{86800625-F40B-44B1-8EF8-3E2966BD4829}" presName="compNode" presStyleCnt="0"/>
      <dgm:spPr/>
    </dgm:pt>
    <dgm:pt modelId="{2CDC967B-99A0-4CF9-9D93-DAB5CECDA550}" type="pres">
      <dgm:prSet presAssocID="{86800625-F40B-44B1-8EF8-3E2966BD4829}" presName="bgRect" presStyleLbl="bgShp" presStyleIdx="4" presStyleCnt="5"/>
      <dgm:spPr/>
    </dgm:pt>
    <dgm:pt modelId="{B13A38BB-5C0A-47B5-8358-B95022B51CEF}" type="pres">
      <dgm:prSet presAssocID="{86800625-F40B-44B1-8EF8-3E2966BD482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grammer"/>
        </a:ext>
      </dgm:extLst>
    </dgm:pt>
    <dgm:pt modelId="{FEED209A-D631-49CC-A2CA-BB37156F3281}" type="pres">
      <dgm:prSet presAssocID="{86800625-F40B-44B1-8EF8-3E2966BD4829}" presName="spaceRect" presStyleCnt="0"/>
      <dgm:spPr/>
    </dgm:pt>
    <dgm:pt modelId="{4AAEF440-2575-4DA9-A4D4-F6A8E565B9D7}" type="pres">
      <dgm:prSet presAssocID="{86800625-F40B-44B1-8EF8-3E2966BD4829}" presName="parTx" presStyleLbl="revTx" presStyleIdx="4" presStyleCnt="5">
        <dgm:presLayoutVars>
          <dgm:chMax val="0"/>
          <dgm:chPref val="0"/>
        </dgm:presLayoutVars>
      </dgm:prSet>
      <dgm:spPr/>
    </dgm:pt>
  </dgm:ptLst>
  <dgm:cxnLst>
    <dgm:cxn modelId="{F16AD52D-3C5E-4CD0-A493-62998AA53D4B}" srcId="{0742D946-0DB6-4A98-9426-2E03FBDB5C5A}" destId="{1CE8E91F-7D6E-4B78-B2A7-EF33C040666B}" srcOrd="3" destOrd="0" parTransId="{3F7D8895-3101-4E10-A65C-8BEBD15A1AC4}" sibTransId="{77DD2D37-5A2E-4603-B1AA-5B3E9B34462C}"/>
    <dgm:cxn modelId="{39D8182F-C0C6-4F92-BEB4-A9C8B399C4FA}" srcId="{0742D946-0DB6-4A98-9426-2E03FBDB5C5A}" destId="{D7BC41C3-37EA-41A4-ABD6-A8B488D20AE5}" srcOrd="1" destOrd="0" parTransId="{A34B56E1-C0D2-4DA1-9E7B-23AD7E4575E2}" sibTransId="{0313D4BD-FB3C-4A54-857D-560A54E9B25C}"/>
    <dgm:cxn modelId="{56069D35-3BDB-4F46-A6E9-464261632169}" type="presOf" srcId="{1CE8E91F-7D6E-4B78-B2A7-EF33C040666B}" destId="{BDB48C73-186D-4B86-A7D1-34DD972306DC}" srcOrd="0" destOrd="0" presId="urn:microsoft.com/office/officeart/2018/2/layout/IconVerticalSolidList"/>
    <dgm:cxn modelId="{E899F63A-23B5-4BF1-8487-30DE023F5006}" type="presOf" srcId="{62810776-6693-4DF9-B509-C1628C2F82E4}" destId="{B4E27943-32CE-4592-AFA3-38FEF9AD76E8}" srcOrd="0" destOrd="0" presId="urn:microsoft.com/office/officeart/2018/2/layout/IconVerticalSolidList"/>
    <dgm:cxn modelId="{5C8D5D42-4570-48BF-88EF-F012275A4F94}" type="presOf" srcId="{0742D946-0DB6-4A98-9426-2E03FBDB5C5A}" destId="{457A6C2C-CC03-458B-A86C-AB599748DF98}" srcOrd="0" destOrd="0" presId="urn:microsoft.com/office/officeart/2018/2/layout/IconVerticalSolidList"/>
    <dgm:cxn modelId="{86770873-2785-4DA2-A0C4-4BB55FAB29F9}" srcId="{0742D946-0DB6-4A98-9426-2E03FBDB5C5A}" destId="{86800625-F40B-44B1-8EF8-3E2966BD4829}" srcOrd="4" destOrd="0" parTransId="{FBE2DC32-3B9A-4FE0-9CB2-5C2ABA301B6F}" sibTransId="{549D0F47-561E-48B1-8FD2-3B71A4CA3D07}"/>
    <dgm:cxn modelId="{C56F4D59-9E86-4CE4-8896-99EBD44A9844}" type="presOf" srcId="{86800625-F40B-44B1-8EF8-3E2966BD4829}" destId="{4AAEF440-2575-4DA9-A4D4-F6A8E565B9D7}" srcOrd="0" destOrd="0" presId="urn:microsoft.com/office/officeart/2018/2/layout/IconVerticalSolidList"/>
    <dgm:cxn modelId="{F7DA2D93-7B59-4B13-92F0-088377D50C63}" type="presOf" srcId="{20176E34-A520-48D5-9936-6CA0EA041FA7}" destId="{A4862262-DE6C-4E62-A6D7-23BA9A23A518}" srcOrd="0" destOrd="0" presId="urn:microsoft.com/office/officeart/2018/2/layout/IconVerticalSolidList"/>
    <dgm:cxn modelId="{16B0A1AB-174D-4073-9E31-DC9A85920665}" type="presOf" srcId="{D7BC41C3-37EA-41A4-ABD6-A8B488D20AE5}" destId="{AC28C913-5092-4A98-9B75-D4B3A7958E7E}" srcOrd="0" destOrd="0" presId="urn:microsoft.com/office/officeart/2018/2/layout/IconVerticalSolidList"/>
    <dgm:cxn modelId="{813AF5C3-BA60-49BA-A4C2-CAC34D059180}" srcId="{0742D946-0DB6-4A98-9426-2E03FBDB5C5A}" destId="{62810776-6693-4DF9-B509-C1628C2F82E4}" srcOrd="0" destOrd="0" parTransId="{60998D2A-30CF-457D-8AA0-B37F7C85778D}" sibTransId="{71EB70DA-7E2A-4F15-8618-665A3BDB0AB9}"/>
    <dgm:cxn modelId="{C54549E1-1E74-4E74-9A4B-5F795DE2F97B}" srcId="{0742D946-0DB6-4A98-9426-2E03FBDB5C5A}" destId="{20176E34-A520-48D5-9936-6CA0EA041FA7}" srcOrd="2" destOrd="0" parTransId="{701BA072-8012-469E-86B3-2BEC2D642808}" sibTransId="{F0F55908-3269-40B4-9937-2DB24683DF89}"/>
    <dgm:cxn modelId="{011D82B7-C4D7-4A40-94C5-CCFB3A6A5A4B}" type="presParOf" srcId="{457A6C2C-CC03-458B-A86C-AB599748DF98}" destId="{2C68AD09-45DB-4119-88A5-7B38C31D5A54}" srcOrd="0" destOrd="0" presId="urn:microsoft.com/office/officeart/2018/2/layout/IconVerticalSolidList"/>
    <dgm:cxn modelId="{D3525AE6-F1EB-45F1-99AE-05CD50F9CB8A}" type="presParOf" srcId="{2C68AD09-45DB-4119-88A5-7B38C31D5A54}" destId="{BED89EDF-9F51-43CB-806A-0AD04DC2E447}" srcOrd="0" destOrd="0" presId="urn:microsoft.com/office/officeart/2018/2/layout/IconVerticalSolidList"/>
    <dgm:cxn modelId="{1774D8EA-4D2E-4E1F-9BE2-2ED647D9D5D0}" type="presParOf" srcId="{2C68AD09-45DB-4119-88A5-7B38C31D5A54}" destId="{5D018EA2-B7B7-4E91-A41C-48452095D410}" srcOrd="1" destOrd="0" presId="urn:microsoft.com/office/officeart/2018/2/layout/IconVerticalSolidList"/>
    <dgm:cxn modelId="{17ED1A7D-C85C-4939-870D-5D343C912C0E}" type="presParOf" srcId="{2C68AD09-45DB-4119-88A5-7B38C31D5A54}" destId="{A40FD2C2-4E7D-4849-BCC2-0F35E2439DB3}" srcOrd="2" destOrd="0" presId="urn:microsoft.com/office/officeart/2018/2/layout/IconVerticalSolidList"/>
    <dgm:cxn modelId="{D5D18FF7-609A-4EC2-A0CE-80B766C7DE50}" type="presParOf" srcId="{2C68AD09-45DB-4119-88A5-7B38C31D5A54}" destId="{B4E27943-32CE-4592-AFA3-38FEF9AD76E8}" srcOrd="3" destOrd="0" presId="urn:microsoft.com/office/officeart/2018/2/layout/IconVerticalSolidList"/>
    <dgm:cxn modelId="{D1F90779-C17E-48F7-BCD4-74E28857E7F4}" type="presParOf" srcId="{457A6C2C-CC03-458B-A86C-AB599748DF98}" destId="{2307BA40-0C53-454F-B97D-F72B1D716A0E}" srcOrd="1" destOrd="0" presId="urn:microsoft.com/office/officeart/2018/2/layout/IconVerticalSolidList"/>
    <dgm:cxn modelId="{207808A9-5420-4053-9CE4-CB4D5453EBD3}" type="presParOf" srcId="{457A6C2C-CC03-458B-A86C-AB599748DF98}" destId="{C83FD158-66D7-4C88-9356-27533D04BFA0}" srcOrd="2" destOrd="0" presId="urn:microsoft.com/office/officeart/2018/2/layout/IconVerticalSolidList"/>
    <dgm:cxn modelId="{307DF94D-9C70-4799-AFD3-AB3DA8EA85FC}" type="presParOf" srcId="{C83FD158-66D7-4C88-9356-27533D04BFA0}" destId="{BED626BD-EACA-4950-A945-91090FC79A1F}" srcOrd="0" destOrd="0" presId="urn:microsoft.com/office/officeart/2018/2/layout/IconVerticalSolidList"/>
    <dgm:cxn modelId="{36F98EB8-4D95-4F10-BBCA-B1EB045CDEA1}" type="presParOf" srcId="{C83FD158-66D7-4C88-9356-27533D04BFA0}" destId="{74A40F5A-3B12-444D-9313-52AC8EB2929E}" srcOrd="1" destOrd="0" presId="urn:microsoft.com/office/officeart/2018/2/layout/IconVerticalSolidList"/>
    <dgm:cxn modelId="{5198B444-CC51-4634-BA5B-E7C80BC10C9A}" type="presParOf" srcId="{C83FD158-66D7-4C88-9356-27533D04BFA0}" destId="{7129247B-1F22-4132-AE0D-3094CEF7FABE}" srcOrd="2" destOrd="0" presId="urn:microsoft.com/office/officeart/2018/2/layout/IconVerticalSolidList"/>
    <dgm:cxn modelId="{02FBBB8F-A263-4740-B0AF-EE5CABAA0973}" type="presParOf" srcId="{C83FD158-66D7-4C88-9356-27533D04BFA0}" destId="{AC28C913-5092-4A98-9B75-D4B3A7958E7E}" srcOrd="3" destOrd="0" presId="urn:microsoft.com/office/officeart/2018/2/layout/IconVerticalSolidList"/>
    <dgm:cxn modelId="{F20B895B-E20A-46FA-B0B4-716D94B2A602}" type="presParOf" srcId="{457A6C2C-CC03-458B-A86C-AB599748DF98}" destId="{807E8387-55AE-4755-A5FA-2236E9FB9CBA}" srcOrd="3" destOrd="0" presId="urn:microsoft.com/office/officeart/2018/2/layout/IconVerticalSolidList"/>
    <dgm:cxn modelId="{CFF3187B-797F-4056-B473-B92C03817D7B}" type="presParOf" srcId="{457A6C2C-CC03-458B-A86C-AB599748DF98}" destId="{8A62AA6E-6821-49B4-87E8-40A568A53421}" srcOrd="4" destOrd="0" presId="urn:microsoft.com/office/officeart/2018/2/layout/IconVerticalSolidList"/>
    <dgm:cxn modelId="{A3146E37-5F3E-45FB-A12E-8215B072000B}" type="presParOf" srcId="{8A62AA6E-6821-49B4-87E8-40A568A53421}" destId="{D9F54813-1B10-4232-9FBB-BCE3296D04D8}" srcOrd="0" destOrd="0" presId="urn:microsoft.com/office/officeart/2018/2/layout/IconVerticalSolidList"/>
    <dgm:cxn modelId="{BAAD81EB-30AC-431C-BAA3-FDE70CC2C809}" type="presParOf" srcId="{8A62AA6E-6821-49B4-87E8-40A568A53421}" destId="{9E5FF178-DAD5-47D0-A507-79548A9BFBE0}" srcOrd="1" destOrd="0" presId="urn:microsoft.com/office/officeart/2018/2/layout/IconVerticalSolidList"/>
    <dgm:cxn modelId="{C55CD4C2-A031-44C0-9435-B5B5731416FD}" type="presParOf" srcId="{8A62AA6E-6821-49B4-87E8-40A568A53421}" destId="{6E699607-87B8-4ABB-8440-8C5B194887EC}" srcOrd="2" destOrd="0" presId="urn:microsoft.com/office/officeart/2018/2/layout/IconVerticalSolidList"/>
    <dgm:cxn modelId="{9FFDA3F2-E2D3-4271-96FA-6EE27AD64D05}" type="presParOf" srcId="{8A62AA6E-6821-49B4-87E8-40A568A53421}" destId="{A4862262-DE6C-4E62-A6D7-23BA9A23A518}" srcOrd="3" destOrd="0" presId="urn:microsoft.com/office/officeart/2018/2/layout/IconVerticalSolidList"/>
    <dgm:cxn modelId="{D4734637-BD9C-4316-96C6-EC7285A18277}" type="presParOf" srcId="{457A6C2C-CC03-458B-A86C-AB599748DF98}" destId="{CCA3EA66-7689-499F-985F-6DD6C81FE446}" srcOrd="5" destOrd="0" presId="urn:microsoft.com/office/officeart/2018/2/layout/IconVerticalSolidList"/>
    <dgm:cxn modelId="{52078626-1254-4998-8D4E-FA24100F3C00}" type="presParOf" srcId="{457A6C2C-CC03-458B-A86C-AB599748DF98}" destId="{B84875E1-C48D-4D90-8785-A47428A389BF}" srcOrd="6" destOrd="0" presId="urn:microsoft.com/office/officeart/2018/2/layout/IconVerticalSolidList"/>
    <dgm:cxn modelId="{43351E14-1EF5-40A0-8D31-22AE16CBBFD4}" type="presParOf" srcId="{B84875E1-C48D-4D90-8785-A47428A389BF}" destId="{12376526-379D-44D3-BB51-DA0EC1053B91}" srcOrd="0" destOrd="0" presId="urn:microsoft.com/office/officeart/2018/2/layout/IconVerticalSolidList"/>
    <dgm:cxn modelId="{3955B35F-1BF1-4F83-BA81-6DFABB6B9CD1}" type="presParOf" srcId="{B84875E1-C48D-4D90-8785-A47428A389BF}" destId="{A73A9899-4CFB-4F63-9934-FDD607B7A95B}" srcOrd="1" destOrd="0" presId="urn:microsoft.com/office/officeart/2018/2/layout/IconVerticalSolidList"/>
    <dgm:cxn modelId="{ED6DDF0F-69EC-42BD-BB99-FCB48F5A1F87}" type="presParOf" srcId="{B84875E1-C48D-4D90-8785-A47428A389BF}" destId="{2A1CE33B-5E38-469B-B714-E79C3110A789}" srcOrd="2" destOrd="0" presId="urn:microsoft.com/office/officeart/2018/2/layout/IconVerticalSolidList"/>
    <dgm:cxn modelId="{5951CE3B-D34B-4245-B47F-F2AC67293284}" type="presParOf" srcId="{B84875E1-C48D-4D90-8785-A47428A389BF}" destId="{BDB48C73-186D-4B86-A7D1-34DD972306DC}" srcOrd="3" destOrd="0" presId="urn:microsoft.com/office/officeart/2018/2/layout/IconVerticalSolidList"/>
    <dgm:cxn modelId="{BDBE3789-0390-422B-9E78-4AF83E2D2672}" type="presParOf" srcId="{457A6C2C-CC03-458B-A86C-AB599748DF98}" destId="{0F2E2669-7154-4D5C-A520-C0E1E9258FC9}" srcOrd="7" destOrd="0" presId="urn:microsoft.com/office/officeart/2018/2/layout/IconVerticalSolidList"/>
    <dgm:cxn modelId="{E1398C3D-86E0-402E-9553-27766734D3E1}" type="presParOf" srcId="{457A6C2C-CC03-458B-A86C-AB599748DF98}" destId="{780F3FC7-C84A-4BCD-918C-E9C42102E6AB}" srcOrd="8" destOrd="0" presId="urn:microsoft.com/office/officeart/2018/2/layout/IconVerticalSolidList"/>
    <dgm:cxn modelId="{0BE69E33-D8B8-421F-BB10-CD3C1BDDF52B}" type="presParOf" srcId="{780F3FC7-C84A-4BCD-918C-E9C42102E6AB}" destId="{2CDC967B-99A0-4CF9-9D93-DAB5CECDA550}" srcOrd="0" destOrd="0" presId="urn:microsoft.com/office/officeart/2018/2/layout/IconVerticalSolidList"/>
    <dgm:cxn modelId="{89056DD3-D17A-4482-BDFB-55585EFF47DE}" type="presParOf" srcId="{780F3FC7-C84A-4BCD-918C-E9C42102E6AB}" destId="{B13A38BB-5C0A-47B5-8358-B95022B51CEF}" srcOrd="1" destOrd="0" presId="urn:microsoft.com/office/officeart/2018/2/layout/IconVerticalSolidList"/>
    <dgm:cxn modelId="{DCC15369-EAF3-4E79-998A-907D4FB1B8D1}" type="presParOf" srcId="{780F3FC7-C84A-4BCD-918C-E9C42102E6AB}" destId="{FEED209A-D631-49CC-A2CA-BB37156F3281}" srcOrd="2" destOrd="0" presId="urn:microsoft.com/office/officeart/2018/2/layout/IconVerticalSolidList"/>
    <dgm:cxn modelId="{F97DFF59-F77C-48E8-9468-220E2567752B}" type="presParOf" srcId="{780F3FC7-C84A-4BCD-918C-E9C42102E6AB}" destId="{4AAEF440-2575-4DA9-A4D4-F6A8E565B9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F0AD0-ADE1-4D88-855C-74F7ADC9A934}">
      <dsp:nvSpPr>
        <dsp:cNvPr id="0" name=""/>
        <dsp:cNvSpPr/>
      </dsp:nvSpPr>
      <dsp:spPr>
        <a:xfrm>
          <a:off x="0" y="552"/>
          <a:ext cx="82296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D5F776-022D-4D04-9CC3-147F45B1BACA}">
      <dsp:nvSpPr>
        <dsp:cNvPr id="0" name=""/>
        <dsp:cNvSpPr/>
      </dsp:nvSpPr>
      <dsp:spPr>
        <a:xfrm>
          <a:off x="391077" y="291436"/>
          <a:ext cx="711049" cy="711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95627D-67AA-4EEB-83F6-8A86EA8136BA}">
      <dsp:nvSpPr>
        <dsp:cNvPr id="0" name=""/>
        <dsp:cNvSpPr/>
      </dsp:nvSpPr>
      <dsp:spPr>
        <a:xfrm>
          <a:off x="1493203" y="552"/>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US" sz="2500" kern="1200"/>
            <a:t>Consider the following paragraph</a:t>
          </a:r>
        </a:p>
      </dsp:txBody>
      <dsp:txXfrm>
        <a:off x="1493203" y="552"/>
        <a:ext cx="6736396" cy="1292816"/>
      </dsp:txXfrm>
    </dsp:sp>
    <dsp:sp modelId="{4926F6B7-9CCD-4789-997F-A6E533D1BCEF}">
      <dsp:nvSpPr>
        <dsp:cNvPr id="0" name=""/>
        <dsp:cNvSpPr/>
      </dsp:nvSpPr>
      <dsp:spPr>
        <a:xfrm>
          <a:off x="0" y="1616573"/>
          <a:ext cx="82296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4342AE-72BE-4B41-82CF-3A696EF0FE60}">
      <dsp:nvSpPr>
        <dsp:cNvPr id="0" name=""/>
        <dsp:cNvSpPr/>
      </dsp:nvSpPr>
      <dsp:spPr>
        <a:xfrm>
          <a:off x="391077" y="1907456"/>
          <a:ext cx="711049" cy="711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E0ED65-5F2F-4856-AF6E-A1C643FC3018}">
      <dsp:nvSpPr>
        <dsp:cNvPr id="0" name=""/>
        <dsp:cNvSpPr/>
      </dsp:nvSpPr>
      <dsp:spPr>
        <a:xfrm>
          <a:off x="1493203" y="1616573"/>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US" sz="2500" kern="1200"/>
            <a:t>&lt;p id=“paragraph1”&gt;This is some text in a paragraph tag.&lt;/p&gt;</a:t>
          </a:r>
        </a:p>
      </dsp:txBody>
      <dsp:txXfrm>
        <a:off x="1493203" y="1616573"/>
        <a:ext cx="6736396" cy="1292816"/>
      </dsp:txXfrm>
    </dsp:sp>
    <dsp:sp modelId="{3A151BA8-E88F-4A3D-AF46-A0D2B22A1938}">
      <dsp:nvSpPr>
        <dsp:cNvPr id="0" name=""/>
        <dsp:cNvSpPr/>
      </dsp:nvSpPr>
      <dsp:spPr>
        <a:xfrm>
          <a:off x="0" y="3232593"/>
          <a:ext cx="82296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78BF35-510C-47CC-AFE5-011D2FEF6486}">
      <dsp:nvSpPr>
        <dsp:cNvPr id="0" name=""/>
        <dsp:cNvSpPr/>
      </dsp:nvSpPr>
      <dsp:spPr>
        <a:xfrm>
          <a:off x="391077" y="3523477"/>
          <a:ext cx="711049" cy="711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EA971D-2C23-4B63-99AB-0CC2C7C014EA}">
      <dsp:nvSpPr>
        <dsp:cNvPr id="0" name=""/>
        <dsp:cNvSpPr/>
      </dsp:nvSpPr>
      <dsp:spPr>
        <a:xfrm>
          <a:off x="1493203" y="3232593"/>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US" sz="2500" kern="1200"/>
            <a:t>The “id” attribute identifies the paragraph and distinguishes it from other paragraphs.</a:t>
          </a:r>
        </a:p>
      </dsp:txBody>
      <dsp:txXfrm>
        <a:off x="1493203" y="3232593"/>
        <a:ext cx="6736396" cy="12928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89EDF-9F51-43CB-806A-0AD04DC2E447}">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018EA2-B7B7-4E91-A41C-48452095D410}">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E27943-32CE-4592-AFA3-38FEF9AD76E8}">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It can be difficult to track all content across all browsers.  </a:t>
          </a:r>
        </a:p>
      </dsp:txBody>
      <dsp:txXfrm>
        <a:off x="836323" y="3399"/>
        <a:ext cx="9679276" cy="724089"/>
      </dsp:txXfrm>
    </dsp:sp>
    <dsp:sp modelId="{BED626BD-EACA-4950-A945-91090FC79A1F}">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A40F5A-3B12-444D-9313-52AC8EB2929E}">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28C913-5092-4A98-9B75-D4B3A7958E7E}">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Thankfully there is a site out there that keeps track of this.</a:t>
          </a:r>
        </a:p>
      </dsp:txBody>
      <dsp:txXfrm>
        <a:off x="836323" y="908511"/>
        <a:ext cx="9679276" cy="724089"/>
      </dsp:txXfrm>
    </dsp:sp>
    <dsp:sp modelId="{D9F54813-1B10-4232-9FBB-BCE3296D04D8}">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5FF178-DAD5-47D0-A507-79548A9BFBE0}">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862262-DE6C-4E62-A6D7-23BA9A23A518}">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quirksmode.org has a list of compatibilities between browsers. </a:t>
          </a:r>
        </a:p>
      </dsp:txBody>
      <dsp:txXfrm>
        <a:off x="836323" y="1813624"/>
        <a:ext cx="9679276" cy="724089"/>
      </dsp:txXfrm>
    </dsp:sp>
    <dsp:sp modelId="{12376526-379D-44D3-BB51-DA0EC1053B91}">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3A9899-4CFB-4F63-9934-FDD607B7A95B}">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B48C73-186D-4B86-A7D1-34DD972306DC}">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When compatibility is in question, you can use quirksmode.org to check your findings and aid in research.</a:t>
          </a:r>
        </a:p>
      </dsp:txBody>
      <dsp:txXfrm>
        <a:off x="836323" y="2718736"/>
        <a:ext cx="9679276" cy="724089"/>
      </dsp:txXfrm>
    </dsp:sp>
    <dsp:sp modelId="{2CDC967B-99A0-4CF9-9D93-DAB5CECDA550}">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3A38BB-5C0A-47B5-8358-B95022B51CEF}">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AEF440-2575-4DA9-A4D4-F6A8E565B9D7}">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If a part of your code is incompatible with current browsers, you will need to provide alternate content.</a:t>
          </a:r>
        </a:p>
      </dsp:txBody>
      <dsp:txXfrm>
        <a:off x="836323" y="3623848"/>
        <a:ext cx="9679276"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19A1-DE9A-774F-A404-40C57A091D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911FA3-A327-3344-AE2A-35F23ADA3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705C34-47C3-884E-9C0C-DA7B2F33039B}"/>
              </a:ext>
            </a:extLst>
          </p:cNvPr>
          <p:cNvSpPr>
            <a:spLocks noGrp="1"/>
          </p:cNvSpPr>
          <p:nvPr>
            <p:ph type="dt" sz="half" idx="10"/>
          </p:nvPr>
        </p:nvSpPr>
        <p:spPr/>
        <p:txBody>
          <a:bodyPr/>
          <a:lstStyle/>
          <a:p>
            <a:fld id="{54F2B197-B1E5-3D4C-8C99-6A2C66230A09}" type="datetimeFigureOut">
              <a:rPr lang="en-US" smtClean="0"/>
              <a:t>10/11/2022</a:t>
            </a:fld>
            <a:endParaRPr lang="en-US"/>
          </a:p>
        </p:txBody>
      </p:sp>
      <p:sp>
        <p:nvSpPr>
          <p:cNvPr id="5" name="Footer Placeholder 4">
            <a:extLst>
              <a:ext uri="{FF2B5EF4-FFF2-40B4-BE49-F238E27FC236}">
                <a16:creationId xmlns:a16="http://schemas.microsoft.com/office/drawing/2014/main" id="{62E21F94-4CE8-B141-B0AE-78B01F1C9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C8E7F-1999-634E-A53A-5DCD8FCC61A4}"/>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4467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6F31-CD9B-2B4B-BBAE-F41314A821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030E99-F83E-A340-A7AF-20D36F556A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AF939-874D-9948-AD99-3F6AF1ED4965}"/>
              </a:ext>
            </a:extLst>
          </p:cNvPr>
          <p:cNvSpPr>
            <a:spLocks noGrp="1"/>
          </p:cNvSpPr>
          <p:nvPr>
            <p:ph type="dt" sz="half" idx="10"/>
          </p:nvPr>
        </p:nvSpPr>
        <p:spPr/>
        <p:txBody>
          <a:bodyPr/>
          <a:lstStyle/>
          <a:p>
            <a:fld id="{54F2B197-B1E5-3D4C-8C99-6A2C66230A09}" type="datetimeFigureOut">
              <a:rPr lang="en-US" smtClean="0"/>
              <a:t>10/11/2022</a:t>
            </a:fld>
            <a:endParaRPr lang="en-US"/>
          </a:p>
        </p:txBody>
      </p:sp>
      <p:sp>
        <p:nvSpPr>
          <p:cNvPr id="5" name="Footer Placeholder 4">
            <a:extLst>
              <a:ext uri="{FF2B5EF4-FFF2-40B4-BE49-F238E27FC236}">
                <a16:creationId xmlns:a16="http://schemas.microsoft.com/office/drawing/2014/main" id="{3DC44BC4-C543-3F46-9C0A-DB647B85D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28FBB-5523-5F44-BF4B-4D4AA07498D3}"/>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67710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300C9-55BB-BB41-8C5A-92DD4835D2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47CC13-FAF9-494A-B857-1DC448711F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8F7E1-9627-C747-B5C0-238910717B5C}"/>
              </a:ext>
            </a:extLst>
          </p:cNvPr>
          <p:cNvSpPr>
            <a:spLocks noGrp="1"/>
          </p:cNvSpPr>
          <p:nvPr>
            <p:ph type="dt" sz="half" idx="10"/>
          </p:nvPr>
        </p:nvSpPr>
        <p:spPr/>
        <p:txBody>
          <a:bodyPr/>
          <a:lstStyle/>
          <a:p>
            <a:fld id="{54F2B197-B1E5-3D4C-8C99-6A2C66230A09}" type="datetimeFigureOut">
              <a:rPr lang="en-US" smtClean="0"/>
              <a:t>10/11/2022</a:t>
            </a:fld>
            <a:endParaRPr lang="en-US"/>
          </a:p>
        </p:txBody>
      </p:sp>
      <p:sp>
        <p:nvSpPr>
          <p:cNvPr id="5" name="Footer Placeholder 4">
            <a:extLst>
              <a:ext uri="{FF2B5EF4-FFF2-40B4-BE49-F238E27FC236}">
                <a16:creationId xmlns:a16="http://schemas.microsoft.com/office/drawing/2014/main" id="{042053B1-F36C-4D4E-B298-5EF4822EA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65F9C-6D02-AD45-A92F-E0966B2A2A37}"/>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02615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5081-6493-2D46-A3D0-9B2D1FB262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9E71B7-DA50-CC4C-8F11-E8CD83F3F6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AC12A-88B2-1E41-BCE4-FE83446C9831}"/>
              </a:ext>
            </a:extLst>
          </p:cNvPr>
          <p:cNvSpPr>
            <a:spLocks noGrp="1"/>
          </p:cNvSpPr>
          <p:nvPr>
            <p:ph type="dt" sz="half" idx="10"/>
          </p:nvPr>
        </p:nvSpPr>
        <p:spPr/>
        <p:txBody>
          <a:bodyPr/>
          <a:lstStyle/>
          <a:p>
            <a:fld id="{54F2B197-B1E5-3D4C-8C99-6A2C66230A09}" type="datetimeFigureOut">
              <a:rPr lang="en-US" smtClean="0"/>
              <a:t>10/11/2022</a:t>
            </a:fld>
            <a:endParaRPr lang="en-US"/>
          </a:p>
        </p:txBody>
      </p:sp>
      <p:sp>
        <p:nvSpPr>
          <p:cNvPr id="5" name="Footer Placeholder 4">
            <a:extLst>
              <a:ext uri="{FF2B5EF4-FFF2-40B4-BE49-F238E27FC236}">
                <a16:creationId xmlns:a16="http://schemas.microsoft.com/office/drawing/2014/main" id="{8F2EDC71-A96B-9344-AE82-E88E4C991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8975C-931B-4B46-A635-E8D2A6C0199D}"/>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392652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D308-28EF-4140-A561-1C9B8864FC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74DE80-DC87-BF40-B94A-D6CD42401B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51ECB3-55ED-AA42-A0B3-DEA96FC9525E}"/>
              </a:ext>
            </a:extLst>
          </p:cNvPr>
          <p:cNvSpPr>
            <a:spLocks noGrp="1"/>
          </p:cNvSpPr>
          <p:nvPr>
            <p:ph type="dt" sz="half" idx="10"/>
          </p:nvPr>
        </p:nvSpPr>
        <p:spPr/>
        <p:txBody>
          <a:bodyPr/>
          <a:lstStyle/>
          <a:p>
            <a:fld id="{54F2B197-B1E5-3D4C-8C99-6A2C66230A09}" type="datetimeFigureOut">
              <a:rPr lang="en-US" smtClean="0"/>
              <a:t>10/11/2022</a:t>
            </a:fld>
            <a:endParaRPr lang="en-US"/>
          </a:p>
        </p:txBody>
      </p:sp>
      <p:sp>
        <p:nvSpPr>
          <p:cNvPr id="5" name="Footer Placeholder 4">
            <a:extLst>
              <a:ext uri="{FF2B5EF4-FFF2-40B4-BE49-F238E27FC236}">
                <a16:creationId xmlns:a16="http://schemas.microsoft.com/office/drawing/2014/main" id="{9DBC802B-225E-5E47-8F47-1ABF6D768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55E78-83C7-614C-AEDB-C94EB69C7638}"/>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400597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0838-9D6B-6047-A24E-5C53E6CD2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CCE51-15CF-CE4A-B9E6-3220A11D24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A58098-AC99-9349-9F7F-69FD790EB6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B3D2D8-6CF2-134F-AF43-EBBC277C632B}"/>
              </a:ext>
            </a:extLst>
          </p:cNvPr>
          <p:cNvSpPr>
            <a:spLocks noGrp="1"/>
          </p:cNvSpPr>
          <p:nvPr>
            <p:ph type="dt" sz="half" idx="10"/>
          </p:nvPr>
        </p:nvSpPr>
        <p:spPr/>
        <p:txBody>
          <a:bodyPr/>
          <a:lstStyle/>
          <a:p>
            <a:fld id="{54F2B197-B1E5-3D4C-8C99-6A2C66230A09}" type="datetimeFigureOut">
              <a:rPr lang="en-US" smtClean="0"/>
              <a:t>10/11/2022</a:t>
            </a:fld>
            <a:endParaRPr lang="en-US"/>
          </a:p>
        </p:txBody>
      </p:sp>
      <p:sp>
        <p:nvSpPr>
          <p:cNvPr id="6" name="Footer Placeholder 5">
            <a:extLst>
              <a:ext uri="{FF2B5EF4-FFF2-40B4-BE49-F238E27FC236}">
                <a16:creationId xmlns:a16="http://schemas.microsoft.com/office/drawing/2014/main" id="{5F2A8671-823F-4140-A469-8825BAEDE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488436-7D39-F541-B039-A35C32F1155F}"/>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4226047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0621-FA57-1C49-BF49-8CD2EF0112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9B114F-4E42-6345-A4AA-15E6619EE4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C6E5AF-F980-9F44-8F1F-8E69F54468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8D939-6CAC-764A-AA3C-CC98C25B79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18CCDD-8FC7-8F4A-81CD-7F14978C8C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A118F0-BAB6-7E43-B7A1-E2192C2E6180}"/>
              </a:ext>
            </a:extLst>
          </p:cNvPr>
          <p:cNvSpPr>
            <a:spLocks noGrp="1"/>
          </p:cNvSpPr>
          <p:nvPr>
            <p:ph type="dt" sz="half" idx="10"/>
          </p:nvPr>
        </p:nvSpPr>
        <p:spPr/>
        <p:txBody>
          <a:bodyPr/>
          <a:lstStyle/>
          <a:p>
            <a:fld id="{54F2B197-B1E5-3D4C-8C99-6A2C66230A09}" type="datetimeFigureOut">
              <a:rPr lang="en-US" smtClean="0"/>
              <a:t>10/11/2022</a:t>
            </a:fld>
            <a:endParaRPr lang="en-US"/>
          </a:p>
        </p:txBody>
      </p:sp>
      <p:sp>
        <p:nvSpPr>
          <p:cNvPr id="8" name="Footer Placeholder 7">
            <a:extLst>
              <a:ext uri="{FF2B5EF4-FFF2-40B4-BE49-F238E27FC236}">
                <a16:creationId xmlns:a16="http://schemas.microsoft.com/office/drawing/2014/main" id="{07E80560-45C4-4A44-8E6D-505D4EB337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797A86-EE84-144A-948C-51B0D1DA5CA7}"/>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959782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AEFF-74F2-9945-9564-667824F0FD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AA82DC-B7FA-8F41-BB66-2E83ED8798BB}"/>
              </a:ext>
            </a:extLst>
          </p:cNvPr>
          <p:cNvSpPr>
            <a:spLocks noGrp="1"/>
          </p:cNvSpPr>
          <p:nvPr>
            <p:ph type="dt" sz="half" idx="10"/>
          </p:nvPr>
        </p:nvSpPr>
        <p:spPr/>
        <p:txBody>
          <a:bodyPr/>
          <a:lstStyle/>
          <a:p>
            <a:fld id="{54F2B197-B1E5-3D4C-8C99-6A2C66230A09}" type="datetimeFigureOut">
              <a:rPr lang="en-US" smtClean="0"/>
              <a:t>10/11/2022</a:t>
            </a:fld>
            <a:endParaRPr lang="en-US"/>
          </a:p>
        </p:txBody>
      </p:sp>
      <p:sp>
        <p:nvSpPr>
          <p:cNvPr id="4" name="Footer Placeholder 3">
            <a:extLst>
              <a:ext uri="{FF2B5EF4-FFF2-40B4-BE49-F238E27FC236}">
                <a16:creationId xmlns:a16="http://schemas.microsoft.com/office/drawing/2014/main" id="{D85BA11C-6963-994E-9CC1-CD9E8E7EC4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B9D1F-D5DC-334E-9784-45E0DA91EE5C}"/>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183231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0CE84E-8E83-9C46-92D2-14C93385310A}"/>
              </a:ext>
            </a:extLst>
          </p:cNvPr>
          <p:cNvSpPr>
            <a:spLocks noGrp="1"/>
          </p:cNvSpPr>
          <p:nvPr>
            <p:ph type="dt" sz="half" idx="10"/>
          </p:nvPr>
        </p:nvSpPr>
        <p:spPr/>
        <p:txBody>
          <a:bodyPr/>
          <a:lstStyle/>
          <a:p>
            <a:fld id="{54F2B197-B1E5-3D4C-8C99-6A2C66230A09}" type="datetimeFigureOut">
              <a:rPr lang="en-US" smtClean="0"/>
              <a:t>10/11/2022</a:t>
            </a:fld>
            <a:endParaRPr lang="en-US"/>
          </a:p>
        </p:txBody>
      </p:sp>
      <p:sp>
        <p:nvSpPr>
          <p:cNvPr id="3" name="Footer Placeholder 2">
            <a:extLst>
              <a:ext uri="{FF2B5EF4-FFF2-40B4-BE49-F238E27FC236}">
                <a16:creationId xmlns:a16="http://schemas.microsoft.com/office/drawing/2014/main" id="{9244141D-BD9E-EE47-8C8A-620BF3FA8C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A83F4-CDCB-F14F-A43B-C03C7BCF6C9A}"/>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089723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CCDD-3E99-9543-97F1-3A288098CA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67C650-C78E-4B42-B48B-A44C2B53AA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0A2ECB-65FF-7B49-B181-38026480A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90EA7-067F-6748-A6C2-39158514947E}"/>
              </a:ext>
            </a:extLst>
          </p:cNvPr>
          <p:cNvSpPr>
            <a:spLocks noGrp="1"/>
          </p:cNvSpPr>
          <p:nvPr>
            <p:ph type="dt" sz="half" idx="10"/>
          </p:nvPr>
        </p:nvSpPr>
        <p:spPr/>
        <p:txBody>
          <a:bodyPr/>
          <a:lstStyle/>
          <a:p>
            <a:fld id="{54F2B197-B1E5-3D4C-8C99-6A2C66230A09}" type="datetimeFigureOut">
              <a:rPr lang="en-US" smtClean="0"/>
              <a:t>10/11/2022</a:t>
            </a:fld>
            <a:endParaRPr lang="en-US"/>
          </a:p>
        </p:txBody>
      </p:sp>
      <p:sp>
        <p:nvSpPr>
          <p:cNvPr id="6" name="Footer Placeholder 5">
            <a:extLst>
              <a:ext uri="{FF2B5EF4-FFF2-40B4-BE49-F238E27FC236}">
                <a16:creationId xmlns:a16="http://schemas.microsoft.com/office/drawing/2014/main" id="{858F2B21-79D3-7745-AD8E-74D2B0237A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564925-9A89-394F-A881-4243DAC07FF6}"/>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56825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C011-DDF4-1240-90A5-F3D6D94EC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241DB1-037C-EB47-8065-5F3EE2AC77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260EE1-7ABD-7E40-96EE-D060684A2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D70A6-E487-694E-BE7A-EDE7B9425DDF}"/>
              </a:ext>
            </a:extLst>
          </p:cNvPr>
          <p:cNvSpPr>
            <a:spLocks noGrp="1"/>
          </p:cNvSpPr>
          <p:nvPr>
            <p:ph type="dt" sz="half" idx="10"/>
          </p:nvPr>
        </p:nvSpPr>
        <p:spPr/>
        <p:txBody>
          <a:bodyPr/>
          <a:lstStyle/>
          <a:p>
            <a:fld id="{54F2B197-B1E5-3D4C-8C99-6A2C66230A09}" type="datetimeFigureOut">
              <a:rPr lang="en-US" smtClean="0"/>
              <a:t>10/11/2022</a:t>
            </a:fld>
            <a:endParaRPr lang="en-US"/>
          </a:p>
        </p:txBody>
      </p:sp>
      <p:sp>
        <p:nvSpPr>
          <p:cNvPr id="6" name="Footer Placeholder 5">
            <a:extLst>
              <a:ext uri="{FF2B5EF4-FFF2-40B4-BE49-F238E27FC236}">
                <a16:creationId xmlns:a16="http://schemas.microsoft.com/office/drawing/2014/main" id="{00AF369F-FBF8-FC45-9745-CA2C698F11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9F7B3-6A66-FD40-8E34-ED3BF01603B1}"/>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80453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86145-2E48-A24D-AF91-06E9C4F126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C9CB0E-A435-2846-85B7-68680703DB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09585-715D-A041-8FC7-F03D1E2AB8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2B197-B1E5-3D4C-8C99-6A2C66230A09}" type="datetimeFigureOut">
              <a:rPr lang="en-US" smtClean="0"/>
              <a:t>10/11/2022</a:t>
            </a:fld>
            <a:endParaRPr lang="en-US"/>
          </a:p>
        </p:txBody>
      </p:sp>
      <p:sp>
        <p:nvSpPr>
          <p:cNvPr id="5" name="Footer Placeholder 4">
            <a:extLst>
              <a:ext uri="{FF2B5EF4-FFF2-40B4-BE49-F238E27FC236}">
                <a16:creationId xmlns:a16="http://schemas.microsoft.com/office/drawing/2014/main" id="{097B6A49-EA82-F04D-83B9-C9B1B43DE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001F39-D11E-E148-889F-63BBC51A87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9A0E6-0F7F-1A45-9312-71FD5AA5268A}" type="slidenum">
              <a:rPr lang="en-US" smtClean="0"/>
              <a:t>‹#›</a:t>
            </a:fld>
            <a:endParaRPr lang="en-US"/>
          </a:p>
        </p:txBody>
      </p:sp>
    </p:spTree>
    <p:extLst>
      <p:ext uri="{BB962C8B-B14F-4D97-AF65-F5344CB8AC3E}">
        <p14:creationId xmlns:p14="http://schemas.microsoft.com/office/powerpoint/2010/main" val="3239897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abcbusiness.com/folder1/index.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832910" y="2029968"/>
            <a:ext cx="10016244" cy="1446550"/>
          </a:xfrm>
          <a:prstGeom prst="rect">
            <a:avLst/>
          </a:prstGeom>
          <a:noFill/>
        </p:spPr>
        <p:txBody>
          <a:bodyPr wrap="square" lIns="91440" tIns="45720" rIns="91440" bIns="45720" rtlCol="0" anchor="t">
            <a:spAutoFit/>
          </a:bodyPr>
          <a:lstStyle/>
          <a:p>
            <a:r>
              <a:rPr lang="en-US" sz="4400" b="1" dirty="0">
                <a:solidFill>
                  <a:schemeClr val="bg1"/>
                </a:solidFill>
                <a:latin typeface="Arial"/>
                <a:cs typeface="Arial"/>
              </a:rPr>
              <a:t>C</a:t>
            </a:r>
            <a:r>
              <a:rPr lang="en-CA" sz="4400" b="1" dirty="0" err="1">
                <a:solidFill>
                  <a:schemeClr val="bg1"/>
                </a:solidFill>
                <a:latin typeface="Arial"/>
                <a:cs typeface="Arial"/>
              </a:rPr>
              <a:t>lient</a:t>
            </a:r>
            <a:r>
              <a:rPr lang="en-CA" sz="4400" b="1" dirty="0">
                <a:solidFill>
                  <a:schemeClr val="bg1"/>
                </a:solidFill>
                <a:latin typeface="Arial"/>
                <a:cs typeface="Arial"/>
              </a:rPr>
              <a:t>-Side Programming</a:t>
            </a:r>
          </a:p>
          <a:p>
            <a:r>
              <a:rPr lang="en-CA" sz="4400" b="1" dirty="0">
                <a:solidFill>
                  <a:schemeClr val="bg1"/>
                </a:solidFill>
                <a:latin typeface="Arial"/>
                <a:cs typeface="Arial"/>
              </a:rPr>
              <a:t>Day </a:t>
            </a:r>
            <a:r>
              <a:rPr lang="en-CA" sz="4400" b="1">
                <a:solidFill>
                  <a:schemeClr val="bg1"/>
                </a:solidFill>
                <a:latin typeface="Arial"/>
                <a:cs typeface="Arial"/>
              </a:rPr>
              <a:t>Two:</a:t>
            </a:r>
            <a:endParaRPr lang="en-CA" sz="4400" b="1" dirty="0">
              <a:solidFill>
                <a:schemeClr val="bg1"/>
              </a:solidFill>
              <a:latin typeface="Arial"/>
              <a:cs typeface="Arial"/>
            </a:endParaRPr>
          </a:p>
        </p:txBody>
      </p:sp>
    </p:spTree>
    <p:extLst>
      <p:ext uri="{BB962C8B-B14F-4D97-AF65-F5344CB8AC3E}">
        <p14:creationId xmlns:p14="http://schemas.microsoft.com/office/powerpoint/2010/main" val="252965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a:normAutofit/>
          </a:bodyPr>
          <a:lstStyle/>
          <a:p>
            <a:r>
              <a:rPr lang="en-US" sz="4000">
                <a:solidFill>
                  <a:srgbClr val="FFFFFF"/>
                </a:solidFill>
              </a:rPr>
              <a:t>Setting up paths and links </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5221862" y="1719618"/>
            <a:ext cx="5948831" cy="4334629"/>
          </a:xfrm>
        </p:spPr>
        <p:txBody>
          <a:bodyPr anchor="ctr">
            <a:normAutofit/>
          </a:bodyPr>
          <a:lstStyle/>
          <a:p>
            <a:r>
              <a:rPr lang="en-US" sz="2400">
                <a:solidFill>
                  <a:srgbClr val="FEFFFF"/>
                </a:solidFill>
              </a:rPr>
              <a:t>When we link to another part of the page, the top of the element (the top of a paragraph for example) will be displayed at the top of the window.</a:t>
            </a:r>
          </a:p>
          <a:p>
            <a:r>
              <a:rPr lang="en-US" sz="2400">
                <a:solidFill>
                  <a:srgbClr val="FEFFFF"/>
                </a:solidFill>
              </a:rPr>
              <a:t>This will not happen if there isn’t enough space left at the bottom of the page to try out.</a:t>
            </a:r>
          </a:p>
          <a:p>
            <a:pPr marL="0" indent="0">
              <a:buNone/>
            </a:pPr>
            <a:endParaRPr lang="en-US" sz="2400">
              <a:solidFill>
                <a:srgbClr val="FEFFFF"/>
              </a:solidFill>
            </a:endParaRPr>
          </a:p>
          <a:p>
            <a:pPr marL="0" indent="0">
              <a:buNone/>
            </a:pPr>
            <a:endParaRPr lang="en-US" sz="2400">
              <a:solidFill>
                <a:srgbClr val="FEFFFF"/>
              </a:solidFill>
            </a:endParaRPr>
          </a:p>
        </p:txBody>
      </p:sp>
    </p:spTree>
    <p:extLst>
      <p:ext uri="{BB962C8B-B14F-4D97-AF65-F5344CB8AC3E}">
        <p14:creationId xmlns:p14="http://schemas.microsoft.com/office/powerpoint/2010/main" val="1278513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a:normAutofit/>
          </a:bodyPr>
          <a:lstStyle/>
          <a:p>
            <a:r>
              <a:rPr lang="en-US" sz="4000">
                <a:solidFill>
                  <a:srgbClr val="FFFFFF"/>
                </a:solidFill>
              </a:rPr>
              <a:t>Setting up paths and links </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5221862" y="1719618"/>
            <a:ext cx="5948831" cy="4334629"/>
          </a:xfrm>
        </p:spPr>
        <p:txBody>
          <a:bodyPr anchor="ctr">
            <a:normAutofit/>
          </a:bodyPr>
          <a:lstStyle/>
          <a:p>
            <a:r>
              <a:rPr lang="en-US" sz="2400">
                <a:solidFill>
                  <a:srgbClr val="FEFFFF"/>
                </a:solidFill>
              </a:rPr>
              <a:t>We can link to external sites or local pages.</a:t>
            </a:r>
          </a:p>
          <a:p>
            <a:r>
              <a:rPr lang="en-US" sz="2400">
                <a:solidFill>
                  <a:srgbClr val="FEFFFF"/>
                </a:solidFill>
              </a:rPr>
              <a:t>Relative links provide links to local content, content that is on the same server.</a:t>
            </a:r>
          </a:p>
          <a:p>
            <a:r>
              <a:rPr lang="en-US" sz="2400">
                <a:solidFill>
                  <a:srgbClr val="FEFFFF"/>
                </a:solidFill>
              </a:rPr>
              <a:t>Consider the following path:</a:t>
            </a:r>
          </a:p>
          <a:p>
            <a:pPr marL="0" indent="0">
              <a:buNone/>
            </a:pPr>
            <a:r>
              <a:rPr lang="en-US" sz="2400">
                <a:solidFill>
                  <a:srgbClr val="FEFFFF"/>
                </a:solidFill>
              </a:rPr>
              <a:t>    homedirectory/index.html</a:t>
            </a:r>
          </a:p>
          <a:p>
            <a:r>
              <a:rPr lang="en-US" sz="2400">
                <a:solidFill>
                  <a:srgbClr val="FEFFFF"/>
                </a:solidFill>
              </a:rPr>
              <a:t>homedirectory is a folder name</a:t>
            </a:r>
          </a:p>
          <a:p>
            <a:r>
              <a:rPr lang="en-US" sz="2400">
                <a:solidFill>
                  <a:srgbClr val="FEFFFF"/>
                </a:solidFill>
              </a:rPr>
              <a:t>index.html is the file we are looking for</a:t>
            </a:r>
          </a:p>
          <a:p>
            <a:pPr marL="0" indent="0">
              <a:buNone/>
            </a:pPr>
            <a:endParaRPr lang="en-US" sz="2400">
              <a:solidFill>
                <a:srgbClr val="FEFFFF"/>
              </a:solidFill>
            </a:endParaRPr>
          </a:p>
        </p:txBody>
      </p:sp>
    </p:spTree>
    <p:extLst>
      <p:ext uri="{BB962C8B-B14F-4D97-AF65-F5344CB8AC3E}">
        <p14:creationId xmlns:p14="http://schemas.microsoft.com/office/powerpoint/2010/main" val="1341426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a:normAutofit/>
          </a:bodyPr>
          <a:lstStyle/>
          <a:p>
            <a:r>
              <a:rPr lang="en-US" sz="4000">
                <a:solidFill>
                  <a:srgbClr val="FFFFFF"/>
                </a:solidFill>
              </a:rPr>
              <a:t>Setting up paths and links </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5221862" y="1719618"/>
            <a:ext cx="5948831" cy="4334629"/>
          </a:xfrm>
        </p:spPr>
        <p:txBody>
          <a:bodyPr anchor="ctr">
            <a:normAutofit/>
          </a:bodyPr>
          <a:lstStyle/>
          <a:p>
            <a:r>
              <a:rPr lang="en-US" sz="2200">
                <a:solidFill>
                  <a:srgbClr val="FEFFFF"/>
                </a:solidFill>
              </a:rPr>
              <a:t>Absolute links provide the full address for content, usually from another server</a:t>
            </a:r>
          </a:p>
          <a:p>
            <a:r>
              <a:rPr lang="en-US" sz="2200">
                <a:solidFill>
                  <a:srgbClr val="FEFFFF"/>
                </a:solidFill>
              </a:rPr>
              <a:t>Consider the following path:</a:t>
            </a:r>
          </a:p>
          <a:p>
            <a:pPr marL="0" indent="0">
              <a:buNone/>
            </a:pPr>
            <a:r>
              <a:rPr lang="en-US" sz="2200">
                <a:solidFill>
                  <a:srgbClr val="FEFFFF"/>
                </a:solidFill>
                <a:hlinkClick r:id="rId2"/>
              </a:rPr>
              <a:t>http://www.abcbusiness.com/folder1/index.html</a:t>
            </a:r>
            <a:endParaRPr lang="en-US" sz="2200">
              <a:solidFill>
                <a:srgbClr val="FEFFFF"/>
              </a:solidFill>
            </a:endParaRPr>
          </a:p>
          <a:p>
            <a:r>
              <a:rPr lang="en-US" sz="2200">
                <a:solidFill>
                  <a:srgbClr val="FEFFFF"/>
                </a:solidFill>
              </a:rPr>
              <a:t>These can be used to link to outside resources, whether they are images, pages or other media files.</a:t>
            </a:r>
          </a:p>
          <a:p>
            <a:r>
              <a:rPr lang="en-US" sz="2200">
                <a:solidFill>
                  <a:srgbClr val="FEFFFF"/>
                </a:solidFill>
              </a:rPr>
              <a:t>Be careful though when linking to outside resources as sometime they will be taken down and in the case of an image will make the image not show up. </a:t>
            </a:r>
          </a:p>
          <a:p>
            <a:pPr marL="0" indent="0">
              <a:buNone/>
            </a:pPr>
            <a:endParaRPr lang="en-US" sz="2200">
              <a:solidFill>
                <a:srgbClr val="FEFFFF"/>
              </a:solidFill>
            </a:endParaRPr>
          </a:p>
        </p:txBody>
      </p:sp>
    </p:spTree>
    <p:extLst>
      <p:ext uri="{BB962C8B-B14F-4D97-AF65-F5344CB8AC3E}">
        <p14:creationId xmlns:p14="http://schemas.microsoft.com/office/powerpoint/2010/main" val="2153013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a:normAutofit/>
          </a:bodyPr>
          <a:lstStyle/>
          <a:p>
            <a:r>
              <a:rPr lang="en-US" sz="4000">
                <a:solidFill>
                  <a:srgbClr val="FFFFFF"/>
                </a:solidFill>
              </a:rPr>
              <a:t>Setting up paths and links </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5221862" y="1719618"/>
            <a:ext cx="5948831" cy="4334629"/>
          </a:xfrm>
        </p:spPr>
        <p:txBody>
          <a:bodyPr anchor="ctr">
            <a:normAutofit/>
          </a:bodyPr>
          <a:lstStyle/>
          <a:p>
            <a:r>
              <a:rPr lang="en-US" sz="2400">
                <a:solidFill>
                  <a:srgbClr val="FEFFFF"/>
                </a:solidFill>
              </a:rPr>
              <a:t>Demo anchor tags </a:t>
            </a:r>
          </a:p>
          <a:p>
            <a:r>
              <a:rPr lang="en-US" sz="2400">
                <a:solidFill>
                  <a:srgbClr val="FEFFFF"/>
                </a:solidFill>
              </a:rPr>
              <a:t>page2.html</a:t>
            </a:r>
          </a:p>
        </p:txBody>
      </p:sp>
    </p:spTree>
    <p:extLst>
      <p:ext uri="{BB962C8B-B14F-4D97-AF65-F5344CB8AC3E}">
        <p14:creationId xmlns:p14="http://schemas.microsoft.com/office/powerpoint/2010/main" val="2740789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Browser Limitations and alternate content </a:t>
            </a:r>
          </a:p>
        </p:txBody>
      </p:sp>
      <p:graphicFrame>
        <p:nvGraphicFramePr>
          <p:cNvPr id="5" name="Content Placeholder 2">
            <a:extLst>
              <a:ext uri="{FF2B5EF4-FFF2-40B4-BE49-F238E27FC236}">
                <a16:creationId xmlns:a16="http://schemas.microsoft.com/office/drawing/2014/main" id="{0F15B02F-823C-D363-DF5C-D0A6C740074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8324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3237BA-B351-4CD4-898F-CF296CA2D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25" y="381000"/>
            <a:ext cx="11080750" cy="5759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8850" y="717550"/>
            <a:ext cx="3767328" cy="5095421"/>
          </a:xfrm>
        </p:spPr>
        <p:txBody>
          <a:bodyPr anchor="ctr">
            <a:normAutofit/>
          </a:bodyPr>
          <a:lstStyle/>
          <a:p>
            <a:r>
              <a:rPr lang="en-US">
                <a:solidFill>
                  <a:srgbClr val="FFFFFF"/>
                </a:solidFill>
              </a:rPr>
              <a:t>Browser Limitations and alternate content </a:t>
            </a:r>
          </a:p>
        </p:txBody>
      </p:sp>
      <p:sp>
        <p:nvSpPr>
          <p:cNvPr id="3" name="Content Placeholder 2"/>
          <p:cNvSpPr>
            <a:spLocks noGrp="1"/>
          </p:cNvSpPr>
          <p:nvPr>
            <p:ph idx="1"/>
          </p:nvPr>
        </p:nvSpPr>
        <p:spPr>
          <a:xfrm>
            <a:off x="5333999" y="717550"/>
            <a:ext cx="5899151" cy="5095421"/>
          </a:xfrm>
        </p:spPr>
        <p:txBody>
          <a:bodyPr anchor="ctr">
            <a:normAutofit/>
          </a:bodyPr>
          <a:lstStyle/>
          <a:p>
            <a:r>
              <a:rPr lang="en-US" sz="2400">
                <a:solidFill>
                  <a:srgbClr val="FFFFFF"/>
                </a:solidFill>
              </a:rPr>
              <a:t>Most compatibility issues will arise with CSS and JavaScript, so we need not concern ourselves too much right now, but we want to be aware of this, so we can prepare to learn about different browsers as we become more skilled. </a:t>
            </a:r>
          </a:p>
        </p:txBody>
      </p:sp>
    </p:spTree>
    <p:extLst>
      <p:ext uri="{BB962C8B-B14F-4D97-AF65-F5344CB8AC3E}">
        <p14:creationId xmlns:p14="http://schemas.microsoft.com/office/powerpoint/2010/main" val="1261708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3237BA-B351-4CD4-898F-CF296CA2D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25" y="381000"/>
            <a:ext cx="11080750" cy="5759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8850" y="717550"/>
            <a:ext cx="3767328" cy="5095421"/>
          </a:xfrm>
        </p:spPr>
        <p:txBody>
          <a:bodyPr anchor="ctr">
            <a:normAutofit/>
          </a:bodyPr>
          <a:lstStyle/>
          <a:p>
            <a:r>
              <a:rPr lang="en-US">
                <a:solidFill>
                  <a:srgbClr val="FFFFFF"/>
                </a:solidFill>
              </a:rPr>
              <a:t>Browser Limitations and alternate content </a:t>
            </a:r>
          </a:p>
        </p:txBody>
      </p:sp>
      <p:sp>
        <p:nvSpPr>
          <p:cNvPr id="3" name="Content Placeholder 2"/>
          <p:cNvSpPr>
            <a:spLocks noGrp="1"/>
          </p:cNvSpPr>
          <p:nvPr>
            <p:ph idx="1"/>
          </p:nvPr>
        </p:nvSpPr>
        <p:spPr>
          <a:xfrm>
            <a:off x="5333999" y="717550"/>
            <a:ext cx="5899151" cy="5095421"/>
          </a:xfrm>
        </p:spPr>
        <p:txBody>
          <a:bodyPr anchor="ctr">
            <a:normAutofit/>
          </a:bodyPr>
          <a:lstStyle/>
          <a:p>
            <a:r>
              <a:rPr lang="en-US" sz="2400">
                <a:solidFill>
                  <a:srgbClr val="FFFFFF"/>
                </a:solidFill>
              </a:rPr>
              <a:t>Alternate content demo – visit quirksmode.org</a:t>
            </a:r>
          </a:p>
        </p:txBody>
      </p:sp>
    </p:spTree>
    <p:extLst>
      <p:ext uri="{BB962C8B-B14F-4D97-AF65-F5344CB8AC3E}">
        <p14:creationId xmlns:p14="http://schemas.microsoft.com/office/powerpoint/2010/main" val="43569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3237BA-B351-4CD4-898F-CF296CA2D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25" y="381000"/>
            <a:ext cx="11080750" cy="5759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8850" y="717550"/>
            <a:ext cx="3767328" cy="5095421"/>
          </a:xfrm>
        </p:spPr>
        <p:txBody>
          <a:bodyPr anchor="ctr">
            <a:normAutofit/>
          </a:bodyPr>
          <a:lstStyle/>
          <a:p>
            <a:r>
              <a:rPr lang="en-US">
                <a:solidFill>
                  <a:srgbClr val="FFFFFF"/>
                </a:solidFill>
              </a:rPr>
              <a:t>Browser Limitations and alternate content </a:t>
            </a:r>
          </a:p>
        </p:txBody>
      </p:sp>
      <p:sp>
        <p:nvSpPr>
          <p:cNvPr id="3" name="Content Placeholder 2"/>
          <p:cNvSpPr>
            <a:spLocks noGrp="1"/>
          </p:cNvSpPr>
          <p:nvPr>
            <p:ph idx="1"/>
          </p:nvPr>
        </p:nvSpPr>
        <p:spPr>
          <a:xfrm>
            <a:off x="5333999" y="717550"/>
            <a:ext cx="5899151" cy="5095421"/>
          </a:xfrm>
        </p:spPr>
        <p:txBody>
          <a:bodyPr anchor="ctr">
            <a:normAutofit/>
          </a:bodyPr>
          <a:lstStyle/>
          <a:p>
            <a:r>
              <a:rPr lang="en-US" sz="2400">
                <a:solidFill>
                  <a:srgbClr val="FFFFFF"/>
                </a:solidFill>
              </a:rPr>
              <a:t>You will notice that older versions of Internet Explorer (8 and under) do not support a lot of the same features that other browsers do. </a:t>
            </a:r>
          </a:p>
          <a:p>
            <a:r>
              <a:rPr lang="en-US" sz="2400">
                <a:solidFill>
                  <a:srgbClr val="FFFFFF"/>
                </a:solidFill>
              </a:rPr>
              <a:t>You will have to plan carefully and test in most popular browser to see the results. </a:t>
            </a:r>
          </a:p>
          <a:p>
            <a:r>
              <a:rPr lang="en-US" sz="2400">
                <a:solidFill>
                  <a:srgbClr val="FFFFFF"/>
                </a:solidFill>
              </a:rPr>
              <a:t>This will help so that some of your audience is not left out if they use a browser of their choice. </a:t>
            </a:r>
          </a:p>
        </p:txBody>
      </p:sp>
    </p:spTree>
    <p:extLst>
      <p:ext uri="{BB962C8B-B14F-4D97-AF65-F5344CB8AC3E}">
        <p14:creationId xmlns:p14="http://schemas.microsoft.com/office/powerpoint/2010/main" val="2333069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3237BA-B351-4CD4-898F-CF296CA2D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25" y="381000"/>
            <a:ext cx="11080750" cy="5759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8850" y="717550"/>
            <a:ext cx="3767328" cy="5095421"/>
          </a:xfrm>
        </p:spPr>
        <p:txBody>
          <a:bodyPr anchor="ctr">
            <a:normAutofit/>
          </a:bodyPr>
          <a:lstStyle/>
          <a:p>
            <a:r>
              <a:rPr lang="en-US">
                <a:solidFill>
                  <a:srgbClr val="FFFFFF"/>
                </a:solidFill>
              </a:rPr>
              <a:t>Browser Limitations and alternate content </a:t>
            </a:r>
          </a:p>
        </p:txBody>
      </p:sp>
      <p:sp>
        <p:nvSpPr>
          <p:cNvPr id="3" name="Content Placeholder 2"/>
          <p:cNvSpPr>
            <a:spLocks noGrp="1"/>
          </p:cNvSpPr>
          <p:nvPr>
            <p:ph idx="1"/>
          </p:nvPr>
        </p:nvSpPr>
        <p:spPr>
          <a:xfrm>
            <a:off x="5333999" y="717550"/>
            <a:ext cx="5899151" cy="5095421"/>
          </a:xfrm>
        </p:spPr>
        <p:txBody>
          <a:bodyPr anchor="ctr">
            <a:normAutofit/>
          </a:bodyPr>
          <a:lstStyle/>
          <a:p>
            <a:r>
              <a:rPr lang="en-US" sz="2400">
                <a:solidFill>
                  <a:srgbClr val="FFFFFF"/>
                </a:solidFill>
              </a:rPr>
              <a:t>Sometimes time constraints will put pressure on making a web site work in every browser. </a:t>
            </a:r>
          </a:p>
          <a:p>
            <a:r>
              <a:rPr lang="en-US" sz="2400">
                <a:solidFill>
                  <a:srgbClr val="FFFFFF"/>
                </a:solidFill>
              </a:rPr>
              <a:t>It is best to focus in one that is strong such as Chrome or Firefox to develop your core site in.</a:t>
            </a:r>
          </a:p>
          <a:p>
            <a:r>
              <a:rPr lang="en-US" sz="2400">
                <a:solidFill>
                  <a:srgbClr val="FFFFFF"/>
                </a:solidFill>
              </a:rPr>
              <a:t>Once you have a solid version you can test in other browsers and make necessary fixes.</a:t>
            </a:r>
          </a:p>
          <a:p>
            <a:r>
              <a:rPr lang="en-US" sz="2400">
                <a:solidFill>
                  <a:srgbClr val="FFFFFF"/>
                </a:solidFill>
              </a:rPr>
              <a:t>Two situations are rarely exactly the same so you will learn more as you go. </a:t>
            </a:r>
          </a:p>
          <a:p>
            <a:r>
              <a:rPr lang="en-US" sz="2400">
                <a:solidFill>
                  <a:srgbClr val="FFFFFF"/>
                </a:solidFill>
              </a:rPr>
              <a:t>Use quirksmode.org and any other resources you can find on fixing browser “quirks”.</a:t>
            </a:r>
          </a:p>
        </p:txBody>
      </p:sp>
    </p:spTree>
    <p:extLst>
      <p:ext uri="{BB962C8B-B14F-4D97-AF65-F5344CB8AC3E}">
        <p14:creationId xmlns:p14="http://schemas.microsoft.com/office/powerpoint/2010/main" val="3667113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ACC4DD-B694-8847-A9F0-C026147425F1}"/>
              </a:ext>
            </a:extLst>
          </p:cNvPr>
          <p:cNvSpPr>
            <a:spLocks noGrp="1"/>
          </p:cNvSpPr>
          <p:nvPr>
            <p:ph idx="1"/>
          </p:nvPr>
        </p:nvSpPr>
        <p:spPr>
          <a:xfrm>
            <a:off x="573658" y="1690688"/>
            <a:ext cx="11427123" cy="5090124"/>
          </a:xfrm>
        </p:spPr>
        <p:txBody>
          <a:bodyPr vert="horz" lIns="91440" tIns="45720" rIns="91440" bIns="45720" rtlCol="0" anchor="t">
            <a:normAutofit/>
          </a:bodyPr>
          <a:lstStyle/>
          <a:p>
            <a:pPr marL="0" indent="0">
              <a:buNone/>
            </a:pPr>
            <a:endParaRPr lang="en-US" sz="2400" b="1" dirty="0">
              <a:latin typeface="Calibri"/>
              <a:cs typeface="Calibri"/>
            </a:endParaRPr>
          </a:p>
          <a:p>
            <a:pPr marL="0" indent="0">
              <a:buNone/>
            </a:pPr>
            <a:endParaRPr lang="en-US" sz="2400" b="1" dirty="0">
              <a:solidFill>
                <a:schemeClr val="tx2">
                  <a:lumMod val="75000"/>
                </a:schemeClr>
              </a:solidFill>
              <a:latin typeface="Calibri"/>
              <a:cs typeface="Calibri"/>
            </a:endParaRPr>
          </a:p>
        </p:txBody>
      </p:sp>
      <p:sp>
        <p:nvSpPr>
          <p:cNvPr id="5" name="TextBox 4">
            <a:extLst>
              <a:ext uri="{FF2B5EF4-FFF2-40B4-BE49-F238E27FC236}">
                <a16:creationId xmlns:a16="http://schemas.microsoft.com/office/drawing/2014/main" id="{FAAA1244-CDCC-4E8E-00D3-3A6262FA608C}"/>
              </a:ext>
            </a:extLst>
          </p:cNvPr>
          <p:cNvSpPr txBox="1"/>
          <p:nvPr/>
        </p:nvSpPr>
        <p:spPr>
          <a:xfrm>
            <a:off x="4638136" y="3257909"/>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a:solidFill>
                  <a:srgbClr val="FFFFFF"/>
                </a:solidFill>
                <a:latin typeface="Arial"/>
                <a:cs typeface="Segoe UI"/>
              </a:rPr>
              <a:t>Hazard Recognition Course</a:t>
            </a:r>
            <a:r>
              <a:rPr lang="en-US">
                <a:latin typeface="Arial"/>
                <a:cs typeface="Segoe UI"/>
              </a:rPr>
              <a:t>​</a:t>
            </a:r>
          </a:p>
          <a:p>
            <a:r>
              <a:rPr lang="en-CA" b="1">
                <a:solidFill>
                  <a:srgbClr val="FFFFFF"/>
                </a:solidFill>
                <a:latin typeface="Arial"/>
                <a:cs typeface="Segoe UI"/>
              </a:rPr>
              <a:t>Week 1- Summary</a:t>
            </a:r>
            <a:r>
              <a:rPr lang="en-US">
                <a:latin typeface="Arial"/>
                <a:cs typeface="Segoe UI"/>
              </a:rPr>
              <a:t>​</a:t>
            </a:r>
          </a:p>
        </p:txBody>
      </p:sp>
      <p:sp>
        <p:nvSpPr>
          <p:cNvPr id="6" name="TextBox 5">
            <a:extLst>
              <a:ext uri="{FF2B5EF4-FFF2-40B4-BE49-F238E27FC236}">
                <a16:creationId xmlns:a16="http://schemas.microsoft.com/office/drawing/2014/main" id="{4C3ACF0D-1B9E-8DC1-9F98-D6481EA7A7DA}"/>
              </a:ext>
            </a:extLst>
          </p:cNvPr>
          <p:cNvSpPr txBox="1"/>
          <p:nvPr/>
        </p:nvSpPr>
        <p:spPr>
          <a:xfrm>
            <a:off x="4724400" y="320040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a:solidFill>
                  <a:srgbClr val="FFFFFF"/>
                </a:solidFill>
                <a:latin typeface="Arial"/>
                <a:cs typeface="Segoe UI"/>
              </a:rPr>
              <a:t>Hazard Recognition Course</a:t>
            </a:r>
            <a:r>
              <a:rPr lang="en-US">
                <a:latin typeface="Arial"/>
                <a:cs typeface="Segoe UI"/>
              </a:rPr>
              <a:t>​</a:t>
            </a:r>
          </a:p>
          <a:p>
            <a:r>
              <a:rPr lang="en-CA" b="1">
                <a:solidFill>
                  <a:srgbClr val="FFFFFF"/>
                </a:solidFill>
                <a:latin typeface="Arial"/>
                <a:cs typeface="Segoe UI"/>
              </a:rPr>
              <a:t>Week 1- Summary</a:t>
            </a:r>
            <a:r>
              <a:rPr lang="en-US">
                <a:latin typeface="Arial"/>
                <a:cs typeface="Segoe UI"/>
              </a:rPr>
              <a:t>​</a:t>
            </a:r>
          </a:p>
        </p:txBody>
      </p:sp>
      <p:sp>
        <p:nvSpPr>
          <p:cNvPr id="7" name="TextBox 6">
            <a:extLst>
              <a:ext uri="{FF2B5EF4-FFF2-40B4-BE49-F238E27FC236}">
                <a16:creationId xmlns:a16="http://schemas.microsoft.com/office/drawing/2014/main" id="{475DEBA0-1020-3352-DEEA-5F9034381E84}"/>
              </a:ext>
            </a:extLst>
          </p:cNvPr>
          <p:cNvSpPr txBox="1"/>
          <p:nvPr/>
        </p:nvSpPr>
        <p:spPr>
          <a:xfrm>
            <a:off x="573657" y="1504720"/>
            <a:ext cx="1142712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212529"/>
              </a:solidFill>
              <a:cs typeface="Poppins"/>
            </a:endParaRPr>
          </a:p>
          <a:p>
            <a:endParaRPr lang="en-US" dirty="0">
              <a:solidFill>
                <a:srgbClr val="212529"/>
              </a:solidFill>
              <a:cs typeface="Poppins"/>
            </a:endParaRPr>
          </a:p>
          <a:p>
            <a:endParaRPr lang="en-US" dirty="0">
              <a:solidFill>
                <a:srgbClr val="212529"/>
              </a:solidFill>
              <a:cs typeface="Poppins"/>
            </a:endParaRPr>
          </a:p>
        </p:txBody>
      </p:sp>
      <p:sp>
        <p:nvSpPr>
          <p:cNvPr id="8" name="Title 7">
            <a:extLst>
              <a:ext uri="{FF2B5EF4-FFF2-40B4-BE49-F238E27FC236}">
                <a16:creationId xmlns:a16="http://schemas.microsoft.com/office/drawing/2014/main" id="{DC1ABB8A-951F-4EC2-5543-D0A410AF0024}"/>
              </a:ext>
            </a:extLst>
          </p:cNvPr>
          <p:cNvSpPr>
            <a:spLocks noGrp="1"/>
          </p:cNvSpPr>
          <p:nvPr>
            <p:ph type="title"/>
          </p:nvPr>
        </p:nvSpPr>
        <p:spPr/>
        <p:txBody>
          <a:bodyPr/>
          <a:lstStyle/>
          <a:p>
            <a:pPr algn="ctr"/>
            <a:r>
              <a:rPr lang="en-US" b="1" dirty="0">
                <a:solidFill>
                  <a:schemeClr val="tx2">
                    <a:lumMod val="75000"/>
                  </a:schemeClr>
                </a:solidFill>
                <a:latin typeface="+mn-lt"/>
                <a:cs typeface="Arial" panose="020B0604020202020204" pitchFamily="34" charset="0"/>
              </a:rPr>
              <a:t>Welcome Message</a:t>
            </a:r>
            <a:endParaRPr lang="en-CA" b="1" dirty="0">
              <a:solidFill>
                <a:schemeClr val="tx2">
                  <a:lumMod val="75000"/>
                </a:schemeClr>
              </a:solidFill>
              <a:latin typeface="+mn-lt"/>
              <a:cs typeface="Arial" panose="020B0604020202020204" pitchFamily="34" charset="0"/>
            </a:endParaRPr>
          </a:p>
        </p:txBody>
      </p:sp>
    </p:spTree>
    <p:extLst>
      <p:ext uri="{BB962C8B-B14F-4D97-AF65-F5344CB8AC3E}">
        <p14:creationId xmlns:p14="http://schemas.microsoft.com/office/powerpoint/2010/main" val="232301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anchor="b">
            <a:normAutofit/>
          </a:bodyPr>
          <a:lstStyle/>
          <a:p>
            <a:r>
              <a:rPr lang="en-US" dirty="0"/>
              <a:t>Working with attributes </a:t>
            </a:r>
          </a:p>
        </p:txBody>
      </p:sp>
      <p:sp>
        <p:nvSpPr>
          <p:cNvPr id="3" name="Content Placeholder 2"/>
          <p:cNvSpPr>
            <a:spLocks noGrp="1"/>
          </p:cNvSpPr>
          <p:nvPr>
            <p:ph idx="1"/>
          </p:nvPr>
        </p:nvSpPr>
        <p:spPr>
          <a:xfrm>
            <a:off x="4965431" y="2438400"/>
            <a:ext cx="6586489" cy="3785419"/>
          </a:xfrm>
        </p:spPr>
        <p:txBody>
          <a:bodyPr>
            <a:normAutofit/>
          </a:bodyPr>
          <a:lstStyle/>
          <a:p>
            <a:r>
              <a:rPr lang="en-US" sz="2000"/>
              <a:t>Attributes allow us to change certain qualities of our HTML elements. </a:t>
            </a:r>
          </a:p>
          <a:p>
            <a:r>
              <a:rPr lang="en-US" sz="2000"/>
              <a:t>They are embedded in the tags themselves and represent settings available for the element.</a:t>
            </a:r>
          </a:p>
          <a:p>
            <a:r>
              <a:rPr lang="en-US" sz="2000"/>
              <a:t>They help to identify one element from another, which makes it easier to select and work with an element. </a:t>
            </a:r>
          </a:p>
        </p:txBody>
      </p:sp>
      <p:pic>
        <p:nvPicPr>
          <p:cNvPr id="5" name="Picture 4" descr="Computer script on a screen">
            <a:extLst>
              <a:ext uri="{FF2B5EF4-FFF2-40B4-BE49-F238E27FC236}">
                <a16:creationId xmlns:a16="http://schemas.microsoft.com/office/drawing/2014/main" id="{780D774E-7081-5C20-59FB-550D43F4B2A0}"/>
              </a:ext>
            </a:extLst>
          </p:cNvPr>
          <p:cNvPicPr>
            <a:picLocks noChangeAspect="1"/>
          </p:cNvPicPr>
          <p:nvPr/>
        </p:nvPicPr>
        <p:blipFill rotWithShape="1">
          <a:blip r:embed="rId2"/>
          <a:srcRect l="7554" r="47326"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4D3E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79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Working with attributes </a:t>
            </a:r>
          </a:p>
        </p:txBody>
      </p:sp>
      <p:graphicFrame>
        <p:nvGraphicFramePr>
          <p:cNvPr id="5" name="Content Placeholder 2">
            <a:extLst>
              <a:ext uri="{FF2B5EF4-FFF2-40B4-BE49-F238E27FC236}">
                <a16:creationId xmlns:a16="http://schemas.microsoft.com/office/drawing/2014/main" id="{F633E213-5C47-8A44-7485-1B338E4A01FF}"/>
              </a:ext>
            </a:extLst>
          </p:cNvPr>
          <p:cNvGraphicFramePr>
            <a:graphicFrameLocks noGrp="1"/>
          </p:cNvGraphicFramePr>
          <p:nvPr>
            <p:ph idx="1"/>
          </p:nvPr>
        </p:nvGraphicFramePr>
        <p:xfrm>
          <a:off x="19050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5100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Adding Style Attributes </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Style attributes can add CSS directly to the tag.</a:t>
            </a:r>
          </a:p>
          <a:p>
            <a:r>
              <a:rPr lang="en-US" sz="2400"/>
              <a:t>Lets set the font color of the paragraph to blue.</a:t>
            </a:r>
          </a:p>
          <a:p>
            <a:pPr marL="0" indent="0">
              <a:buNone/>
            </a:pPr>
            <a:endParaRPr lang="en-US" sz="2400"/>
          </a:p>
          <a:p>
            <a:pPr marL="0" indent="0">
              <a:buNone/>
            </a:pPr>
            <a:r>
              <a:rPr lang="en-US" sz="2400"/>
              <a:t>&lt;p id=“paragraph1” style=“color:blue”&gt;This is some text in a paragraph tag&lt;/p&gt;</a:t>
            </a:r>
          </a:p>
          <a:p>
            <a:pPr marL="0" indent="0">
              <a:buNone/>
            </a:pPr>
            <a:endParaRPr lang="en-US" sz="2400"/>
          </a:p>
        </p:txBody>
      </p:sp>
    </p:spTree>
    <p:extLst>
      <p:ext uri="{BB962C8B-B14F-4D97-AF65-F5344CB8AC3E}">
        <p14:creationId xmlns:p14="http://schemas.microsoft.com/office/powerpoint/2010/main" val="312902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Adding Style Attributes </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1300"/>
              <a:t>CSS definitions are written in the style attribute, in a separate style sheet or in style tags</a:t>
            </a:r>
          </a:p>
          <a:p>
            <a:pPr marL="0" indent="0">
              <a:buNone/>
            </a:pPr>
            <a:endParaRPr lang="en-US" sz="1300"/>
          </a:p>
          <a:p>
            <a:pPr marL="0" indent="0">
              <a:buNone/>
            </a:pPr>
            <a:r>
              <a:rPr lang="en-US" sz="1300"/>
              <a:t>&lt;style&gt;</a:t>
            </a:r>
          </a:p>
          <a:p>
            <a:pPr marL="0" indent="0">
              <a:buNone/>
            </a:pPr>
            <a:r>
              <a:rPr lang="en-US" sz="1300"/>
              <a:t>/*CSS Comment*/</a:t>
            </a:r>
          </a:p>
          <a:p>
            <a:pPr marL="0" indent="0">
              <a:buNone/>
            </a:pPr>
            <a:r>
              <a:rPr lang="en-US" sz="1300"/>
              <a:t>/*the # sign will select a tag by ID*/</a:t>
            </a:r>
          </a:p>
          <a:p>
            <a:pPr marL="0" indent="0">
              <a:buNone/>
            </a:pPr>
            <a:r>
              <a:rPr lang="en-US" sz="1300"/>
              <a:t>#paragraph1{</a:t>
            </a:r>
          </a:p>
          <a:p>
            <a:pPr marL="0" indent="0">
              <a:buNone/>
            </a:pPr>
            <a:r>
              <a:rPr lang="en-US" sz="1300"/>
              <a:t>	color:blue; /*color represents the font-color of an element*/</a:t>
            </a:r>
          </a:p>
          <a:p>
            <a:pPr marL="0" indent="0">
              <a:buNone/>
            </a:pPr>
            <a:r>
              <a:rPr lang="en-US" sz="1300"/>
              <a:t>}</a:t>
            </a:r>
          </a:p>
          <a:p>
            <a:pPr marL="0" indent="0">
              <a:buNone/>
            </a:pPr>
            <a:r>
              <a:rPr lang="en-US" sz="1300"/>
              <a:t>&lt;/style&gt;</a:t>
            </a:r>
          </a:p>
          <a:p>
            <a:pPr marL="0" indent="0">
              <a:buNone/>
            </a:pPr>
            <a:endParaRPr lang="en-US" sz="1300"/>
          </a:p>
          <a:p>
            <a:pPr marL="0" indent="0">
              <a:buNone/>
            </a:pPr>
            <a:r>
              <a:rPr lang="en-US" sz="1300"/>
              <a:t>&lt;p id=“paragraph1”&gt;This is some text in a paragraph tag&lt;/p&gt;</a:t>
            </a:r>
          </a:p>
          <a:p>
            <a:pPr marL="0" indent="0">
              <a:buNone/>
            </a:pPr>
            <a:endParaRPr lang="en-US" sz="1300"/>
          </a:p>
        </p:txBody>
      </p:sp>
    </p:spTree>
    <p:extLst>
      <p:ext uri="{BB962C8B-B14F-4D97-AF65-F5344CB8AC3E}">
        <p14:creationId xmlns:p14="http://schemas.microsoft.com/office/powerpoint/2010/main" val="2030697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US" sz="3700">
                <a:solidFill>
                  <a:srgbClr val="FFFFFF"/>
                </a:solidFill>
              </a:rPr>
              <a:t>Understanding Attributes </a:t>
            </a:r>
          </a:p>
        </p:txBody>
      </p:sp>
      <p:sp>
        <p:nvSpPr>
          <p:cNvPr id="3" name="Content Placeholder 2"/>
          <p:cNvSpPr>
            <a:spLocks noGrp="1"/>
          </p:cNvSpPr>
          <p:nvPr>
            <p:ph idx="1"/>
          </p:nvPr>
        </p:nvSpPr>
        <p:spPr>
          <a:xfrm>
            <a:off x="4978708" y="885651"/>
            <a:ext cx="6525220" cy="4616849"/>
          </a:xfrm>
        </p:spPr>
        <p:txBody>
          <a:bodyPr anchor="ctr">
            <a:normAutofit/>
          </a:bodyPr>
          <a:lstStyle/>
          <a:p>
            <a:r>
              <a:rPr lang="en-US" sz="2400"/>
              <a:t>As per W3C standards, no element on the page should have the same ID, otherwise errors can occur.</a:t>
            </a:r>
          </a:p>
          <a:p>
            <a:r>
              <a:rPr lang="en-US" sz="2400"/>
              <a:t>Most attributes can be used on all elements, but always test this first when using a new attribute if you are not familiar with how it works, otherwise it may have unintended consequences.</a:t>
            </a:r>
          </a:p>
        </p:txBody>
      </p:sp>
    </p:spTree>
    <p:extLst>
      <p:ext uri="{BB962C8B-B14F-4D97-AF65-F5344CB8AC3E}">
        <p14:creationId xmlns:p14="http://schemas.microsoft.com/office/powerpoint/2010/main" val="700623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US" sz="3700">
                <a:solidFill>
                  <a:srgbClr val="FFFFFF"/>
                </a:solidFill>
              </a:rPr>
              <a:t>Understanding Attributes </a:t>
            </a:r>
          </a:p>
        </p:txBody>
      </p:sp>
      <p:sp>
        <p:nvSpPr>
          <p:cNvPr id="3" name="Content Placeholder 2"/>
          <p:cNvSpPr>
            <a:spLocks noGrp="1"/>
          </p:cNvSpPr>
          <p:nvPr>
            <p:ph idx="1"/>
          </p:nvPr>
        </p:nvSpPr>
        <p:spPr>
          <a:xfrm>
            <a:off x="4978708" y="885651"/>
            <a:ext cx="6525220" cy="4616849"/>
          </a:xfrm>
        </p:spPr>
        <p:txBody>
          <a:bodyPr anchor="ctr">
            <a:normAutofit/>
          </a:bodyPr>
          <a:lstStyle/>
          <a:p>
            <a:r>
              <a:rPr lang="en-US" sz="2400"/>
              <a:t>Understanding attributes demo – </a:t>
            </a:r>
          </a:p>
          <a:p>
            <a:r>
              <a:rPr lang="en-US" sz="2400"/>
              <a:t>understandingAttributes.html</a:t>
            </a:r>
          </a:p>
        </p:txBody>
      </p:sp>
    </p:spTree>
    <p:extLst>
      <p:ext uri="{BB962C8B-B14F-4D97-AF65-F5344CB8AC3E}">
        <p14:creationId xmlns:p14="http://schemas.microsoft.com/office/powerpoint/2010/main" val="3612320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a:normAutofit/>
          </a:bodyPr>
          <a:lstStyle/>
          <a:p>
            <a:r>
              <a:rPr lang="en-US" sz="4000">
                <a:solidFill>
                  <a:srgbClr val="FFFFFF"/>
                </a:solidFill>
              </a:rPr>
              <a:t>Setting up paths and links </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5221862" y="1719618"/>
            <a:ext cx="5948831" cy="4334629"/>
          </a:xfrm>
        </p:spPr>
        <p:txBody>
          <a:bodyPr anchor="ctr">
            <a:normAutofit/>
          </a:bodyPr>
          <a:lstStyle/>
          <a:p>
            <a:r>
              <a:rPr lang="en-US" sz="2400">
                <a:solidFill>
                  <a:srgbClr val="FEFFFF"/>
                </a:solidFill>
              </a:rPr>
              <a:t>When creating links we use the “anchor” tag.</a:t>
            </a:r>
          </a:p>
          <a:p>
            <a:r>
              <a:rPr lang="en-US" sz="2400">
                <a:solidFill>
                  <a:srgbClr val="FEFFFF"/>
                </a:solidFill>
              </a:rPr>
              <a:t>We can link to other pages as in the tag below.</a:t>
            </a:r>
            <a:br>
              <a:rPr lang="en-US" sz="2400">
                <a:solidFill>
                  <a:srgbClr val="FEFFFF"/>
                </a:solidFill>
              </a:rPr>
            </a:br>
            <a:endParaRPr lang="en-US" sz="2400">
              <a:solidFill>
                <a:srgbClr val="FEFFFF"/>
              </a:solidFill>
            </a:endParaRPr>
          </a:p>
          <a:p>
            <a:pPr marL="0" indent="0">
              <a:buNone/>
            </a:pPr>
            <a:r>
              <a:rPr lang="en-US" sz="2400">
                <a:solidFill>
                  <a:srgbClr val="FEFFFF"/>
                </a:solidFill>
              </a:rPr>
              <a:t>&lt;a href=“linklocation.html”&gt;Link Text&lt;/a&gt;</a:t>
            </a:r>
            <a:br>
              <a:rPr lang="en-US" sz="2400">
                <a:solidFill>
                  <a:srgbClr val="FEFFFF"/>
                </a:solidFill>
              </a:rPr>
            </a:br>
            <a:endParaRPr lang="en-US" sz="2400">
              <a:solidFill>
                <a:srgbClr val="FEFFFF"/>
              </a:solidFill>
            </a:endParaRPr>
          </a:p>
          <a:p>
            <a:r>
              <a:rPr lang="en-US" sz="2400">
                <a:solidFill>
                  <a:srgbClr val="FEFFFF"/>
                </a:solidFill>
              </a:rPr>
              <a:t>We can also link to other parts of the page using the id and the # sign</a:t>
            </a:r>
            <a:br>
              <a:rPr lang="en-US" sz="2400">
                <a:solidFill>
                  <a:srgbClr val="FEFFFF"/>
                </a:solidFill>
              </a:rPr>
            </a:br>
            <a:endParaRPr lang="en-US" sz="2400">
              <a:solidFill>
                <a:srgbClr val="FEFFFF"/>
              </a:solidFill>
            </a:endParaRPr>
          </a:p>
          <a:p>
            <a:pPr marL="0" indent="0">
              <a:buNone/>
            </a:pPr>
            <a:r>
              <a:rPr lang="en-US" sz="2400">
                <a:solidFill>
                  <a:srgbClr val="FEFFFF"/>
                </a:solidFill>
              </a:rPr>
              <a:t>&lt;a href=“#linklocationid”&gt;Link Text&lt;/a&gt;</a:t>
            </a:r>
          </a:p>
          <a:p>
            <a:pPr marL="0" indent="0">
              <a:buNone/>
            </a:pPr>
            <a:endParaRPr lang="en-US" sz="2400">
              <a:solidFill>
                <a:srgbClr val="FEFFFF"/>
              </a:solidFill>
            </a:endParaRPr>
          </a:p>
          <a:p>
            <a:pPr marL="0" indent="0">
              <a:buNone/>
            </a:pPr>
            <a:endParaRPr lang="en-US" sz="2400">
              <a:solidFill>
                <a:srgbClr val="FEFFFF"/>
              </a:solidFill>
            </a:endParaRPr>
          </a:p>
        </p:txBody>
      </p:sp>
    </p:spTree>
    <p:extLst>
      <p:ext uri="{BB962C8B-B14F-4D97-AF65-F5344CB8AC3E}">
        <p14:creationId xmlns:p14="http://schemas.microsoft.com/office/powerpoint/2010/main" val="1710970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11FE9FE3302341B5D9E541B22803B7" ma:contentTypeVersion="17" ma:contentTypeDescription="Create a new document." ma:contentTypeScope="" ma:versionID="92c29bf1007245e6d31966d191854525">
  <xsd:schema xmlns:xsd="http://www.w3.org/2001/XMLSchema" xmlns:xs="http://www.w3.org/2001/XMLSchema" xmlns:p="http://schemas.microsoft.com/office/2006/metadata/properties" xmlns:ns1="http://schemas.microsoft.com/sharepoint/v3" xmlns:ns2="ff97bcdf-ccab-446e-94f0-d2f64f8242e5" xmlns:ns3="f2794c99-6a5a-4026-8dc7-7427ff4a0c85" targetNamespace="http://schemas.microsoft.com/office/2006/metadata/properties" ma:root="true" ma:fieldsID="67bb7671eb101e1706cc227e82bcf743" ns1:_="" ns2:_="" ns3:_="">
    <xsd:import namespace="http://schemas.microsoft.com/sharepoint/v3"/>
    <xsd:import namespace="ff97bcdf-ccab-446e-94f0-d2f64f8242e5"/>
    <xsd:import namespace="f2794c99-6a5a-4026-8dc7-7427ff4a0c8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97bcdf-ccab-446e-94f0-d2f64f8242e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f2794c99-6a5a-4026-8dc7-7427ff4a0c8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Location" ma:index="16" nillable="true" ma:displayName="MediaServiceLocation" ma:description="" ma:internalName="MediaServiceLocation"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4"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59A5CA-0710-4D85-9E69-A830CAE95C5C}">
  <ds:schemaRefs>
    <ds:schemaRef ds:uri="http://schemas.microsoft.com/office/2006/metadata/properties"/>
    <ds:schemaRef ds:uri="http://schemas.microsoft.com/office/2006/documentManagement/types"/>
    <ds:schemaRef ds:uri="http://schemas.microsoft.com/office/infopath/2007/PartnerControls"/>
    <ds:schemaRef ds:uri="http://purl.org/dc/elements/1.1/"/>
    <ds:schemaRef ds:uri="http://www.w3.org/XML/1998/namespace"/>
    <ds:schemaRef ds:uri="http://schemas.openxmlformats.org/package/2006/metadata/core-properties"/>
    <ds:schemaRef ds:uri="http://purl.org/dc/terms/"/>
    <ds:schemaRef ds:uri="f2794c99-6a5a-4026-8dc7-7427ff4a0c85"/>
    <ds:schemaRef ds:uri="ff97bcdf-ccab-446e-94f0-d2f64f8242e5"/>
    <ds:schemaRef ds:uri="http://schemas.microsoft.com/sharepoint/v3"/>
    <ds:schemaRef ds:uri="http://purl.org/dc/dcmitype/"/>
  </ds:schemaRefs>
</ds:datastoreItem>
</file>

<file path=customXml/itemProps2.xml><?xml version="1.0" encoding="utf-8"?>
<ds:datastoreItem xmlns:ds="http://schemas.openxmlformats.org/officeDocument/2006/customXml" ds:itemID="{AD8C6BDE-1D56-4B71-BD22-1ECB2AE9A8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f97bcdf-ccab-446e-94f0-d2f64f8242e5"/>
    <ds:schemaRef ds:uri="f2794c99-6a5a-4026-8dc7-7427ff4a0c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311B30-59EA-46AA-B960-F4B1F7843A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178</TotalTime>
  <Words>902</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Welcome Message</vt:lpstr>
      <vt:lpstr>Working with attributes </vt:lpstr>
      <vt:lpstr>Working with attributes </vt:lpstr>
      <vt:lpstr>Adding Style Attributes </vt:lpstr>
      <vt:lpstr>Adding Style Attributes </vt:lpstr>
      <vt:lpstr>Understanding Attributes </vt:lpstr>
      <vt:lpstr>Understanding Attributes </vt:lpstr>
      <vt:lpstr>Setting up paths and links </vt:lpstr>
      <vt:lpstr>Setting up paths and links </vt:lpstr>
      <vt:lpstr>Setting up paths and links </vt:lpstr>
      <vt:lpstr>Setting up paths and links </vt:lpstr>
      <vt:lpstr>Setting up paths and links </vt:lpstr>
      <vt:lpstr>Browser Limitations and alternate content </vt:lpstr>
      <vt:lpstr>Browser Limitations and alternate content </vt:lpstr>
      <vt:lpstr>Browser Limitations and alternate content </vt:lpstr>
      <vt:lpstr>Browser Limitations and alternate content </vt:lpstr>
      <vt:lpstr>Browser Limitations and alternate content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Dizon</dc:creator>
  <cp:lastModifiedBy>Kristina Elen</cp:lastModifiedBy>
  <cp:revision>160</cp:revision>
  <dcterms:created xsi:type="dcterms:W3CDTF">2021-03-04T05:19:41Z</dcterms:created>
  <dcterms:modified xsi:type="dcterms:W3CDTF">2022-10-11T09:59:51Z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0x010100E711FE9FE3302341B5D9E541B22803B7</vt:lpwstr>
  </property>
</Properties>
</file>