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648" r:id="rId9"/>
  </p:sldMasterIdLst>
  <p:sldIdLst>
    <p:sldId id="256" r:id="rId10"/>
    <p:sldId id="257" r:id="rId11"/>
    <p:sldId id="273" r:id="rId12"/>
    <p:sldId id="272" r:id="rId13"/>
    <p:sldId id="271" r:id="rId14"/>
    <p:sldId id="270" r:id="rId15"/>
    <p:sldId id="269" r:id="rId16"/>
    <p:sldId id="268" r:id="rId17"/>
    <p:sldId id="267" r:id="rId18"/>
    <p:sldId id="266" r:id="rId19"/>
    <p:sldId id="265" r:id="rId20"/>
    <p:sldId id="264" r:id="rId21"/>
    <p:sldId id="263" r:id="rId22"/>
    <p:sldId id="262" r:id="rId23"/>
    <p:sldId id="261" r:id="rId24"/>
    <p:sldId id="260" r:id="rId25"/>
    <p:sldId id="259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F14D-63F6-02B5-397B-9F96AF3B10D8}" v="34" dt="2022-10-13T02:18:34.675"/>
    <p1510:client id="{1CF5FA5D-CF27-284A-2FC6-587A9D1D2DC9}" v="8" dt="2022-10-11T10:45:07.105"/>
    <p1510:client id="{45AB32A8-88C3-E243-9DC0-BC4E1B9EA278}" v="41" dt="2022-10-13T01:44:59.361"/>
    <p1510:client id="{A36D5363-A68A-F0D3-3765-C3B1D2A844CD}" v="50" dt="2022-10-11T10:47:45.936"/>
    <p1510:client id="{D9D6E36E-AA37-906F-849D-FB21A9186404}" v="62" dt="2022-10-11T10:44:31.495"/>
    <p1510:client id="{E65A3C31-816B-755A-DEB0-6F4D9C25CBA4}" v="30" dt="2022-10-13T02:03:5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na Elen" userId="S::kelen@herzing.ca::79a21bbd-83f7-4e16-a863-8531c314eb69" providerId="AD" clId="Web-{45AB32A8-88C3-E243-9DC0-BC4E1B9EA278}"/>
    <pc:docChg chg="addSld delSld modSld addMainMaster modMainMaster">
      <pc:chgData name="Kristina Elen" userId="S::kelen@herzing.ca::79a21bbd-83f7-4e16-a863-8531c314eb69" providerId="AD" clId="Web-{45AB32A8-88C3-E243-9DC0-BC4E1B9EA278}" dt="2022-10-13T01:44:59.361" v="51" actId="20577"/>
      <pc:docMkLst>
        <pc:docMk/>
      </pc:docMkLst>
      <pc:sldChg chg="modSp">
        <pc:chgData name="Kristina Elen" userId="S::kelen@herzing.ca::79a21bbd-83f7-4e16-a863-8531c314eb69" providerId="AD" clId="Web-{45AB32A8-88C3-E243-9DC0-BC4E1B9EA278}" dt="2022-10-13T01:44:59.361" v="5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45AB32A8-88C3-E243-9DC0-BC4E1B9EA278}" dt="2022-10-13T01:44:59.361" v="5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2"/>
        <pc:sldMkLst>
          <pc:docMk/>
          <pc:sldMk cId="2200211860" sldId="258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40.224" v="43"/>
        <pc:sldMkLst>
          <pc:docMk/>
          <pc:sldMk cId="2711128931" sldId="258"/>
        </pc:sldMkLst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40.224" v="43"/>
          <ac:spMkLst>
            <pc:docMk/>
            <pc:sldMk cId="2711128931" sldId="258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3"/>
        <pc:sldMkLst>
          <pc:docMk/>
          <pc:sldMk cId="229552637" sldId="259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6.849" v="42"/>
        <pc:sldMkLst>
          <pc:docMk/>
          <pc:sldMk cId="885415615" sldId="259"/>
        </pc:sldMkLst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6.849" v="42"/>
          <ac:spMkLst>
            <pc:docMk/>
            <pc:sldMk cId="885415615" sldId="259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4"/>
        <pc:sldMkLst>
          <pc:docMk/>
          <pc:sldMk cId="581253696" sldId="260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31.678" v="41"/>
        <pc:sldMkLst>
          <pc:docMk/>
          <pc:sldMk cId="2752579811" sldId="260"/>
        </pc:sldMkLst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31.678" v="41"/>
          <ac:spMkLst>
            <pc:docMk/>
            <pc:sldMk cId="2752579811" sldId="260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5"/>
        <pc:sldMkLst>
          <pc:docMk/>
          <pc:sldMk cId="1196352707" sldId="261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6.240" v="40"/>
        <pc:sldMkLst>
          <pc:docMk/>
          <pc:sldMk cId="3329748974" sldId="261"/>
        </pc:sldMkLst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6.240" v="40"/>
          <ac:spMkLst>
            <pc:docMk/>
            <pc:sldMk cId="3329748974" sldId="261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6"/>
        <pc:sldMkLst>
          <pc:docMk/>
          <pc:sldMk cId="232373687" sldId="262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22.318" v="39"/>
        <pc:sldMkLst>
          <pc:docMk/>
          <pc:sldMk cId="3070067705" sldId="262"/>
        </pc:sldMkLst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45AB32A8-88C3-E243-9DC0-BC4E1B9EA278}" dt="2022-10-13T01:36:22.318" v="39"/>
          <ac:spMkLst>
            <pc:docMk/>
            <pc:sldMk cId="3070067705" sldId="262"/>
            <ac:spMk id="14" creationId="{05CC4153-3F0D-4F4C-8F12-E8FC3FA40AEE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585" v="7"/>
        <pc:sldMkLst>
          <pc:docMk/>
          <pc:sldMk cId="77282394" sldId="263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14.100" v="38"/>
        <pc:sldMkLst>
          <pc:docMk/>
          <pc:sldMk cId="549196763" sldId="263"/>
        </pc:sldMkLst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4.100" v="38"/>
          <ac:spMkLst>
            <pc:docMk/>
            <pc:sldMk cId="549196763" sldId="263"/>
            <ac:spMk id="12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45AB32A8-88C3-E243-9DC0-BC4E1B9EA278}" dt="2022-10-13T01:36:11.084" v="37"/>
        <pc:sldMkLst>
          <pc:docMk/>
          <pc:sldMk cId="1790198839" sldId="264"/>
        </pc:sldMkLst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11.084" v="37"/>
          <ac:spMkLst>
            <pc:docMk/>
            <pc:sldMk cId="1790198839" sldId="264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8"/>
        <pc:sldMkLst>
          <pc:docMk/>
          <pc:sldMk cId="2587246198" sldId="264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6:06.709" v="36"/>
        <pc:sldMkLst>
          <pc:docMk/>
          <pc:sldMk cId="688102405" sldId="265"/>
        </pc:sldMkLst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6.709" v="36"/>
          <ac:spMkLst>
            <pc:docMk/>
            <pc:sldMk cId="688102405" sldId="265"/>
            <ac:spMk id="12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45AB32A8-88C3-E243-9DC0-BC4E1B9EA278}" dt="2022-10-13T01:34:09.600" v="9"/>
        <pc:sldMkLst>
          <pc:docMk/>
          <pc:sldMk cId="2557072970" sldId="265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6:03.443" v="35"/>
        <pc:sldMkLst>
          <pc:docMk/>
          <pc:sldMk cId="26994253" sldId="266"/>
        </pc:sldMkLst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5.178" v="31"/>
          <ac:spMkLst>
            <pc:docMk/>
            <pc:sldMk cId="26994253" sldId="266"/>
            <ac:spMk id="8" creationId="{DE7FFD28-545C-4C88-A2E7-152FB234C92C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2" creationId="{6BEF4656-0683-4420-BED2-A1C88CED7D80}"/>
          </ac:spMkLst>
        </pc:spChg>
        <pc:spChg chg="add del">
          <ac:chgData name="Kristina Elen" userId="S::kelen@herzing.ca::79a21bbd-83f7-4e16-a863-8531c314eb69" providerId="AD" clId="Web-{45AB32A8-88C3-E243-9DC0-BC4E1B9EA278}" dt="2022-10-13T01:35:47.693" v="33"/>
          <ac:spMkLst>
            <pc:docMk/>
            <pc:sldMk cId="26994253" sldId="266"/>
            <ac:spMk id="33" creationId="{C4CCB850-8E75-43A0-AE24-BEE25764B197}"/>
          </ac:spMkLst>
        </pc:spChg>
        <pc:spChg chg="add del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35" creationId="{DE7FFD28-545C-4C88-A2E7-152FB234C92C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0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2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6:03.443" v="35"/>
          <ac:spMkLst>
            <pc:docMk/>
            <pc:sldMk cId="26994253" sldId="266"/>
            <ac:spMk id="44" creationId="{1C091803-41C2-48E0-9228-5148460C7479}"/>
          </ac:spMkLst>
        </pc:spChg>
        <pc:grpChg chg="add del">
          <ac:chgData name="Kristina Elen" userId="S::kelen@herzing.ca::79a21bbd-83f7-4e16-a863-8531c314eb69" providerId="AD" clId="Web-{45AB32A8-88C3-E243-9DC0-BC4E1B9EA278}" dt="2022-10-13T01:35:47.693" v="33"/>
          <ac:grpSpMkLst>
            <pc:docMk/>
            <pc:sldMk cId="26994253" sldId="266"/>
            <ac:grpSpMk id="10" creationId="{C40C6DFE-A65D-4403-B6BC-B3955D185AF4}"/>
          </ac:grpSpMkLst>
        </pc:grpChg>
      </pc:sldChg>
      <pc:sldChg chg="del">
        <pc:chgData name="Kristina Elen" userId="S::kelen@herzing.ca::79a21bbd-83f7-4e16-a863-8531c314eb69" providerId="AD" clId="Web-{45AB32A8-88C3-E243-9DC0-BC4E1B9EA278}" dt="2022-10-13T01:34:09.600" v="10"/>
        <pc:sldMkLst>
          <pc:docMk/>
          <pc:sldMk cId="2456897201" sldId="266"/>
        </pc:sldMkLst>
      </pc:sldChg>
      <pc:sldChg chg="del">
        <pc:chgData name="Kristina Elen" userId="S::kelen@herzing.ca::79a21bbd-83f7-4e16-a863-8531c314eb69" providerId="AD" clId="Web-{45AB32A8-88C3-E243-9DC0-BC4E1B9EA278}" dt="2022-10-13T01:34:04.069" v="1"/>
        <pc:sldMkLst>
          <pc:docMk/>
          <pc:sldMk cId="2941664047" sldId="267"/>
        </pc:sldMkLst>
      </pc:sldChg>
      <pc:sldChg chg="addSp modSp add mod setBg">
        <pc:chgData name="Kristina Elen" userId="S::kelen@herzing.ca::79a21bbd-83f7-4e16-a863-8531c314eb69" providerId="AD" clId="Web-{45AB32A8-88C3-E243-9DC0-BC4E1B9EA278}" dt="2022-10-13T01:35:21.256" v="29"/>
        <pc:sldMkLst>
          <pc:docMk/>
          <pc:sldMk cId="3203564453" sldId="267"/>
        </pc:sldMkLst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45AB32A8-88C3-E243-9DC0-BC4E1B9EA278}" dt="2022-10-13T01:35:21.256" v="29"/>
          <ac:spMkLst>
            <pc:docMk/>
            <pc:sldMk cId="3203564453" sldId="267"/>
            <ac:spMk id="14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45AB32A8-88C3-E243-9DC0-BC4E1B9EA278}" dt="2022-10-13T01:35:13.866" v="28"/>
        <pc:sldMkLst>
          <pc:docMk/>
          <pc:sldMk cId="230888494" sldId="268"/>
        </pc:sldMkLst>
        <pc:spChg chg="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13.866" v="28"/>
          <ac:spMkLst>
            <pc:docMk/>
            <pc:sldMk cId="230888494" sldId="268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7.288" v="25"/>
          <ac:graphicFrameMkLst>
            <pc:docMk/>
            <pc:sldMk cId="230888494" sldId="268"/>
            <ac:graphicFrameMk id="5" creationId="{D1E45985-84C9-B93B-32D3-EDE0B9A75D93}"/>
          </ac:graphicFrameMkLst>
        </pc:graphicFrameChg>
      </pc:sldChg>
      <pc:sldChg chg="del">
        <pc:chgData name="Kristina Elen" userId="S::kelen@herzing.ca::79a21bbd-83f7-4e16-a863-8531c314eb69" providerId="AD" clId="Web-{45AB32A8-88C3-E243-9DC0-BC4E1B9EA278}" dt="2022-10-13T01:34:03.522" v="0"/>
        <pc:sldMkLst>
          <pc:docMk/>
          <pc:sldMk cId="2511419958" sldId="268"/>
        </pc:sldMkLst>
      </pc:sldChg>
      <pc:sldChg chg="addSp delSp modSp add mod setBg">
        <pc:chgData name="Kristina Elen" userId="S::kelen@herzing.ca::79a21bbd-83f7-4e16-a863-8531c314eb69" providerId="AD" clId="Web-{45AB32A8-88C3-E243-9DC0-BC4E1B9EA278}" dt="2022-10-13T01:35:09.866" v="27"/>
        <pc:sldMkLst>
          <pc:docMk/>
          <pc:sldMk cId="74221019" sldId="269"/>
        </pc:sldMkLst>
        <pc:spChg chg="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2" creationId="{00000000-0000-0000-0000-000000000000}"/>
          </ac:spMkLst>
        </pc:spChg>
        <pc:spChg chg="add del mo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45AB32A8-88C3-E243-9DC0-BC4E1B9EA278}" dt="2022-10-13T01:35:09.866" v="27"/>
          <ac:spMkLst>
            <pc:docMk/>
            <pc:sldMk cId="74221019" sldId="269"/>
            <ac:spMk id="12" creationId="{1C091803-41C2-48E0-9228-5148460C7479}"/>
          </ac:spMkLst>
        </pc:spChg>
        <pc:graphicFrameChg chg="add del">
          <ac:chgData name="Kristina Elen" userId="S::kelen@herzing.ca::79a21bbd-83f7-4e16-a863-8531c314eb69" providerId="AD" clId="Web-{45AB32A8-88C3-E243-9DC0-BC4E1B9EA278}" dt="2022-10-13T01:34:59.881" v="26"/>
          <ac:graphicFrameMkLst>
            <pc:docMk/>
            <pc:sldMk cId="74221019" sldId="269"/>
            <ac:graphicFrameMk id="5" creationId="{CDB9669B-B76F-1A69-855C-E777BC7037F8}"/>
          </ac:graphicFrameMkLst>
        </pc:graphicFrameChg>
      </pc:sldChg>
      <pc:sldMasterChg chg="replId mo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424151694" sldId="2147483684"/>
        </pc:sldMasterMkLst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685454558" sldId="2147483685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582762378" sldId="2147483686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298805252" sldId="2147483687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924863155" sldId="2147483688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4173195677" sldId="2147483689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971538164" sldId="2147483690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2722099430" sldId="2147483691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136029545" sldId="2147483692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730944468" sldId="2147483693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3504382157" sldId="2147483694"/>
          </pc:sldLayoutMkLst>
        </pc:sldLayoutChg>
        <pc:sldLayoutChg chg="replI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424151694" sldId="2147483684"/>
            <pc:sldLayoutMk cId="1250758570" sldId="2147483695"/>
          </pc:sldLayoutMkLst>
        </pc:sldLayoutChg>
      </pc:sldMasterChg>
      <pc:sldMasterChg chg="add addSldLayout">
        <pc:chgData name="Kristina Elen" userId="S::kelen@herzing.ca::79a21bbd-83f7-4e16-a863-8531c314eb69" providerId="AD" clId="Web-{45AB32A8-88C3-E243-9DC0-BC4E1B9EA278}" dt="2022-10-13T01:34:28.507" v="11"/>
        <pc:sldMasterMkLst>
          <pc:docMk/>
          <pc:sldMasterMk cId="2137400511" sldId="2147483696"/>
        </pc:sldMasterMkLst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4044235786" sldId="2147483697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490555399" sldId="2147483698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249310686" sldId="2147483699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809661874" sldId="2147483700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64655273" sldId="2147483701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289261402" sldId="2147483702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415265869" sldId="2147483703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717951350" sldId="2147483704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338616955" sldId="2147483705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1601781422" sldId="2147483706"/>
          </pc:sldLayoutMkLst>
        </pc:sldLayoutChg>
        <pc:sldLayoutChg chg="add">
          <pc:chgData name="Kristina Elen" userId="S::kelen@herzing.ca::79a21bbd-83f7-4e16-a863-8531c314eb69" providerId="AD" clId="Web-{45AB32A8-88C3-E243-9DC0-BC4E1B9EA278}" dt="2022-10-13T01:34:28.507" v="11"/>
          <pc:sldLayoutMkLst>
            <pc:docMk/>
            <pc:sldMasterMk cId="2137400511" sldId="2147483696"/>
            <pc:sldLayoutMk cId="860953609" sldId="2147483707"/>
          </pc:sldLayoutMkLst>
        </pc:sldLayoutChg>
      </pc:sldMasterChg>
    </pc:docChg>
  </pc:docChgLst>
  <pc:docChgLst>
    <pc:chgData name="Kristina Elen" userId="S::kelen@herzing.ca::79a21bbd-83f7-4e16-a863-8531c314eb69" providerId="AD" clId="Web-{0800F14D-63F6-02B5-397B-9F96AF3B10D8}"/>
    <pc:docChg chg="addSld delSld modSld addMainMaster modMainMaster">
      <pc:chgData name="Kristina Elen" userId="S::kelen@herzing.ca::79a21bbd-83f7-4e16-a863-8531c314eb69" providerId="AD" clId="Web-{0800F14D-63F6-02B5-397B-9F96AF3B10D8}" dt="2022-10-13T02:19:04.284" v="51"/>
      <pc:docMkLst>
        <pc:docMk/>
      </pc:docMkLst>
      <pc:sldChg chg="modSp">
        <pc:chgData name="Kristina Elen" userId="S::kelen@herzing.ca::79a21bbd-83f7-4e16-a863-8531c314eb69" providerId="AD" clId="Web-{0800F14D-63F6-02B5-397B-9F96AF3B10D8}" dt="2022-10-13T02:16:04.394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0800F14D-63F6-02B5-397B-9F96AF3B10D8}" dt="2022-10-13T02:16:04.394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delSp modSp add mod setBg">
        <pc:chgData name="Kristina Elen" userId="S::kelen@herzing.ca::79a21bbd-83f7-4e16-a863-8531c314eb69" providerId="AD" clId="Web-{0800F14D-63F6-02B5-397B-9F96AF3B10D8}" dt="2022-10-13T02:18:55.174" v="49"/>
        <pc:sldMkLst>
          <pc:docMk/>
          <pc:sldMk cId="3274018390" sldId="258"/>
        </pc:sldMkLst>
        <pc:spChg chg="mo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8:55.174" v="48"/>
          <ac:spMkLst>
            <pc:docMk/>
            <pc:sldMk cId="3274018390" sldId="258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6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7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8:55.174" v="49"/>
          <ac:spMkLst>
            <pc:docMk/>
            <pc:sldMk cId="3274018390" sldId="258"/>
            <ac:spMk id="18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57" v="2"/>
        <pc:sldMkLst>
          <pc:docMk/>
          <pc:sldMk cId="4150833884" sldId="258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3"/>
        <pc:sldMkLst>
          <pc:docMk/>
          <pc:sldMk cId="652263042" sldId="259"/>
        </pc:sldMkLst>
      </pc:sldChg>
      <pc:sldChg chg="addSp delSp modSp add mod setBg">
        <pc:chgData name="Kristina Elen" userId="S::kelen@herzing.ca::79a21bbd-83f7-4e16-a863-8531c314eb69" providerId="AD" clId="Web-{0800F14D-63F6-02B5-397B-9F96AF3B10D8}" dt="2022-10-13T02:19:01.049" v="50"/>
        <pc:sldMkLst>
          <pc:docMk/>
          <pc:sldMk cId="1046840763" sldId="259"/>
        </pc:sldMkLst>
        <pc:spChg chg="mo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9:01.049" v="50"/>
          <ac:spMkLst>
            <pc:docMk/>
            <pc:sldMk cId="1046840763" sldId="259"/>
            <ac:spMk id="23" creationId="{1C091803-41C2-48E0-9228-5148460C7479}"/>
          </ac:spMkLst>
        </pc:spChg>
      </pc:sldChg>
      <pc:sldChg chg="addSp delSp modSp add mod setBg">
        <pc:chgData name="Kristina Elen" userId="S::kelen@herzing.ca::79a21bbd-83f7-4e16-a863-8531c314eb69" providerId="AD" clId="Web-{0800F14D-63F6-02B5-397B-9F96AF3B10D8}" dt="2022-10-13T02:19:04.284" v="51"/>
        <pc:sldMkLst>
          <pc:docMk/>
          <pc:sldMk cId="491155975" sldId="260"/>
        </pc:sldMkLst>
        <pc:spChg chg="mo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8" creationId="{6166C6D1-23AC-49C4-BA07-238E4E9F8CEB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0" creationId="{1C091803-41C2-48E0-9228-5148460C7479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2" creationId="{A35BD09B-BC3A-45C0-AF8E-950F364CDD42}"/>
          </ac:spMkLst>
        </pc:spChg>
        <pc:spChg chg="add del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4" creationId="{05CC4153-3F0D-4F4C-8F12-E8FC3FA40AEE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19" creationId="{B775CD93-9DF2-48CB-9F57-1BCA9A46C7FA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1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9:04.284" v="51"/>
          <ac:spMkLst>
            <pc:docMk/>
            <pc:sldMk cId="491155975" sldId="260"/>
            <ac:spMk id="23" creationId="{1C091803-41C2-48E0-9228-5148460C7479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72" v="4"/>
        <pc:sldMkLst>
          <pc:docMk/>
          <pc:sldMk cId="911169406" sldId="260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5"/>
        <pc:sldMkLst>
          <pc:docMk/>
          <pc:sldMk cId="1460971598" sldId="261"/>
        </pc:sldMkLst>
      </pc:sldChg>
      <pc:sldChg chg="addSp delSp modSp add mod setBg">
        <pc:chgData name="Kristina Elen" userId="S::kelen@herzing.ca::79a21bbd-83f7-4e16-a863-8531c314eb69" providerId="AD" clId="Web-{0800F14D-63F6-02B5-397B-9F96AF3B10D8}" dt="2022-10-13T02:18:37.003" v="44"/>
        <pc:sldMkLst>
          <pc:docMk/>
          <pc:sldMk cId="2194963880" sldId="261"/>
        </pc:sldMkLst>
        <pc:spChg chg="mod">
          <ac:chgData name="Kristina Elen" userId="S::kelen@herzing.ca::79a21bbd-83f7-4e16-a863-8531c314eb69" providerId="AD" clId="Web-{0800F14D-63F6-02B5-397B-9F96AF3B10D8}" dt="2022-10-13T02:18:37.003" v="44"/>
          <ac:spMkLst>
            <pc:docMk/>
            <pc:sldMk cId="2194963880" sldId="261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8" creationId="{E5A49435-E075-4822-9D18-0D1331C9FBD3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0" creationId="{580077DD-A7EE-9678-40E6-95496F2C50FC}"/>
          </ac:spMkLst>
        </pc:spChg>
        <pc:spChg chg="add del">
          <ac:chgData name="Kristina Elen" userId="S::kelen@herzing.ca::79a21bbd-83f7-4e16-a863-8531c314eb69" providerId="AD" clId="Web-{0800F14D-63F6-02B5-397B-9F96AF3B10D8}" dt="2022-10-13T02:17:55.034" v="39"/>
          <ac:spMkLst>
            <pc:docMk/>
            <pc:sldMk cId="2194963880" sldId="261"/>
            <ac:spMk id="11" creationId="{AB45A142-4255-493C-8284-5D566C121B10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5" creationId="{3CD1EA40-7116-4FCB-9369-70F29FAA91EC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17" creationId="{A5271697-90F1-4A23-8EF2-0179F2EAFACB}"/>
          </ac:spMkLst>
        </pc:spChg>
        <pc:spChg chg="add del">
          <ac:chgData name="Kristina Elen" userId="S::kelen@herzing.ca::79a21bbd-83f7-4e16-a863-8531c314eb69" providerId="AD" clId="Web-{0800F14D-63F6-02B5-397B-9F96AF3B10D8}" dt="2022-10-13T02:18:37.003" v="42"/>
          <ac:spMkLst>
            <pc:docMk/>
            <pc:sldMk cId="2194963880" sldId="261"/>
            <ac:spMk id="41" creationId="{D9F5512A-48E1-4C07-B75E-3CCC517B6804}"/>
          </ac:spMkLst>
        </pc:spChg>
        <pc:spChg chg="add">
          <ac:chgData name="Kristina Elen" userId="S::kelen@herzing.ca::79a21bbd-83f7-4e16-a863-8531c314eb69" providerId="AD" clId="Web-{0800F14D-63F6-02B5-397B-9F96AF3B10D8}" dt="2022-10-13T02:18:37.003" v="44"/>
          <ac:spMkLst>
            <pc:docMk/>
            <pc:sldMk cId="2194963880" sldId="261"/>
            <ac:spMk id="43" creationId="{AB45A142-4255-493C-8284-5D566C121B10}"/>
          </ac:spMkLst>
        </pc:spChg>
        <pc:grpChg chg="add del">
          <ac:chgData name="Kristina Elen" userId="S::kelen@herzing.ca::79a21bbd-83f7-4e16-a863-8531c314eb69" providerId="AD" clId="Web-{0800F14D-63F6-02B5-397B-9F96AF3B10D8}" dt="2022-10-13T02:18:37.003" v="42"/>
          <ac:grpSpMkLst>
            <pc:docMk/>
            <pc:sldMk cId="2194963880" sldId="261"/>
            <ac:grpSpMk id="19" creationId="{23AE24FC-E697-4150-A4E9-7038F72322EE}"/>
          </ac:grpSpMkLst>
        </pc:grpChg>
        <pc:picChg chg="add del mod replId">
          <ac:chgData name="Kristina Elen" userId="S::kelen@herzing.ca::79a21bbd-83f7-4e16-a863-8531c314eb69" providerId="AD" clId="Web-{0800F14D-63F6-02B5-397B-9F96AF3B10D8}" dt="2022-10-13T02:18:37.003" v="44"/>
          <ac:picMkLst>
            <pc:docMk/>
            <pc:sldMk cId="2194963880" sldId="261"/>
            <ac:picMk id="6" creationId="{00000000-0000-0000-0000-000000000000}"/>
          </ac:picMkLst>
        </pc:picChg>
        <pc:picChg chg="add del">
          <ac:chgData name="Kristina Elen" userId="S::kelen@herzing.ca::79a21bbd-83f7-4e16-a863-8531c314eb69" providerId="AD" clId="Web-{0800F14D-63F6-02B5-397B-9F96AF3B10D8}" dt="2022-10-13T02:18:37.003" v="42"/>
          <ac:picMkLst>
            <pc:docMk/>
            <pc:sldMk cId="2194963880" sldId="261"/>
            <ac:picMk id="6" creationId="{00000000-0000-0000-0000-000000000000}"/>
          </ac:picMkLst>
        </pc:picChg>
        <pc:cxnChg chg="add del">
          <ac:chgData name="Kristina Elen" userId="S::kelen@herzing.ca::79a21bbd-83f7-4e16-a863-8531c314eb69" providerId="AD" clId="Web-{0800F14D-63F6-02B5-397B-9F96AF3B10D8}" dt="2022-10-13T02:17:55.034" v="39"/>
          <ac:cxnSpMkLst>
            <pc:docMk/>
            <pc:sldMk cId="2194963880" sldId="261"/>
            <ac:cxnSpMk id="13" creationId="{38FB9660-F42F-4313-BBC4-47C007FE484C}"/>
          </ac:cxnSpMkLst>
        </pc:cxnChg>
        <pc:cxnChg chg="add">
          <ac:chgData name="Kristina Elen" userId="S::kelen@herzing.ca::79a21bbd-83f7-4e16-a863-8531c314eb69" providerId="AD" clId="Web-{0800F14D-63F6-02B5-397B-9F96AF3B10D8}" dt="2022-10-13T02:18:37.003" v="44"/>
          <ac:cxnSpMkLst>
            <pc:docMk/>
            <pc:sldMk cId="2194963880" sldId="261"/>
            <ac:cxnSpMk id="44" creationId="{38FB9660-F42F-4313-BBC4-47C007FE484C}"/>
          </ac:cxnSpMkLst>
        </pc:cxnChg>
      </pc:sldChg>
      <pc:sldChg chg="addSp delSp add">
        <pc:chgData name="Kristina Elen" userId="S::kelen@herzing.ca::79a21bbd-83f7-4e16-a863-8531c314eb69" providerId="AD" clId="Web-{0800F14D-63F6-02B5-397B-9F96AF3B10D8}" dt="2022-10-13T02:17:38.362" v="37"/>
        <pc:sldMkLst>
          <pc:docMk/>
          <pc:sldMk cId="2789360367" sldId="262"/>
        </pc:sldMkLst>
        <pc:spChg chg="del">
          <ac:chgData name="Kristina Elen" userId="S::kelen@herzing.ca::79a21bbd-83f7-4e16-a863-8531c314eb69" providerId="AD" clId="Web-{0800F14D-63F6-02B5-397B-9F96AF3B10D8}" dt="2022-10-13T02:17:38.362" v="37"/>
          <ac:spMkLst>
            <pc:docMk/>
            <pc:sldMk cId="2789360367" sldId="262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0800F14D-63F6-02B5-397B-9F96AF3B10D8}" dt="2022-10-13T02:17:38.362" v="37"/>
          <ac:graphicFrameMkLst>
            <pc:docMk/>
            <pc:sldMk cId="2789360367" sldId="262"/>
            <ac:graphicFrameMk id="5" creationId="{2CFA974F-4A90-4823-47C9-D36F2B756BDA}"/>
          </ac:graphicFrameMkLst>
        </pc:graphicFrameChg>
      </pc:sldChg>
      <pc:sldChg chg="del">
        <pc:chgData name="Kristina Elen" userId="S::kelen@herzing.ca::79a21bbd-83f7-4e16-a863-8531c314eb69" providerId="AD" clId="Web-{0800F14D-63F6-02B5-397B-9F96AF3B10D8}" dt="2022-10-13T02:16:07.972" v="6"/>
        <pc:sldMkLst>
          <pc:docMk/>
          <pc:sldMk cId="3294688548" sldId="262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7"/>
        <pc:sldMkLst>
          <pc:docMk/>
          <pc:sldMk cId="787290547" sldId="263"/>
        </pc:sldMkLst>
      </pc:sldChg>
      <pc:sldChg chg="addSp modSp add mod setBg">
        <pc:chgData name="Kristina Elen" userId="S::kelen@herzing.ca::79a21bbd-83f7-4e16-a863-8531c314eb69" providerId="AD" clId="Web-{0800F14D-63F6-02B5-397B-9F96AF3B10D8}" dt="2022-10-13T02:17:30.925" v="36"/>
        <pc:sldMkLst>
          <pc:docMk/>
          <pc:sldMk cId="3475326449" sldId="263"/>
        </pc:sldMkLst>
        <pc:spChg chg="mo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7:30.925" v="36"/>
          <ac:spMkLst>
            <pc:docMk/>
            <pc:sldMk cId="3475326449" sldId="263"/>
            <ac:spMk id="10" creationId="{73ED6512-6858-4552-B699-9A97FE9A4EA2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27.253" v="35"/>
        <pc:sldMkLst>
          <pc:docMk/>
          <pc:sldMk cId="199114608" sldId="264"/>
        </pc:sldMkLst>
        <pc:spChg chg="mo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7:27.253" v="35"/>
          <ac:spMkLst>
            <pc:docMk/>
            <pc:sldMk cId="199114608" sldId="264"/>
            <ac:spMk id="10" creationId="{73ED6512-6858-4552-B699-9A97FE9A4EA2}"/>
          </ac:spMkLst>
        </pc:spChg>
      </pc:sldChg>
      <pc:sldChg chg="del">
        <pc:chgData name="Kristina Elen" userId="S::kelen@herzing.ca::79a21bbd-83f7-4e16-a863-8531c314eb69" providerId="AD" clId="Web-{0800F14D-63F6-02B5-397B-9F96AF3B10D8}" dt="2022-10-13T02:16:07.972" v="8"/>
        <pc:sldMkLst>
          <pc:docMk/>
          <pc:sldMk cId="1074627224" sldId="264"/>
        </pc:sldMkLst>
      </pc:sldChg>
      <pc:sldChg chg="del">
        <pc:chgData name="Kristina Elen" userId="S::kelen@herzing.ca::79a21bbd-83f7-4e16-a863-8531c314eb69" providerId="AD" clId="Web-{0800F14D-63F6-02B5-397B-9F96AF3B10D8}" dt="2022-10-13T02:16:07.972" v="9"/>
        <pc:sldMkLst>
          <pc:docMk/>
          <pc:sldMk cId="604705256" sldId="265"/>
        </pc:sldMkLst>
      </pc:sldChg>
      <pc:sldChg chg="addSp modSp add mod setBg">
        <pc:chgData name="Kristina Elen" userId="S::kelen@herzing.ca::79a21bbd-83f7-4e16-a863-8531c314eb69" providerId="AD" clId="Web-{0800F14D-63F6-02B5-397B-9F96AF3B10D8}" dt="2022-10-13T02:17:21.644" v="34"/>
        <pc:sldMkLst>
          <pc:docMk/>
          <pc:sldMk cId="1559259348" sldId="265"/>
        </pc:sldMkLst>
        <pc:spChg chg="mo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21.644" v="34"/>
          <ac:spMkLst>
            <pc:docMk/>
            <pc:sldMk cId="1559259348" sldId="265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7.456" v="33"/>
        <pc:sldMkLst>
          <pc:docMk/>
          <pc:sldMk cId="1252678658" sldId="266"/>
        </pc:sldMkLst>
        <pc:spChg chg="mo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7.456" v="33"/>
          <ac:spMkLst>
            <pc:docMk/>
            <pc:sldMk cId="1252678658" sldId="266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4.066" v="32"/>
        <pc:sldMkLst>
          <pc:docMk/>
          <pc:sldMk cId="3979792201" sldId="267"/>
        </pc:sldMkLst>
        <pc:spChg chg="mo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4.066" v="32"/>
          <ac:spMkLst>
            <pc:docMk/>
            <pc:sldMk cId="3979792201" sldId="267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10.003" v="31"/>
        <pc:sldMkLst>
          <pc:docMk/>
          <pc:sldMk cId="3644526947" sldId="268"/>
        </pc:sldMkLst>
        <pc:spChg chg="mo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10.003" v="31"/>
          <ac:spMkLst>
            <pc:docMk/>
            <pc:sldMk cId="3644526947" sldId="268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06.550" v="30"/>
        <pc:sldMkLst>
          <pc:docMk/>
          <pc:sldMk cId="1068449965" sldId="269"/>
        </pc:sldMkLst>
        <pc:spChg chg="mo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2" creationId="{485F61C1-E11D-4277-A3DB-09235ACE4A2E}"/>
          </ac:spMkLst>
        </pc:spChg>
        <pc:spChg chg="add">
          <ac:chgData name="Kristina Elen" userId="S::kelen@herzing.ca::79a21bbd-83f7-4e16-a863-8531c314eb69" providerId="AD" clId="Web-{0800F14D-63F6-02B5-397B-9F96AF3B10D8}" dt="2022-10-13T02:17:06.550" v="30"/>
          <ac:spMkLst>
            <pc:docMk/>
            <pc:sldMk cId="1068449965" sldId="269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7:01.175" v="29"/>
        <pc:sldMkLst>
          <pc:docMk/>
          <pc:sldMk cId="1843903766" sldId="270"/>
        </pc:sldMkLst>
        <pc:spChg chg="mo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0800F14D-63F6-02B5-397B-9F96AF3B10D8}" dt="2022-10-13T02:17:01.175" v="29"/>
          <ac:spMkLst>
            <pc:docMk/>
            <pc:sldMk cId="1843903766" sldId="270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56.863" v="28"/>
        <pc:sldMkLst>
          <pc:docMk/>
          <pc:sldMk cId="1880493364" sldId="271"/>
        </pc:sldMkLst>
        <pc:spChg chg="mo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8" creationId="{6166C6D1-23AC-49C4-BA07-238E4E9F8CEB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0" creationId="{1C091803-41C2-48E0-9228-5148460C7479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2" creationId="{A35BD09B-BC3A-45C0-AF8E-950F364CDD42}"/>
          </ac:spMkLst>
        </pc:spChg>
        <pc:spChg chg="add">
          <ac:chgData name="Kristina Elen" userId="S::kelen@herzing.ca::79a21bbd-83f7-4e16-a863-8531c314eb69" providerId="AD" clId="Web-{0800F14D-63F6-02B5-397B-9F96AF3B10D8}" dt="2022-10-13T02:16:56.863" v="28"/>
          <ac:spMkLst>
            <pc:docMk/>
            <pc:sldMk cId="1880493364" sldId="271"/>
            <ac:spMk id="14" creationId="{05CC4153-3F0D-4F4C-8F12-E8FC3FA40AEE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52.160" v="27"/>
        <pc:sldMkLst>
          <pc:docMk/>
          <pc:sldMk cId="1282888823" sldId="272"/>
        </pc:sldMkLst>
        <pc:spChg chg="mo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6:52.160" v="27"/>
          <ac:spMkLst>
            <pc:docMk/>
            <pc:sldMk cId="1282888823" sldId="272"/>
            <ac:spMk id="10" creationId="{73ED6512-6858-4552-B699-9A97FE9A4EA2}"/>
          </ac:spMkLst>
        </pc:spChg>
      </pc:sldChg>
      <pc:sldChg chg="addSp modSp add mod setBg">
        <pc:chgData name="Kristina Elen" userId="S::kelen@herzing.ca::79a21bbd-83f7-4e16-a863-8531c314eb69" providerId="AD" clId="Web-{0800F14D-63F6-02B5-397B-9F96AF3B10D8}" dt="2022-10-13T02:16:47.207" v="26"/>
        <pc:sldMkLst>
          <pc:docMk/>
          <pc:sldMk cId="543427545" sldId="273"/>
        </pc:sldMkLst>
        <pc:spChg chg="mo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8" creationId="{4038CB10-1F5C-4D54-9DF7-12586DE5B007}"/>
          </ac:spMkLst>
        </pc:spChg>
        <pc:spChg chg="add">
          <ac:chgData name="Kristina Elen" userId="S::kelen@herzing.ca::79a21bbd-83f7-4e16-a863-8531c314eb69" providerId="AD" clId="Web-{0800F14D-63F6-02B5-397B-9F96AF3B10D8}" dt="2022-10-13T02:16:47.207" v="26"/>
          <ac:spMkLst>
            <pc:docMk/>
            <pc:sldMk cId="543427545" sldId="273"/>
            <ac:spMk id="10" creationId="{73ED6512-6858-4552-B699-9A97FE9A4EA2}"/>
          </ac:spMkLst>
        </pc:spChg>
      </pc:sldChg>
      <pc:sldMasterChg chg="add addSldLayout">
        <pc:chgData name="Kristina Elen" userId="S::kelen@herzing.ca::79a21bbd-83f7-4e16-a863-8531c314eb69" providerId="AD" clId="Web-{0800F14D-63F6-02B5-397B-9F96AF3B10D8}" dt="2022-10-13T02:16:09.004" v="10"/>
        <pc:sldMasterMkLst>
          <pc:docMk/>
          <pc:sldMasterMk cId="2772128750" sldId="2147483648"/>
        </pc:sldMasterMkLst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648"/>
            <pc:sldLayoutMk cId="2593489661" sldId="2147483649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648"/>
            <pc:sldLayoutMk cId="1483591757" sldId="2147483650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648"/>
            <pc:sldLayoutMk cId="3557183238" sldId="2147483651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648"/>
            <pc:sldLayoutMk cId="1498910901" sldId="2147483652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648"/>
            <pc:sldLayoutMk cId="733030966" sldId="2147483653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648"/>
            <pc:sldLayoutMk cId="1443843658" sldId="2147483654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648"/>
            <pc:sldLayoutMk cId="2086819936" sldId="2147483655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648"/>
            <pc:sldLayoutMk cId="2483276151" sldId="2147483656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648"/>
            <pc:sldLayoutMk cId="3844973949" sldId="2147483657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648"/>
            <pc:sldLayoutMk cId="2257224223" sldId="2147483658"/>
          </pc:sldLayoutMkLst>
        </pc:sldLayoutChg>
        <pc:sldLayoutChg chg="ad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2772128750" sldId="2147483648"/>
            <pc:sldLayoutMk cId="3361589065" sldId="2147483659"/>
          </pc:sldLayoutMkLst>
        </pc:sldLayoutChg>
      </pc:sldMasterChg>
      <pc:sldMasterChg chg="replId modSldLayout">
        <pc:chgData name="Kristina Elen" userId="S::kelen@herzing.ca::79a21bbd-83f7-4e16-a863-8531c314eb69" providerId="AD" clId="Web-{0800F14D-63F6-02B5-397B-9F96AF3B10D8}" dt="2022-10-13T02:16:09.004" v="10"/>
        <pc:sldMasterMkLst>
          <pc:docMk/>
          <pc:sldMasterMk cId="1267429961" sldId="2147483708"/>
        </pc:sldMasterMkLst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395023680" sldId="2147483709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393653130" sldId="2147483710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677143011" sldId="2147483711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4214606456" sldId="2147483712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501109446" sldId="2147483713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357677068" sldId="2147483714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222513435" sldId="2147483715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871480848" sldId="2147483716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339353978" sldId="2147483717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3690752034" sldId="2147483718"/>
          </pc:sldLayoutMkLst>
        </pc:sldLayoutChg>
        <pc:sldLayoutChg chg="replId">
          <pc:chgData name="Kristina Elen" userId="S::kelen@herzing.ca::79a21bbd-83f7-4e16-a863-8531c314eb69" providerId="AD" clId="Web-{0800F14D-63F6-02B5-397B-9F96AF3B10D8}" dt="2022-10-13T02:16:09.004" v="10"/>
          <pc:sldLayoutMkLst>
            <pc:docMk/>
            <pc:sldMasterMk cId="1267429961" sldId="2147483708"/>
            <pc:sldLayoutMk cId="1779683612" sldId="2147483719"/>
          </pc:sldLayoutMkLst>
        </pc:sldLayoutChg>
      </pc:sldMasterChg>
    </pc:docChg>
  </pc:docChgLst>
  <pc:docChgLst>
    <pc:chgData name="Kristina Elen" userId="S::kelen@herzing.ca::79a21bbd-83f7-4e16-a863-8531c314eb69" providerId="AD" clId="Web-{1CF5FA5D-CF27-284A-2FC6-587A9D1D2DC9}"/>
    <pc:docChg chg="modSld">
      <pc:chgData name="Kristina Elen" userId="S::kelen@herzing.ca::79a21bbd-83f7-4e16-a863-8531c314eb69" providerId="AD" clId="Web-{1CF5FA5D-CF27-284A-2FC6-587A9D1D2DC9}" dt="2022-10-11T10:45:07.105" v="3" actId="20577"/>
      <pc:docMkLst>
        <pc:docMk/>
      </pc:docMkLst>
      <pc:sldChg chg="modSp">
        <pc:chgData name="Kristina Elen" userId="S::kelen@herzing.ca::79a21bbd-83f7-4e16-a863-8531c314eb69" providerId="AD" clId="Web-{1CF5FA5D-CF27-284A-2FC6-587A9D1D2DC9}" dt="2022-10-11T10:45:07.105" v="3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1CF5FA5D-CF27-284A-2FC6-587A9D1D2DC9}" dt="2022-10-11T10:45:07.105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A36D5363-A68A-F0D3-3765-C3B1D2A844CD}"/>
    <pc:docChg chg="addSld delSld modSld addMainMaster modMainMaster">
      <pc:chgData name="Kristina Elen" userId="S::kelen@herzing.ca::79a21bbd-83f7-4e16-a863-8531c314eb69" providerId="AD" clId="Web-{A36D5363-A68A-F0D3-3765-C3B1D2A844CD}" dt="2022-10-11T10:48:54.141" v="58"/>
      <pc:docMkLst>
        <pc:docMk/>
      </pc:docMkLst>
      <pc:sldChg chg="modSp">
        <pc:chgData name="Kristina Elen" userId="S::kelen@herzing.ca::79a21bbd-83f7-4e16-a863-8531c314eb69" providerId="AD" clId="Web-{A36D5363-A68A-F0D3-3765-C3B1D2A844CD}" dt="2022-10-11T10:46:46.482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A36D5363-A68A-F0D3-3765-C3B1D2A844CD}" dt="2022-10-11T10:46:46.482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54.141" v="58"/>
        <pc:sldMkLst>
          <pc:docMk/>
          <pc:sldMk cId="2200211860" sldId="258"/>
        </pc:sldMkLst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54.141" v="58"/>
          <ac:spMkLst>
            <pc:docMk/>
            <pc:sldMk cId="2200211860" sldId="258"/>
            <ac:spMk id="8" creationId="{51D98CAC-3EFF-4342-BD5A-6C0E8CAB4C1A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31.155" v="36"/>
        <pc:sldMkLst>
          <pc:docMk/>
          <pc:sldMk cId="3478469596" sldId="25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9.328" v="57"/>
        <pc:sldMkLst>
          <pc:docMk/>
          <pc:sldMk cId="229552637" sldId="259"/>
        </pc:sldMkLst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9.328" v="57"/>
          <ac:spMkLst>
            <pc:docMk/>
            <pc:sldMk cId="229552637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8.108" v="34"/>
        <pc:sldMkLst>
          <pc:docMk/>
          <pc:sldMk cId="3784937640" sldId="259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4.609" v="56"/>
        <pc:sldMkLst>
          <pc:docMk/>
          <pc:sldMk cId="581253696" sldId="260"/>
        </pc:sldMkLst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4.609" v="56"/>
          <ac:spMkLst>
            <pc:docMk/>
            <pc:sldMk cId="58125369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9.842" v="35"/>
        <pc:sldMkLst>
          <pc:docMk/>
          <pc:sldMk cId="1675596478" sldId="260"/>
        </pc:sldMkLst>
      </pc:sldChg>
      <pc:sldChg chg="del">
        <pc:chgData name="Kristina Elen" userId="S::kelen@herzing.ca::79a21bbd-83f7-4e16-a863-8531c314eb69" providerId="AD" clId="Web-{A36D5363-A68A-F0D3-3765-C3B1D2A844CD}" dt="2022-10-11T10:47:27.749" v="33"/>
        <pc:sldMkLst>
          <pc:docMk/>
          <pc:sldMk cId="616372991" sldId="261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31.078" v="55"/>
        <pc:sldMkLst>
          <pc:docMk/>
          <pc:sldMk cId="1196352707" sldId="261"/>
        </pc:sldMkLst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31.078" v="55"/>
          <ac:spMkLst>
            <pc:docMk/>
            <pc:sldMk cId="1196352707" sldId="261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27.812" v="54"/>
        <pc:sldMkLst>
          <pc:docMk/>
          <pc:sldMk cId="232373687" sldId="262"/>
        </pc:sldMkLst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7.812" v="54"/>
          <ac:spMkLst>
            <pc:docMk/>
            <pc:sldMk cId="232373687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0"/>
        <pc:sldMkLst>
          <pc:docMk/>
          <pc:sldMk cId="3195413128" sldId="262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24.078" v="53"/>
        <pc:sldMkLst>
          <pc:docMk/>
          <pc:sldMk cId="77282394" sldId="263"/>
        </pc:sldMkLst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24.078" v="53"/>
          <ac:spMkLst>
            <pc:docMk/>
            <pc:sldMk cId="77282394" sldId="263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1"/>
        <pc:sldMkLst>
          <pc:docMk/>
          <pc:sldMk cId="4253031453" sldId="263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2"/>
        <pc:sldMkLst>
          <pc:docMk/>
          <pc:sldMk cId="1058235036" sldId="264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17.968" v="52"/>
        <pc:sldMkLst>
          <pc:docMk/>
          <pc:sldMk cId="2587246198" sldId="264"/>
        </pc:sldMkLst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7.968" v="52"/>
          <ac:spMkLst>
            <pc:docMk/>
            <pc:sldMk cId="2587246198" sldId="264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A36D5363-A68A-F0D3-3765-C3B1D2A844CD}" dt="2022-10-11T10:48:14.859" v="51"/>
        <pc:sldMkLst>
          <pc:docMk/>
          <pc:sldMk cId="2557072970" sldId="265"/>
        </pc:sldMkLst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A36D5363-A68A-F0D3-3765-C3B1D2A844CD}" dt="2022-10-11T10:48:14.859" v="51"/>
          <ac:spMkLst>
            <pc:docMk/>
            <pc:sldMk cId="2557072970" sldId="265"/>
            <ac:spMk id="16" creationId="{82211336-CFF3-412D-868A-6679C1004C45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77" v="23"/>
        <pc:sldMkLst>
          <pc:docMk/>
          <pc:sldMk cId="2630998375" sldId="265"/>
        </pc:sldMkLst>
      </pc:sldChg>
      <pc:sldChg chg="del">
        <pc:chgData name="Kristina Elen" userId="S::kelen@herzing.ca::79a21bbd-83f7-4e16-a863-8531c314eb69" providerId="AD" clId="Web-{A36D5363-A68A-F0D3-3765-C3B1D2A844CD}" dt="2022-10-11T10:47:21.577" v="24"/>
        <pc:sldMkLst>
          <pc:docMk/>
          <pc:sldMk cId="1593125758" sldId="266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5.031" v="50"/>
        <pc:sldMkLst>
          <pc:docMk/>
          <pc:sldMk cId="2456897201" sldId="266"/>
        </pc:sldMkLst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5.031" v="50"/>
          <ac:spMkLst>
            <pc:docMk/>
            <pc:sldMk cId="2456897201" sldId="266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A36D5363-A68A-F0D3-3765-C3B1D2A844CD}" dt="2022-10-11T10:48:05.031" v="50"/>
          <ac:grpSpMkLst>
            <pc:docMk/>
            <pc:sldMk cId="2456897201" sldId="266"/>
            <ac:grpSpMk id="10" creationId="{AA1375E3-3E53-4D75-BAB7-E5929BFCB25F}"/>
          </ac:grpSpMkLst>
        </pc:grpChg>
      </pc:sldChg>
      <pc:sldChg chg="del">
        <pc:chgData name="Kristina Elen" userId="S::kelen@herzing.ca::79a21bbd-83f7-4e16-a863-8531c314eb69" providerId="AD" clId="Web-{A36D5363-A68A-F0D3-3765-C3B1D2A844CD}" dt="2022-10-11T10:47:21.592" v="25"/>
        <pc:sldMkLst>
          <pc:docMk/>
          <pc:sldMk cId="271375999" sldId="267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8:01.374" v="49"/>
        <pc:sldMkLst>
          <pc:docMk/>
          <pc:sldMk cId="2941664047" sldId="267"/>
        </pc:sldMkLst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A36D5363-A68A-F0D3-3765-C3B1D2A844CD}" dt="2022-10-11T10:48:01.374" v="49"/>
          <ac:spMkLst>
            <pc:docMk/>
            <pc:sldMk cId="2941664047" sldId="267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A36D5363-A68A-F0D3-3765-C3B1D2A844CD}" dt="2022-10-11T10:47:21.592" v="26"/>
        <pc:sldMkLst>
          <pc:docMk/>
          <pc:sldMk cId="1532862185" sldId="268"/>
        </pc:sldMkLst>
      </pc:sldChg>
      <pc:sldChg chg="addSp modSp add mod setBg">
        <pc:chgData name="Kristina Elen" userId="S::kelen@herzing.ca::79a21bbd-83f7-4e16-a863-8531c314eb69" providerId="AD" clId="Web-{A36D5363-A68A-F0D3-3765-C3B1D2A844CD}" dt="2022-10-11T10:47:57.765" v="48"/>
        <pc:sldMkLst>
          <pc:docMk/>
          <pc:sldMk cId="2511419958" sldId="268"/>
        </pc:sldMkLst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0" creationId="{59A309A7-1751-4ABE-A3C1-EEC40366AD89}"/>
          </ac:spMkLst>
        </pc:spChg>
        <pc:spChg chg="add">
          <ac:chgData name="Kristina Elen" userId="S::kelen@herzing.ca::79a21bbd-83f7-4e16-a863-8531c314eb69" providerId="AD" clId="Web-{A36D5363-A68A-F0D3-3765-C3B1D2A844CD}" dt="2022-10-11T10:47:57.765" v="48"/>
          <ac:spMkLst>
            <pc:docMk/>
            <pc:sldMk cId="2511419958" sldId="268"/>
            <ac:spMk id="12" creationId="{967D8EB6-EAE1-4F9C-B398-83321E287204}"/>
          </ac:spMkLst>
        </pc:spChg>
        <pc:picChg chg="add">
          <ac:chgData name="Kristina Elen" userId="S::kelen@herzing.ca::79a21bbd-83f7-4e16-a863-8531c314eb69" providerId="AD" clId="Web-{A36D5363-A68A-F0D3-3765-C3B1D2A844CD}" dt="2022-10-11T10:47:57.765" v="48"/>
          <ac:picMkLst>
            <pc:docMk/>
            <pc:sldMk cId="2511419958" sldId="268"/>
            <ac:picMk id="7" creationId="{D41A5816-46AA-5714-1A0E-73AB4030FAAB}"/>
          </ac:picMkLst>
        </pc:picChg>
      </pc:sldChg>
      <pc:sldChg chg="del">
        <pc:chgData name="Kristina Elen" userId="S::kelen@herzing.ca::79a21bbd-83f7-4e16-a863-8531c314eb69" providerId="AD" clId="Web-{A36D5363-A68A-F0D3-3765-C3B1D2A844CD}" dt="2022-10-11T10:47:21.592" v="27"/>
        <pc:sldMkLst>
          <pc:docMk/>
          <pc:sldMk cId="1779334981" sldId="269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8"/>
        <pc:sldMkLst>
          <pc:docMk/>
          <pc:sldMk cId="259676399" sldId="270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29"/>
        <pc:sldMkLst>
          <pc:docMk/>
          <pc:sldMk cId="2243640836" sldId="271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0"/>
        <pc:sldMkLst>
          <pc:docMk/>
          <pc:sldMk cId="3000805884" sldId="272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1"/>
        <pc:sldMkLst>
          <pc:docMk/>
          <pc:sldMk cId="2148914679" sldId="273"/>
        </pc:sldMkLst>
      </pc:sldChg>
      <pc:sldChg chg="del">
        <pc:chgData name="Kristina Elen" userId="S::kelen@herzing.ca::79a21bbd-83f7-4e16-a863-8531c314eb69" providerId="AD" clId="Web-{A36D5363-A68A-F0D3-3765-C3B1D2A844CD}" dt="2022-10-11T10:47:21.592" v="32"/>
        <pc:sldMkLst>
          <pc:docMk/>
          <pc:sldMk cId="3932517194" sldId="274"/>
        </pc:sldMkLst>
      </pc:sldChg>
      <pc:sldChg chg="del">
        <pc:chgData name="Kristina Elen" userId="S::kelen@herzing.ca::79a21bbd-83f7-4e16-a863-8531c314eb69" providerId="AD" clId="Web-{A36D5363-A68A-F0D3-3765-C3B1D2A844CD}" dt="2022-10-11T10:47:16.342" v="19"/>
        <pc:sldMkLst>
          <pc:docMk/>
          <pc:sldMk cId="1718917635" sldId="275"/>
        </pc:sldMkLst>
      </pc:sldChg>
      <pc:sldChg chg="del">
        <pc:chgData name="Kristina Elen" userId="S::kelen@herzing.ca::79a21bbd-83f7-4e16-a863-8531c314eb69" providerId="AD" clId="Web-{A36D5363-A68A-F0D3-3765-C3B1D2A844CD}" dt="2022-10-11T10:47:15.577" v="18"/>
        <pc:sldMkLst>
          <pc:docMk/>
          <pc:sldMk cId="3420779468" sldId="276"/>
        </pc:sldMkLst>
      </pc:sldChg>
      <pc:sldChg chg="del">
        <pc:chgData name="Kristina Elen" userId="S::kelen@herzing.ca::79a21bbd-83f7-4e16-a863-8531c314eb69" providerId="AD" clId="Web-{A36D5363-A68A-F0D3-3765-C3B1D2A844CD}" dt="2022-10-11T10:47:15.155" v="17"/>
        <pc:sldMkLst>
          <pc:docMk/>
          <pc:sldMk cId="3300947184" sldId="277"/>
        </pc:sldMkLst>
      </pc:sldChg>
      <pc:sldChg chg="del">
        <pc:chgData name="Kristina Elen" userId="S::kelen@herzing.ca::79a21bbd-83f7-4e16-a863-8531c314eb69" providerId="AD" clId="Web-{A36D5363-A68A-F0D3-3765-C3B1D2A844CD}" dt="2022-10-11T10:47:14.608" v="16"/>
        <pc:sldMkLst>
          <pc:docMk/>
          <pc:sldMk cId="783196580" sldId="278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3"/>
        <pc:sldMkLst>
          <pc:docMk/>
          <pc:sldMk cId="3097450601" sldId="279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4"/>
        <pc:sldMkLst>
          <pc:docMk/>
          <pc:sldMk cId="1368529813" sldId="280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5"/>
        <pc:sldMkLst>
          <pc:docMk/>
          <pc:sldMk cId="2478579316" sldId="281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6"/>
        <pc:sldMkLst>
          <pc:docMk/>
          <pc:sldMk cId="4059277285" sldId="282"/>
        </pc:sldMkLst>
      </pc:sldChg>
      <pc:sldChg chg="del">
        <pc:chgData name="Kristina Elen" userId="S::kelen@herzing.ca::79a21bbd-83f7-4e16-a863-8531c314eb69" providerId="AD" clId="Web-{A36D5363-A68A-F0D3-3765-C3B1D2A844CD}" dt="2022-10-11T10:46:54.998" v="7"/>
        <pc:sldMkLst>
          <pc:docMk/>
          <pc:sldMk cId="283374727" sldId="283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8"/>
        <pc:sldMkLst>
          <pc:docMk/>
          <pc:sldMk cId="2504949653" sldId="284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9"/>
        <pc:sldMkLst>
          <pc:docMk/>
          <pc:sldMk cId="3851773404" sldId="285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0"/>
        <pc:sldMkLst>
          <pc:docMk/>
          <pc:sldMk cId="3449378300" sldId="286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1"/>
        <pc:sldMkLst>
          <pc:docMk/>
          <pc:sldMk cId="4089718465" sldId="287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2"/>
        <pc:sldMkLst>
          <pc:docMk/>
          <pc:sldMk cId="1172007029" sldId="288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3"/>
        <pc:sldMkLst>
          <pc:docMk/>
          <pc:sldMk cId="3548141903" sldId="289"/>
        </pc:sldMkLst>
      </pc:sldChg>
      <pc:sldChg chg="del">
        <pc:chgData name="Kristina Elen" userId="S::kelen@herzing.ca::79a21bbd-83f7-4e16-a863-8531c314eb69" providerId="AD" clId="Web-{A36D5363-A68A-F0D3-3765-C3B1D2A844CD}" dt="2022-10-11T10:46:55.014" v="14"/>
        <pc:sldMkLst>
          <pc:docMk/>
          <pc:sldMk cId="2113353921" sldId="290"/>
        </pc:sldMkLst>
      </pc:sldChg>
      <pc:sldChg chg="del">
        <pc:chgData name="Kristina Elen" userId="S::kelen@herzing.ca::79a21bbd-83f7-4e16-a863-8531c314eb69" providerId="AD" clId="Web-{A36D5363-A68A-F0D3-3765-C3B1D2A844CD}" dt="2022-10-11T10:46:55.029" v="15"/>
        <pc:sldMkLst>
          <pc:docMk/>
          <pc:sldMk cId="868630563" sldId="291"/>
        </pc:sldMkLst>
      </pc:sldChg>
      <pc:sldChg chg="del">
        <pc:chgData name="Kristina Elen" userId="S::kelen@herzing.ca::79a21bbd-83f7-4e16-a863-8531c314eb69" providerId="AD" clId="Web-{A36D5363-A68A-F0D3-3765-C3B1D2A844CD}" dt="2022-10-11T10:46:48.545" v="2"/>
        <pc:sldMkLst>
          <pc:docMk/>
          <pc:sldMk cId="3527527422" sldId="292"/>
        </pc:sldMkLst>
      </pc:sldChg>
      <pc:sldMasterChg chg="replId mo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931714542" sldId="2147483672"/>
        </pc:sldMasterMkLst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204873696" sldId="2147483673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17795942" sldId="2147483674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590205671" sldId="2147483675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525793441" sldId="2147483676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840844612" sldId="2147483677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010314651" sldId="2147483678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683791721" sldId="2147483679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2482412407" sldId="2147483680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3164910313" sldId="2147483681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1193019525" sldId="2147483682"/>
          </pc:sldLayoutMkLst>
        </pc:sldLayoutChg>
        <pc:sldLayoutChg chg="replI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931714542" sldId="2147483672"/>
            <pc:sldLayoutMk cId="4271190150" sldId="2147483683"/>
          </pc:sldLayoutMkLst>
        </pc:sldLayoutChg>
      </pc:sldMasterChg>
      <pc:sldMasterChg chg="add addSldLayout">
        <pc:chgData name="Kristina Elen" userId="S::kelen@herzing.ca::79a21bbd-83f7-4e16-a863-8531c314eb69" providerId="AD" clId="Web-{A36D5363-A68A-F0D3-3765-C3B1D2A844CD}" dt="2022-10-11T10:47:45.671" v="37"/>
        <pc:sldMasterMkLst>
          <pc:docMk/>
          <pc:sldMasterMk cId="2424151694" sldId="2147483684"/>
        </pc:sldMasterMkLst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685454558" sldId="2147483685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582762378" sldId="2147483686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298805252" sldId="2147483687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924863155" sldId="2147483688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4173195677" sldId="2147483689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971538164" sldId="2147483690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2722099430" sldId="2147483691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136029545" sldId="2147483692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730944468" sldId="2147483693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3504382157" sldId="2147483694"/>
          </pc:sldLayoutMkLst>
        </pc:sldLayoutChg>
        <pc:sldLayoutChg chg="add">
          <pc:chgData name="Kristina Elen" userId="S::kelen@herzing.ca::79a21bbd-83f7-4e16-a863-8531c314eb69" providerId="AD" clId="Web-{A36D5363-A68A-F0D3-3765-C3B1D2A844CD}" dt="2022-10-11T10:47:45.671" v="37"/>
          <pc:sldLayoutMkLst>
            <pc:docMk/>
            <pc:sldMasterMk cId="2424151694" sldId="2147483684"/>
            <pc:sldLayoutMk cId="1250758570" sldId="2147483695"/>
          </pc:sldLayoutMkLst>
        </pc:sldLayoutChg>
      </pc:sldMasterChg>
    </pc:docChg>
  </pc:docChgLst>
  <pc:docChgLst>
    <pc:chgData name="Kristina Elen" userId="79a21bbd-83f7-4e16-a863-8531c314eb69" providerId="ADAL" clId="{D3903136-A172-4C43-847D-9737C9A2AD56}"/>
    <pc:docChg chg="modSld">
      <pc:chgData name="Kristina Elen" userId="79a21bbd-83f7-4e16-a863-8531c314eb69" providerId="ADAL" clId="{D3903136-A172-4C43-847D-9737C9A2AD56}" dt="2022-10-11T09:59:47.538" v="3" actId="20577"/>
      <pc:docMkLst>
        <pc:docMk/>
      </pc:docMkLst>
      <pc:sldChg chg="modSp mod">
        <pc:chgData name="Kristina Elen" userId="79a21bbd-83f7-4e16-a863-8531c314eb69" providerId="ADAL" clId="{D3903136-A172-4C43-847D-9737C9A2AD56}" dt="2022-10-11T09:59:47.538" v="3" actId="20577"/>
        <pc:sldMkLst>
          <pc:docMk/>
          <pc:sldMk cId="2529654894" sldId="256"/>
        </pc:sldMkLst>
        <pc:spChg chg="mod">
          <ac:chgData name="Kristina Elen" userId="79a21bbd-83f7-4e16-a863-8531c314eb69" providerId="ADAL" clId="{D3903136-A172-4C43-847D-9737C9A2AD56}" dt="2022-10-11T09:59:47.538" v="3" actId="20577"/>
          <ac:spMkLst>
            <pc:docMk/>
            <pc:sldMk cId="2529654894" sldId="256"/>
            <ac:spMk id="3" creationId="{00000000-0000-0000-0000-000000000000}"/>
          </ac:spMkLst>
        </pc:spChg>
      </pc:sldChg>
    </pc:docChg>
  </pc:docChgLst>
  <pc:docChgLst>
    <pc:chgData name="Kristina Elen" userId="S::kelen@herzing.ca::79a21bbd-83f7-4e16-a863-8531c314eb69" providerId="AD" clId="Web-{D9D6E36E-AA37-906F-849D-FB21A9186404}"/>
    <pc:docChg chg="addSld delSld modSld addMainMaster modMainMaster">
      <pc:chgData name="Kristina Elen" userId="S::kelen@herzing.ca::79a21bbd-83f7-4e16-a863-8531c314eb69" providerId="AD" clId="Web-{D9D6E36E-AA37-906F-849D-FB21A9186404}" dt="2022-10-11T10:44:35.386" v="94"/>
      <pc:docMkLst>
        <pc:docMk/>
      </pc:docMkLst>
      <pc:sldChg chg="addSp modSp add mod setBg">
        <pc:chgData name="Kristina Elen" userId="S::kelen@herzing.ca::79a21bbd-83f7-4e16-a863-8531c314eb69" providerId="AD" clId="Web-{D9D6E36E-AA37-906F-849D-FB21A9186404}" dt="2022-10-11T10:44:35.386" v="94"/>
        <pc:sldMkLst>
          <pc:docMk/>
          <pc:sldMk cId="3478469596" sldId="258"/>
        </pc:sldMkLst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35.386" v="94"/>
          <ac:spMkLst>
            <pc:docMk/>
            <pc:sldMk cId="3478469596" sldId="25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4:09.261" v="89"/>
        <pc:sldMkLst>
          <pc:docMk/>
          <pc:sldMk cId="3784937640" sldId="259"/>
        </pc:sldMkLst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4:09.261" v="89"/>
          <ac:spMkLst>
            <pc:docMk/>
            <pc:sldMk cId="3784937640" sldId="259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3:23.229" v="88"/>
        <pc:sldMkLst>
          <pc:docMk/>
          <pc:sldMk cId="1675596478" sldId="260"/>
        </pc:sldMkLst>
        <pc:spChg chg="del">
          <ac:chgData name="Kristina Elen" userId="S::kelen@herzing.ca::79a21bbd-83f7-4e16-a863-8531c314eb69" providerId="AD" clId="Web-{D9D6E36E-AA37-906F-849D-FB21A9186404}" dt="2022-10-11T10:43:23.229" v="88"/>
          <ac:spMkLst>
            <pc:docMk/>
            <pc:sldMk cId="1675596478" sldId="260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3:23.229" v="88"/>
          <ac:graphicFrameMkLst>
            <pc:docMk/>
            <pc:sldMk cId="1675596478" sldId="260"/>
            <ac:graphicFrameMk id="5" creationId="{00EBF5D7-2F1B-750F-BEE8-79CBC3549A7A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1.807" v="3"/>
        <pc:sldMkLst>
          <pc:docMk/>
          <pc:sldMk cId="2030697219" sldId="260"/>
        </pc:sldMkLst>
      </pc:sldChg>
      <pc:sldChg chg="addSp delSp add">
        <pc:chgData name="Kristina Elen" userId="S::kelen@herzing.ca::79a21bbd-83f7-4e16-a863-8531c314eb69" providerId="AD" clId="Web-{D9D6E36E-AA37-906F-849D-FB21A9186404}" dt="2022-10-11T10:43:13.214" v="87"/>
        <pc:sldMkLst>
          <pc:docMk/>
          <pc:sldMk cId="616372991" sldId="261"/>
        </pc:sldMkLst>
        <pc:spChg chg="add del">
          <ac:chgData name="Kristina Elen" userId="S::kelen@herzing.ca::79a21bbd-83f7-4e16-a863-8531c314eb69" providerId="AD" clId="Web-{D9D6E36E-AA37-906F-849D-FB21A9186404}" dt="2022-10-11T10:43:13.214" v="87"/>
          <ac:spMkLst>
            <pc:docMk/>
            <pc:sldMk cId="616372991" sldId="261"/>
            <ac:spMk id="3" creationId="{00000000-0000-0000-0000-000000000000}"/>
          </ac:spMkLst>
        </pc:spChg>
        <pc:graphicFrameChg chg="add del">
          <ac:chgData name="Kristina Elen" userId="S::kelen@herzing.ca::79a21bbd-83f7-4e16-a863-8531c314eb69" providerId="AD" clId="Web-{D9D6E36E-AA37-906F-849D-FB21A9186404}" dt="2022-10-11T10:43:13.198" v="86"/>
          <ac:graphicFrameMkLst>
            <pc:docMk/>
            <pc:sldMk cId="616372991" sldId="261"/>
            <ac:graphicFrameMk id="5" creationId="{10A3E501-0086-F649-50EC-288BDEA20B46}"/>
          </ac:graphicFrameMkLst>
        </pc:graphicFrameChg>
        <pc:graphicFrameChg chg="add">
          <ac:chgData name="Kristina Elen" userId="S::kelen@herzing.ca::79a21bbd-83f7-4e16-a863-8531c314eb69" providerId="AD" clId="Web-{D9D6E36E-AA37-906F-849D-FB21A9186404}" dt="2022-10-11T10:43:13.214" v="87"/>
          <ac:graphicFrameMkLst>
            <pc:docMk/>
            <pc:sldMk cId="616372991" sldId="261"/>
            <ac:graphicFrameMk id="7" creationId="{A596D558-F5E7-509D-12B6-5A6C9869D753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2.588" v="4"/>
        <pc:sldMkLst>
          <pc:docMk/>
          <pc:sldMk cId="700623149" sldId="261"/>
        </pc:sldMkLst>
      </pc:sldChg>
      <pc:sldChg chg="addSp modSp add mod setBg">
        <pc:chgData name="Kristina Elen" userId="S::kelen@herzing.ca::79a21bbd-83f7-4e16-a863-8531c314eb69" providerId="AD" clId="Web-{D9D6E36E-AA37-906F-849D-FB21A9186404}" dt="2022-10-11T10:42:57.464" v="84"/>
        <pc:sldMkLst>
          <pc:docMk/>
          <pc:sldMk cId="3195413128" sldId="262"/>
        </pc:sldMkLst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7.464" v="84"/>
          <ac:spMkLst>
            <pc:docMk/>
            <pc:sldMk cId="3195413128" sldId="262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4.057" v="83"/>
        <pc:sldMkLst>
          <pc:docMk/>
          <pc:sldMk cId="4253031453" sldId="263"/>
        </pc:sldMkLst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4.057" v="83"/>
          <ac:spMkLst>
            <pc:docMk/>
            <pc:sldMk cId="4253031453" sldId="26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50.808" v="82"/>
        <pc:sldMkLst>
          <pc:docMk/>
          <pc:sldMk cId="1058235036" sldId="264"/>
        </pc:sldMkLst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50.808" v="82"/>
          <ac:spMkLst>
            <pc:docMk/>
            <pc:sldMk cId="1058235036" sldId="26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47.573" v="81"/>
        <pc:sldMkLst>
          <pc:docMk/>
          <pc:sldMk cId="2630998375" sldId="265"/>
        </pc:sldMkLst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2:47.573" v="81"/>
          <ac:spMkLst>
            <pc:docMk/>
            <pc:sldMk cId="2630998375" sldId="26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6.776" v="80"/>
        <pc:sldMkLst>
          <pc:docMk/>
          <pc:sldMk cId="1593125758" sldId="266"/>
        </pc:sldMkLst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6.776" v="80"/>
          <ac:spMkLst>
            <pc:docMk/>
            <pc:sldMk cId="1593125758" sldId="266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30.385" v="79"/>
        <pc:sldMkLst>
          <pc:docMk/>
          <pc:sldMk cId="271375999" sldId="267"/>
        </pc:sldMkLst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30.385" v="79"/>
          <ac:spMkLst>
            <pc:docMk/>
            <pc:sldMk cId="271375999" sldId="267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2:23.917" v="78"/>
        <pc:sldMkLst>
          <pc:docMk/>
          <pc:sldMk cId="1532862185" sldId="268"/>
        </pc:sldMkLst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8" creationId="{76EFD3D9-44F0-4267-BCC1-1613E79D8274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0" creationId="{A779A851-95D6-41AF-937A-B0E4B7F6FA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2" creationId="{953FB2E7-B6CB-429C-81EB-D9516D6D5C8D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4" creationId="{2EC40DB1-B719-4A13-9A4D-0966B4B27866}"/>
          </ac:spMkLst>
        </pc:spChg>
        <pc:spChg chg="add">
          <ac:chgData name="Kristina Elen" userId="S::kelen@herzing.ca::79a21bbd-83f7-4e16-a863-8531c314eb69" providerId="AD" clId="Web-{D9D6E36E-AA37-906F-849D-FB21A9186404}" dt="2022-10-11T10:42:23.917" v="78"/>
          <ac:spMkLst>
            <pc:docMk/>
            <pc:sldMk cId="1532862185" sldId="268"/>
            <ac:spMk id="16" creationId="{82211336-CFF3-412D-868A-6679C1004C45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56.807" v="77"/>
        <pc:sldMkLst>
          <pc:docMk/>
          <pc:sldMk cId="1779334981" sldId="269"/>
        </pc:sldMkLst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6.807" v="77"/>
          <ac:spMkLst>
            <pc:docMk/>
            <pc:sldMk cId="1779334981" sldId="26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6.807" v="77"/>
          <ac:grpSpMkLst>
            <pc:docMk/>
            <pc:sldMk cId="1779334981" sldId="269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52.245" v="76"/>
        <pc:sldMkLst>
          <pc:docMk/>
          <pc:sldMk cId="259676399" sldId="270"/>
        </pc:sldMkLst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52.245" v="76"/>
          <ac:spMkLst>
            <pc:docMk/>
            <pc:sldMk cId="259676399" sldId="270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52.245" v="76"/>
          <ac:grpSpMkLst>
            <pc:docMk/>
            <pc:sldMk cId="259676399" sldId="270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6.963" v="75"/>
        <pc:sldMkLst>
          <pc:docMk/>
          <pc:sldMk cId="2243640836" sldId="271"/>
        </pc:sldMkLst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6.963" v="75"/>
          <ac:spMkLst>
            <pc:docMk/>
            <pc:sldMk cId="2243640836" sldId="271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6.963" v="75"/>
          <ac:grpSpMkLst>
            <pc:docMk/>
            <pc:sldMk cId="2243640836" sldId="271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42.620" v="74"/>
        <pc:sldMkLst>
          <pc:docMk/>
          <pc:sldMk cId="3000805884" sldId="272"/>
        </pc:sldMkLst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42.620" v="74"/>
          <ac:spMkLst>
            <pc:docMk/>
            <pc:sldMk cId="3000805884" sldId="272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41:42.620" v="74"/>
          <ac:grpSpMkLst>
            <pc:docMk/>
            <pc:sldMk cId="3000805884" sldId="272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41:35.432" v="73"/>
        <pc:sldMkLst>
          <pc:docMk/>
          <pc:sldMk cId="2148914679" sldId="273"/>
        </pc:sldMkLst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35.432" v="73"/>
          <ac:spMkLst>
            <pc:docMk/>
            <pc:sldMk cId="2148914679" sldId="273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7.604" v="72"/>
        <pc:sldMkLst>
          <pc:docMk/>
          <pc:sldMk cId="3932517194" sldId="274"/>
        </pc:sldMkLst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7.604" v="72"/>
          <ac:spMkLst>
            <pc:docMk/>
            <pc:sldMk cId="3932517194" sldId="27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1:24.573" v="71"/>
        <pc:sldMkLst>
          <pc:docMk/>
          <pc:sldMk cId="1718917635" sldId="275"/>
        </pc:sldMkLst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1:24.573" v="71"/>
          <ac:spMkLst>
            <pc:docMk/>
            <pc:sldMk cId="1718917635" sldId="275"/>
            <ac:spMk id="18" creationId="{14E91B64-9FCC-451E-AFB4-A827D6329367}"/>
          </ac:spMkLst>
        </pc:spChg>
      </pc:sldChg>
      <pc:sldChg chg="addSp delSp add">
        <pc:chgData name="Kristina Elen" userId="S::kelen@herzing.ca::79a21bbd-83f7-4e16-a863-8531c314eb69" providerId="AD" clId="Web-{D9D6E36E-AA37-906F-849D-FB21A9186404}" dt="2022-10-11T10:41:20.385" v="70"/>
        <pc:sldMkLst>
          <pc:docMk/>
          <pc:sldMk cId="3420779468" sldId="276"/>
        </pc:sldMkLst>
        <pc:spChg chg="del">
          <ac:chgData name="Kristina Elen" userId="S::kelen@herzing.ca::79a21bbd-83f7-4e16-a863-8531c314eb69" providerId="AD" clId="Web-{D9D6E36E-AA37-906F-849D-FB21A9186404}" dt="2022-10-11T10:41:20.385" v="70"/>
          <ac:spMkLst>
            <pc:docMk/>
            <pc:sldMk cId="3420779468" sldId="276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20.385" v="70"/>
          <ac:graphicFrameMkLst>
            <pc:docMk/>
            <pc:sldMk cId="3420779468" sldId="276"/>
            <ac:graphicFrameMk id="5" creationId="{D325001F-ABFB-63FF-9F2D-DF117E1D402C}"/>
          </ac:graphicFrameMkLst>
        </pc:graphicFrameChg>
      </pc:sldChg>
      <pc:sldChg chg="addSp delSp add">
        <pc:chgData name="Kristina Elen" userId="S::kelen@herzing.ca::79a21bbd-83f7-4e16-a863-8531c314eb69" providerId="AD" clId="Web-{D9D6E36E-AA37-906F-849D-FB21A9186404}" dt="2022-10-11T10:41:11.729" v="69"/>
        <pc:sldMkLst>
          <pc:docMk/>
          <pc:sldMk cId="3300947184" sldId="277"/>
        </pc:sldMkLst>
        <pc:spChg chg="del">
          <ac:chgData name="Kristina Elen" userId="S::kelen@herzing.ca::79a21bbd-83f7-4e16-a863-8531c314eb69" providerId="AD" clId="Web-{D9D6E36E-AA37-906F-849D-FB21A9186404}" dt="2022-10-11T10:41:11.729" v="69"/>
          <ac:spMkLst>
            <pc:docMk/>
            <pc:sldMk cId="3300947184" sldId="277"/>
            <ac:spMk id="3" creationId="{00000000-0000-0000-0000-00000000000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41:11.729" v="69"/>
          <ac:graphicFrameMkLst>
            <pc:docMk/>
            <pc:sldMk cId="3300947184" sldId="277"/>
            <ac:graphicFrameMk id="5" creationId="{FFAAA262-7378-EC63-F48E-EF03B462FA4A}"/>
          </ac:graphicFrameMkLst>
        </pc:graphicFrameChg>
      </pc:sldChg>
      <pc:sldChg chg="addSp modSp add mod setBg">
        <pc:chgData name="Kristina Elen" userId="S::kelen@herzing.ca::79a21bbd-83f7-4e16-a863-8531c314eb69" providerId="AD" clId="Web-{D9D6E36E-AA37-906F-849D-FB21A9186404}" dt="2022-10-11T10:40:59.932" v="68"/>
        <pc:sldMkLst>
          <pc:docMk/>
          <pc:sldMk cId="783196580" sldId="278"/>
        </pc:sldMkLst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9.932" v="68"/>
          <ac:spMkLst>
            <pc:docMk/>
            <pc:sldMk cId="783196580" sldId="278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6.901" v="67"/>
        <pc:sldMkLst>
          <pc:docMk/>
          <pc:sldMk cId="3097450601" sldId="279"/>
        </pc:sldMkLst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6.901" v="67"/>
          <ac:spMkLst>
            <pc:docMk/>
            <pc:sldMk cId="3097450601" sldId="279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53.588" v="66"/>
        <pc:sldMkLst>
          <pc:docMk/>
          <pc:sldMk cId="1368529813" sldId="280"/>
        </pc:sldMkLst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53.588" v="66"/>
          <ac:spMkLst>
            <pc:docMk/>
            <pc:sldMk cId="1368529813" sldId="280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7.916" v="65"/>
        <pc:sldMkLst>
          <pc:docMk/>
          <pc:sldMk cId="2478579316" sldId="281"/>
        </pc:sldMkLst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7.916" v="65"/>
          <ac:spMkLst>
            <pc:docMk/>
            <pc:sldMk cId="2478579316" sldId="281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40.885" v="64"/>
        <pc:sldMkLst>
          <pc:docMk/>
          <pc:sldMk cId="4059277285" sldId="282"/>
        </pc:sldMkLst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40.885" v="64"/>
          <ac:spMkLst>
            <pc:docMk/>
            <pc:sldMk cId="4059277285" sldId="282"/>
            <ac:spMk id="14" creationId="{1C091803-41C2-48E0-9228-5148460C7479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36.088" v="63"/>
        <pc:sldMkLst>
          <pc:docMk/>
          <pc:sldMk cId="283374727" sldId="283"/>
        </pc:sldMkLst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8" creationId="{B775CD93-9DF2-48CB-9F57-1BCA9A46C7FA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0" creationId="{6166C6D1-23AC-49C4-BA07-238E4E9F8CEB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2" creationId="{E186B68C-84BC-4A6E-99D1-EE87483C1349}"/>
          </ac:spMkLst>
        </pc:spChg>
        <pc:spChg chg="add">
          <ac:chgData name="Kristina Elen" userId="S::kelen@herzing.ca::79a21bbd-83f7-4e16-a863-8531c314eb69" providerId="AD" clId="Web-{D9D6E36E-AA37-906F-849D-FB21A9186404}" dt="2022-10-11T10:40:36.088" v="63"/>
          <ac:spMkLst>
            <pc:docMk/>
            <pc:sldMk cId="283374727" sldId="283"/>
            <ac:spMk id="14" creationId="{1C091803-41C2-48E0-9228-5148460C7479}"/>
          </ac:spMkLst>
        </pc:spChg>
      </pc:sldChg>
      <pc:sldChg chg="addSp modSp add mod setBg addAnim">
        <pc:chgData name="Kristina Elen" userId="S::kelen@herzing.ca::79a21bbd-83f7-4e16-a863-8531c314eb69" providerId="AD" clId="Web-{D9D6E36E-AA37-906F-849D-FB21A9186404}" dt="2022-10-11T10:40:27.745" v="62"/>
        <pc:sldMkLst>
          <pc:docMk/>
          <pc:sldMk cId="2504949653" sldId="284"/>
        </pc:sldMkLst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7.745" v="61"/>
          <ac:spMkLst>
            <pc:docMk/>
            <pc:sldMk cId="2504949653" sldId="284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22.479" v="60"/>
        <pc:sldMkLst>
          <pc:docMk/>
          <pc:sldMk cId="3851773404" sldId="285"/>
        </pc:sldMkLst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D9D6E36E-AA37-906F-849D-FB21A9186404}" dt="2022-10-11T10:40:22.479" v="60"/>
          <ac:spMkLst>
            <pc:docMk/>
            <pc:sldMk cId="3851773404" sldId="285"/>
            <ac:spMk id="18" creationId="{14E91B64-9FCC-451E-AFB4-A827D6329367}"/>
          </ac:spMkLst>
        </pc:spChg>
      </pc:sldChg>
      <pc:sldChg chg="addSp modSp add mod setBg">
        <pc:chgData name="Kristina Elen" userId="S::kelen@herzing.ca::79a21bbd-83f7-4e16-a863-8531c314eb69" providerId="AD" clId="Web-{D9D6E36E-AA37-906F-849D-FB21A9186404}" dt="2022-10-11T10:40:09.479" v="59"/>
        <pc:sldMkLst>
          <pc:docMk/>
          <pc:sldMk cId="3449378300" sldId="286"/>
        </pc:sldMkLst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40:09.479" v="59"/>
          <ac:spMkLst>
            <pc:docMk/>
            <pc:sldMk cId="3449378300" sldId="286"/>
            <ac:spMk id="1031" creationId="{DD38EE57-B708-47C9-A4A4-E25F09FAB029}"/>
          </ac:spMkLst>
        </pc:spChg>
        <pc:grpChg chg="add">
          <ac:chgData name="Kristina Elen" userId="S::kelen@herzing.ca::79a21bbd-83f7-4e16-a863-8531c314eb69" providerId="AD" clId="Web-{D9D6E36E-AA37-906F-849D-FB21A9186404}" dt="2022-10-11T10:40:09.479" v="59"/>
          <ac:grpSpMkLst>
            <pc:docMk/>
            <pc:sldMk cId="3449378300" sldId="286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9.479" v="59"/>
          <ac:picMkLst>
            <pc:docMk/>
            <pc:sldMk cId="3449378300" sldId="286"/>
            <ac:picMk id="1026" creationId="{00000000-0000-0000-0000-000000000000}"/>
          </ac:picMkLst>
        </pc:picChg>
      </pc:sldChg>
      <pc:sldChg chg="addSp delSp modSp add mod setBg">
        <pc:chgData name="Kristina Elen" userId="S::kelen@herzing.ca::79a21bbd-83f7-4e16-a863-8531c314eb69" providerId="AD" clId="Web-{D9D6E36E-AA37-906F-849D-FB21A9186404}" dt="2022-10-11T10:40:05.307" v="58" actId="14100"/>
        <pc:sldMkLst>
          <pc:docMk/>
          <pc:sldMk cId="4089718465" sldId="287"/>
        </pc:sldMkLst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31" creationId="{DD38EE57-B708-47C9-A4A4-E25F09FAB029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3" creationId="{B5FA7C47-B7C1-4D2E-AB49-ED23BA34BA8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5" creationId="{596EE156-ABF1-4329-A6BA-03B4254E0877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7" creationId="{19B9933F-AAB3-444A-8BB5-9CA194A8BC63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49" creationId="{7D20183A-0B1D-4A1F-89B1-ADBEDBC6E54E}"/>
          </ac:spMkLst>
        </pc:spChg>
        <pc:spChg chg="add">
          <ac:chgData name="Kristina Elen" userId="S::kelen@herzing.ca::79a21bbd-83f7-4e16-a863-8531c314eb69" providerId="AD" clId="Web-{D9D6E36E-AA37-906F-849D-FB21A9186404}" dt="2022-10-11T10:39:54.369" v="57"/>
          <ac:spMkLst>
            <pc:docMk/>
            <pc:sldMk cId="4089718465" sldId="287"/>
            <ac:spMk id="1051" creationId="{131031D3-26CD-4214-A9A4-5857EFA15A0C}"/>
          </ac:spMkLst>
        </pc:spChg>
        <pc:grpChg chg="add del">
          <ac:chgData name="Kristina Elen" userId="S::kelen@herzing.ca::79a21bbd-83f7-4e16-a863-8531c314eb69" providerId="AD" clId="Web-{D9D6E36E-AA37-906F-849D-FB21A9186404}" dt="2022-10-11T10:39:54.369" v="57"/>
          <ac:grpSpMkLst>
            <pc:docMk/>
            <pc:sldMk cId="4089718465" sldId="287"/>
            <ac:grpSpMk id="1033" creationId="{57A28182-58A5-4DBB-8F64-BD944BCA8154}"/>
          </ac:grpSpMkLst>
        </pc:grpChg>
        <pc:picChg chg="mod">
          <ac:chgData name="Kristina Elen" userId="S::kelen@herzing.ca::79a21bbd-83f7-4e16-a863-8531c314eb69" providerId="AD" clId="Web-{D9D6E36E-AA37-906F-849D-FB21A9186404}" dt="2022-10-11T10:40:05.307" v="58" actId="14100"/>
          <ac:picMkLst>
            <pc:docMk/>
            <pc:sldMk cId="4089718465" sldId="287"/>
            <ac:picMk id="1026" creationId="{00000000-0000-0000-0000-000000000000}"/>
          </ac:picMkLst>
        </pc:picChg>
      </pc:sldChg>
      <pc:sldChg chg="addSp modSp add mod setBg">
        <pc:chgData name="Kristina Elen" userId="S::kelen@herzing.ca::79a21bbd-83f7-4e16-a863-8531c314eb69" providerId="AD" clId="Web-{D9D6E36E-AA37-906F-849D-FB21A9186404}" dt="2022-10-11T10:39:38.073" v="55"/>
        <pc:sldMkLst>
          <pc:docMk/>
          <pc:sldMk cId="1172007029" sldId="288"/>
        </pc:sldMkLst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8.073" v="55"/>
          <ac:spMkLst>
            <pc:docMk/>
            <pc:sldMk cId="1172007029" sldId="288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8.073" v="55"/>
          <ac:grpSpMkLst>
            <pc:docMk/>
            <pc:sldMk cId="1172007029" sldId="288"/>
            <ac:grpSpMk id="10" creationId="{AA1375E3-3E53-4D75-BAB7-E5929BFCB25F}"/>
          </ac:grpSpMkLst>
        </pc:grpChg>
      </pc:sldChg>
      <pc:sldChg chg="addSp modSp add mod setBg">
        <pc:chgData name="Kristina Elen" userId="S::kelen@herzing.ca::79a21bbd-83f7-4e16-a863-8531c314eb69" providerId="AD" clId="Web-{D9D6E36E-AA37-906F-849D-FB21A9186404}" dt="2022-10-11T10:39:35.151" v="54"/>
        <pc:sldMkLst>
          <pc:docMk/>
          <pc:sldMk cId="3548141903" sldId="289"/>
        </pc:sldMkLst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35.151" v="54"/>
          <ac:spMkLst>
            <pc:docMk/>
            <pc:sldMk cId="3548141903" sldId="289"/>
            <ac:spMk id="8" creationId="{6A1473A6-3F22-483E-8A30-80B9D2B14592}"/>
          </ac:spMkLst>
        </pc:spChg>
        <pc:grpChg chg="add">
          <ac:chgData name="Kristina Elen" userId="S::kelen@herzing.ca::79a21bbd-83f7-4e16-a863-8531c314eb69" providerId="AD" clId="Web-{D9D6E36E-AA37-906F-849D-FB21A9186404}" dt="2022-10-11T10:39:35.151" v="54"/>
          <ac:grpSpMkLst>
            <pc:docMk/>
            <pc:sldMk cId="3548141903" sldId="289"/>
            <ac:grpSpMk id="10" creationId="{AA1375E3-3E53-4D75-BAB7-E5929BFCB25F}"/>
          </ac:grpSpMkLst>
        </pc:grpChg>
      </pc:sldChg>
      <pc:sldChg chg="addSp delSp modSp add mod setBg">
        <pc:chgData name="Kristina Elen" userId="S::kelen@herzing.ca::79a21bbd-83f7-4e16-a863-8531c314eb69" providerId="AD" clId="Web-{D9D6E36E-AA37-906F-849D-FB21A9186404}" dt="2022-10-11T10:39:26.401" v="53"/>
        <pc:sldMkLst>
          <pc:docMk/>
          <pc:sldMk cId="2113353921" sldId="290"/>
        </pc:sldMkLst>
        <pc:spChg chg="mo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6.401" v="53"/>
          <ac:spMkLst>
            <pc:docMk/>
            <pc:sldMk cId="2113353921" sldId="290"/>
            <ac:spMk id="9" creationId="{B819A166-7571-4003-A6B8-B62034C3ED30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6.401" v="53"/>
          <ac:graphicFrameMkLst>
            <pc:docMk/>
            <pc:sldMk cId="2113353921" sldId="290"/>
            <ac:graphicFrameMk id="5" creationId="{54A4502E-7A37-EB28-5F0E-57DC30BBA03B}"/>
          </ac:graphicFrameMkLst>
        </pc:graphicFrameChg>
      </pc:sldChg>
      <pc:sldChg chg="addSp delSp modSp add mod setBg">
        <pc:chgData name="Kristina Elen" userId="S::kelen@herzing.ca::79a21bbd-83f7-4e16-a863-8531c314eb69" providerId="AD" clId="Web-{D9D6E36E-AA37-906F-849D-FB21A9186404}" dt="2022-10-11T10:39:20.573" v="52"/>
        <pc:sldMkLst>
          <pc:docMk/>
          <pc:sldMk cId="868630563" sldId="291"/>
        </pc:sldMkLst>
        <pc:spChg chg="mo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20.573" v="52"/>
          <ac:spMkLst>
            <pc:docMk/>
            <pc:sldMk cId="868630563" sldId="291"/>
            <ac:spMk id="9" creationId="{08E89D5E-1885-4160-AC77-CC471DD1D0DB}"/>
          </ac:spMkLst>
        </pc:spChg>
        <pc:graphicFrameChg chg="add">
          <ac:chgData name="Kristina Elen" userId="S::kelen@herzing.ca::79a21bbd-83f7-4e16-a863-8531c314eb69" providerId="AD" clId="Web-{D9D6E36E-AA37-906F-849D-FB21A9186404}" dt="2022-10-11T10:39:20.573" v="52"/>
          <ac:graphicFrameMkLst>
            <pc:docMk/>
            <pc:sldMk cId="868630563" sldId="291"/>
            <ac:graphicFrameMk id="5" creationId="{AF640004-8796-8B2E-010E-53D058AFD0ED}"/>
          </ac:graphicFrameMkLst>
        </pc:graphicFrameChg>
        <pc:cxnChg chg="add">
          <ac:chgData name="Kristina Elen" userId="S::kelen@herzing.ca::79a21bbd-83f7-4e16-a863-8531c314eb69" providerId="AD" clId="Web-{D9D6E36E-AA37-906F-849D-FB21A9186404}" dt="2022-10-11T10:39:20.573" v="52"/>
          <ac:cxnSpMkLst>
            <pc:docMk/>
            <pc:sldMk cId="868630563" sldId="291"/>
            <ac:cxnSpMk id="11" creationId="{550D2BD1-98F9-412D-905B-3A843EF4078B}"/>
          </ac:cxnSpMkLst>
        </pc:cxnChg>
      </pc:sldChg>
      <pc:sldChg chg="del">
        <pc:chgData name="Kristina Elen" userId="S::kelen@herzing.ca::79a21bbd-83f7-4e16-a863-8531c314eb69" providerId="AD" clId="Web-{D9D6E36E-AA37-906F-849D-FB21A9186404}" dt="2022-10-11T10:38:24.182" v="0"/>
        <pc:sldMkLst>
          <pc:docMk/>
          <pc:sldMk cId="3105798233" sldId="292"/>
        </pc:sldMkLst>
      </pc:sldChg>
      <pc:sldChg chg="addSp modSp add mod setBg setClrOvrMap">
        <pc:chgData name="Kristina Elen" userId="S::kelen@herzing.ca::79a21bbd-83f7-4e16-a863-8531c314eb69" providerId="AD" clId="Web-{D9D6E36E-AA37-906F-849D-FB21A9186404}" dt="2022-10-11T10:39:03.541" v="51"/>
        <pc:sldMkLst>
          <pc:docMk/>
          <pc:sldMk cId="3527527422" sldId="292"/>
        </pc:sldMkLst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0" creationId="{CF62D2A7-8207-488C-9F46-316BA81A16C8}"/>
          </ac:spMkLst>
        </pc:spChg>
        <pc:spChg chg="add">
          <ac:chgData name="Kristina Elen" userId="S::kelen@herzing.ca::79a21bbd-83f7-4e16-a863-8531c314eb69" providerId="AD" clId="Web-{D9D6E36E-AA37-906F-849D-FB21A9186404}" dt="2022-10-11T10:39:03.541" v="51"/>
          <ac:spMkLst>
            <pc:docMk/>
            <pc:sldMk cId="3527527422" sldId="292"/>
            <ac:spMk id="12" creationId="{52AC6D7F-F068-4E11-BB06-F601D89BB980}"/>
          </ac:spMkLst>
        </pc:spChg>
        <pc:picChg chg="add">
          <ac:chgData name="Kristina Elen" userId="S::kelen@herzing.ca::79a21bbd-83f7-4e16-a863-8531c314eb69" providerId="AD" clId="Web-{D9D6E36E-AA37-906F-849D-FB21A9186404}" dt="2022-10-11T10:39:03.541" v="51"/>
          <ac:picMkLst>
            <pc:docMk/>
            <pc:sldMk cId="3527527422" sldId="292"/>
            <ac:picMk id="7" creationId="{07CA8FF7-68AA-D9B9-9D98-9606B435ECC3}"/>
          </ac:picMkLst>
        </pc:picChg>
      </pc:sldChg>
      <pc:sldChg chg="del">
        <pc:chgData name="Kristina Elen" userId="S::kelen@herzing.ca::79a21bbd-83f7-4e16-a863-8531c314eb69" providerId="AD" clId="Web-{D9D6E36E-AA37-906F-849D-FB21A9186404}" dt="2022-10-11T10:38:26.947" v="1"/>
        <pc:sldMkLst>
          <pc:docMk/>
          <pc:sldMk cId="1695100078" sldId="293"/>
        </pc:sldMkLst>
      </pc:sldChg>
      <pc:sldChg chg="addSp delSp new del">
        <pc:chgData name="Kristina Elen" userId="S::kelen@herzing.ca::79a21bbd-83f7-4e16-a863-8531c314eb69" providerId="AD" clId="Web-{D9D6E36E-AA37-906F-849D-FB21A9186404}" dt="2022-10-11T10:44:31.495" v="93"/>
        <pc:sldMkLst>
          <pc:docMk/>
          <pc:sldMk cId="1929932376" sldId="293"/>
        </pc:sldMkLst>
        <pc:graphicFrameChg chg="add del">
          <ac:chgData name="Kristina Elen" userId="S::kelen@herzing.ca::79a21bbd-83f7-4e16-a863-8531c314eb69" providerId="AD" clId="Web-{D9D6E36E-AA37-906F-849D-FB21A9186404}" dt="2022-10-11T10:44:29.745" v="92"/>
          <ac:graphicFrameMkLst>
            <pc:docMk/>
            <pc:sldMk cId="1929932376" sldId="293"/>
            <ac:graphicFrameMk id="5" creationId="{39F78EA7-6EF1-2AFD-D5E8-50EDAC5A8539}"/>
          </ac:graphicFrameMkLst>
        </pc:graphicFrameChg>
      </pc:sldChg>
      <pc:sldChg chg="del">
        <pc:chgData name="Kristina Elen" userId="S::kelen@herzing.ca::79a21bbd-83f7-4e16-a863-8531c314eb69" providerId="AD" clId="Web-{D9D6E36E-AA37-906F-849D-FB21A9186404}" dt="2022-10-11T10:38:30.494" v="2"/>
        <pc:sldMkLst>
          <pc:docMk/>
          <pc:sldMk cId="312902299" sldId="294"/>
        </pc:sldMkLst>
      </pc:sldChg>
      <pc:sldChg chg="del">
        <pc:chgData name="Kristina Elen" userId="S::kelen@herzing.ca::79a21bbd-83f7-4e16-a863-8531c314eb69" providerId="AD" clId="Web-{D9D6E36E-AA37-906F-849D-FB21A9186404}" dt="2022-10-11T10:38:33.401" v="5"/>
        <pc:sldMkLst>
          <pc:docMk/>
          <pc:sldMk cId="3612320335" sldId="295"/>
        </pc:sldMkLst>
      </pc:sldChg>
      <pc:sldChg chg="del">
        <pc:chgData name="Kristina Elen" userId="S::kelen@herzing.ca::79a21bbd-83f7-4e16-a863-8531c314eb69" providerId="AD" clId="Web-{D9D6E36E-AA37-906F-849D-FB21A9186404}" dt="2022-10-11T10:38:34.119" v="6"/>
        <pc:sldMkLst>
          <pc:docMk/>
          <pc:sldMk cId="1710970880" sldId="296"/>
        </pc:sldMkLst>
      </pc:sldChg>
      <pc:sldChg chg="del">
        <pc:chgData name="Kristina Elen" userId="S::kelen@herzing.ca::79a21bbd-83f7-4e16-a863-8531c314eb69" providerId="AD" clId="Web-{D9D6E36E-AA37-906F-849D-FB21A9186404}" dt="2022-10-11T10:38:34.807" v="7"/>
        <pc:sldMkLst>
          <pc:docMk/>
          <pc:sldMk cId="1278513996" sldId="297"/>
        </pc:sldMkLst>
      </pc:sldChg>
      <pc:sldChg chg="del">
        <pc:chgData name="Kristina Elen" userId="S::kelen@herzing.ca::79a21bbd-83f7-4e16-a863-8531c314eb69" providerId="AD" clId="Web-{D9D6E36E-AA37-906F-849D-FB21A9186404}" dt="2022-10-11T10:38:35.463" v="8"/>
        <pc:sldMkLst>
          <pc:docMk/>
          <pc:sldMk cId="1341426763" sldId="298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5"/>
        <pc:sldMkLst>
          <pc:docMk/>
          <pc:sldMk cId="2153013249" sldId="299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4"/>
        <pc:sldMkLst>
          <pc:docMk/>
          <pc:sldMk cId="2740789180" sldId="300"/>
        </pc:sldMkLst>
      </pc:sldChg>
      <pc:sldChg chg="del">
        <pc:chgData name="Kristina Elen" userId="S::kelen@herzing.ca::79a21bbd-83f7-4e16-a863-8531c314eb69" providerId="AD" clId="Web-{D9D6E36E-AA37-906F-849D-FB21A9186404}" dt="2022-10-11T10:38:39.151" v="13"/>
        <pc:sldMkLst>
          <pc:docMk/>
          <pc:sldMk cId="1438324112" sldId="301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2"/>
        <pc:sldMkLst>
          <pc:docMk/>
          <pc:sldMk cId="1261708974" sldId="302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1"/>
        <pc:sldMkLst>
          <pc:docMk/>
          <pc:sldMk cId="435698155" sldId="303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10"/>
        <pc:sldMkLst>
          <pc:docMk/>
          <pc:sldMk cId="2333069250" sldId="304"/>
        </pc:sldMkLst>
      </pc:sldChg>
      <pc:sldChg chg="del">
        <pc:chgData name="Kristina Elen" userId="S::kelen@herzing.ca::79a21bbd-83f7-4e16-a863-8531c314eb69" providerId="AD" clId="Web-{D9D6E36E-AA37-906F-849D-FB21A9186404}" dt="2022-10-11T10:38:39.135" v="9"/>
        <pc:sldMkLst>
          <pc:docMk/>
          <pc:sldMk cId="3667113129" sldId="305"/>
        </pc:sldMkLst>
      </pc:sldChg>
      <pc:sldMasterChg chg="replId mo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3239897241" sldId="2147483660"/>
        </pc:sldMasterMkLst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44673551" sldId="2147483661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392652045" sldId="2147483662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400597810" sldId="2147483663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4226047943" sldId="2147483664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959782295" sldId="2147483665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3183231746" sldId="2147483666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89723825" sldId="2147483667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568255520" sldId="2147483668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804538972" sldId="2147483669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2677102934" sldId="2147483670"/>
          </pc:sldLayoutMkLst>
        </pc:sldLayoutChg>
        <pc:sldLayoutChg chg="replI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3239897241" sldId="2147483660"/>
            <pc:sldLayoutMk cId="1026154277" sldId="2147483671"/>
          </pc:sldLayoutMkLst>
        </pc:sldLayoutChg>
      </pc:sldMasterChg>
      <pc:sldMasterChg chg="add addSldLayout">
        <pc:chgData name="Kristina Elen" userId="S::kelen@herzing.ca::79a21bbd-83f7-4e16-a863-8531c314eb69" providerId="AD" clId="Web-{D9D6E36E-AA37-906F-849D-FB21A9186404}" dt="2022-10-11T10:38:41.963" v="16"/>
        <pc:sldMasterMkLst>
          <pc:docMk/>
          <pc:sldMasterMk cId="931714542" sldId="2147483672"/>
        </pc:sldMasterMkLst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204873696" sldId="2147483673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17795942" sldId="2147483674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590205671" sldId="2147483675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525793441" sldId="2147483676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840844612" sldId="2147483677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010314651" sldId="2147483678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683791721" sldId="2147483679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2482412407" sldId="2147483680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3164910313" sldId="2147483681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1193019525" sldId="2147483682"/>
          </pc:sldLayoutMkLst>
        </pc:sldLayoutChg>
        <pc:sldLayoutChg chg="add">
          <pc:chgData name="Kristina Elen" userId="S::kelen@herzing.ca::79a21bbd-83f7-4e16-a863-8531c314eb69" providerId="AD" clId="Web-{D9D6E36E-AA37-906F-849D-FB21A9186404}" dt="2022-10-11T10:38:41.963" v="16"/>
          <pc:sldLayoutMkLst>
            <pc:docMk/>
            <pc:sldMasterMk cId="931714542" sldId="2147483672"/>
            <pc:sldLayoutMk cId="4271190150" sldId="2147483683"/>
          </pc:sldLayoutMkLst>
        </pc:sldLayoutChg>
      </pc:sldMasterChg>
    </pc:docChg>
  </pc:docChgLst>
  <pc:docChgLst>
    <pc:chgData name="Kristina Elen" userId="S::kelen@herzing.ca::79a21bbd-83f7-4e16-a863-8531c314eb69" providerId="AD" clId="Web-{E65A3C31-816B-755A-DEB0-6F4D9C25CBA4}"/>
    <pc:docChg chg="addSld delSld modSld addMainMaster modMainMaster">
      <pc:chgData name="Kristina Elen" userId="S::kelen@herzing.ca::79a21bbd-83f7-4e16-a863-8531c314eb69" providerId="AD" clId="Web-{E65A3C31-816B-755A-DEB0-6F4D9C25CBA4}" dt="2022-10-13T02:03:52.548" v="36"/>
      <pc:docMkLst>
        <pc:docMk/>
      </pc:docMkLst>
      <pc:sldChg chg="modSp">
        <pc:chgData name="Kristina Elen" userId="S::kelen@herzing.ca::79a21bbd-83f7-4e16-a863-8531c314eb69" providerId="AD" clId="Web-{E65A3C31-816B-755A-DEB0-6F4D9C25CBA4}" dt="2022-10-13T02:00:12.359" v="1" actId="20577"/>
        <pc:sldMkLst>
          <pc:docMk/>
          <pc:sldMk cId="2529654894" sldId="256"/>
        </pc:sldMkLst>
        <pc:spChg chg="mod">
          <ac:chgData name="Kristina Elen" userId="S::kelen@herzing.ca::79a21bbd-83f7-4e16-a863-8531c314eb69" providerId="AD" clId="Web-{E65A3C31-816B-755A-DEB0-6F4D9C25CBA4}" dt="2022-10-13T02:00:12.359" v="1" actId="20577"/>
          <ac:spMkLst>
            <pc:docMk/>
            <pc:sldMk cId="2529654894" sldId="256"/>
            <ac:spMk id="3" creationId="{00000000-0000-0000-0000-000000000000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2"/>
        <pc:sldMkLst>
          <pc:docMk/>
          <pc:sldMk cId="2711128931" sldId="258"/>
        </pc:sldMkLst>
      </pc:sldChg>
      <pc:sldChg chg="addSp delSp modSp add mod setBg">
        <pc:chgData name="Kristina Elen" userId="S::kelen@herzing.ca::79a21bbd-83f7-4e16-a863-8531c314eb69" providerId="AD" clId="Web-{E65A3C31-816B-755A-DEB0-6F4D9C25CBA4}" dt="2022-10-13T02:03:16.548" v="34"/>
        <pc:sldMkLst>
          <pc:docMk/>
          <pc:sldMk cId="4150833884" sldId="258"/>
        </pc:sldMkLst>
        <pc:spChg chg="mo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2" creationId="{00000000-0000-0000-0000-000000000000}"/>
          </ac:spMkLst>
        </pc:spChg>
        <pc:spChg chg="add del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7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16.548" v="34"/>
          <ac:spMkLst>
            <pc:docMk/>
            <pc:sldMk cId="4150833884" sldId="258"/>
            <ac:spMk id="18" creationId="{14E91B64-9FCC-451E-AFB4-A827D6329367}"/>
          </ac:spMkLst>
        </pc:spChg>
        <pc:graphicFrameChg chg="add del">
          <ac:chgData name="Kristina Elen" userId="S::kelen@herzing.ca::79a21bbd-83f7-4e16-a863-8531c314eb69" providerId="AD" clId="Web-{E65A3C31-816B-755A-DEB0-6F4D9C25CBA4}" dt="2022-10-13T02:03:16.532" v="33"/>
          <ac:graphicFrameMkLst>
            <pc:docMk/>
            <pc:sldMk cId="4150833884" sldId="258"/>
            <ac:graphicFrameMk id="5" creationId="{4A855EAB-4FB5-2A74-11C8-080A1F390EDE}"/>
          </ac:graphicFrameMkLst>
        </pc:graphicFrameChg>
      </pc:sldChg>
      <pc:sldChg chg="addSp modSp add mod setBg">
        <pc:chgData name="Kristina Elen" userId="S::kelen@herzing.ca::79a21bbd-83f7-4e16-a863-8531c314eb69" providerId="AD" clId="Web-{E65A3C31-816B-755A-DEB0-6F4D9C25CBA4}" dt="2022-10-13T02:03:04.063" v="31"/>
        <pc:sldMkLst>
          <pc:docMk/>
          <pc:sldMk cId="652263042" sldId="259"/>
        </pc:sldMkLst>
        <pc:spChg chg="mo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04.063" v="31"/>
          <ac:spMkLst>
            <pc:docMk/>
            <pc:sldMk cId="652263042" sldId="259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3"/>
        <pc:sldMkLst>
          <pc:docMk/>
          <pc:sldMk cId="885415615" sldId="259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3:00.860" v="30"/>
        <pc:sldMkLst>
          <pc:docMk/>
          <pc:sldMk cId="911169406" sldId="260"/>
        </pc:sldMkLst>
        <pc:spChg chg="mo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3:00.860" v="30"/>
          <ac:spMkLst>
            <pc:docMk/>
            <pc:sldMk cId="911169406" sldId="260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4"/>
        <pc:sldMkLst>
          <pc:docMk/>
          <pc:sldMk cId="2752579811" sldId="260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2:53.829" v="29"/>
        <pc:sldMkLst>
          <pc:docMk/>
          <pc:sldMk cId="1460971598" sldId="261"/>
        </pc:sldMkLst>
        <pc:spChg chg="mo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2:53.829" v="29"/>
          <ac:spMkLst>
            <pc:docMk/>
            <pc:sldMk cId="1460971598" sldId="261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5"/>
        <pc:sldMkLst>
          <pc:docMk/>
          <pc:sldMk cId="3329748974" sldId="261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6"/>
        <pc:sldMkLst>
          <pc:docMk/>
          <pc:sldMk cId="3070067705" sldId="262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1:53.922" v="26"/>
        <pc:sldMkLst>
          <pc:docMk/>
          <pc:sldMk cId="3294688548" sldId="262"/>
        </pc:sldMkLst>
        <pc:spChg chg="mo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8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0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2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4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6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1:53.922" v="26"/>
          <ac:spMkLst>
            <pc:docMk/>
            <pc:sldMk cId="3294688548" sldId="262"/>
            <ac:spMk id="18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7"/>
        <pc:sldMkLst>
          <pc:docMk/>
          <pc:sldMk cId="549196763" sldId="263"/>
        </pc:sldMkLst>
      </pc:sldChg>
      <pc:sldChg chg="addSp delSp modSp add mod setBg">
        <pc:chgData name="Kristina Elen" userId="S::kelen@herzing.ca::79a21bbd-83f7-4e16-a863-8531c314eb69" providerId="AD" clId="Web-{E65A3C31-816B-755A-DEB0-6F4D9C25CBA4}" dt="2022-10-13T02:02:28.110" v="28" actId="14100"/>
        <pc:sldMkLst>
          <pc:docMk/>
          <pc:sldMk cId="787290547" sldId="263"/>
        </pc:sldMkLst>
        <pc:spChg chg="mod">
          <ac:chgData name="Kristina Elen" userId="S::kelen@herzing.ca::79a21bbd-83f7-4e16-a863-8531c314eb69" providerId="AD" clId="Web-{E65A3C31-816B-755A-DEB0-6F4D9C25CBA4}" dt="2022-10-13T02:02:22.626" v="27"/>
          <ac:spMkLst>
            <pc:docMk/>
            <pc:sldMk cId="787290547" sldId="263"/>
            <ac:spMk id="2" creationId="{00000000-0000-0000-0000-000000000000}"/>
          </ac:spMkLst>
        </pc:spChg>
        <pc:spChg chg="del">
          <ac:chgData name="Kristina Elen" userId="S::kelen@herzing.ca::79a21bbd-83f7-4e16-a863-8531c314eb69" providerId="AD" clId="Web-{E65A3C31-816B-755A-DEB0-6F4D9C25CBA4}" dt="2022-10-13T02:00:59.078" v="24"/>
          <ac:spMkLst>
            <pc:docMk/>
            <pc:sldMk cId="787290547" sldId="263"/>
            <ac:spMk id="3" creationId="{00000000-0000-0000-0000-000000000000}"/>
          </ac:spMkLst>
        </pc:spChg>
        <pc:spChg chg="add">
          <ac:chgData name="Kristina Elen" userId="S::kelen@herzing.ca::79a21bbd-83f7-4e16-a863-8531c314eb69" providerId="AD" clId="Web-{E65A3C31-816B-755A-DEB0-6F4D9C25CBA4}" dt="2022-10-13T02:02:22.626" v="27"/>
          <ac:spMkLst>
            <pc:docMk/>
            <pc:sldMk cId="787290547" sldId="263"/>
            <ac:spMk id="10" creationId="{1BE4F293-0A40-4AA3-8747-1C7D9F3EEABB}"/>
          </ac:spMkLst>
        </pc:spChg>
        <pc:grpChg chg="add">
          <ac:chgData name="Kristina Elen" userId="S::kelen@herzing.ca::79a21bbd-83f7-4e16-a863-8531c314eb69" providerId="AD" clId="Web-{E65A3C31-816B-755A-DEB0-6F4D9C25CBA4}" dt="2022-10-13T02:02:22.626" v="27"/>
          <ac:grpSpMkLst>
            <pc:docMk/>
            <pc:sldMk cId="787290547" sldId="263"/>
            <ac:grpSpMk id="12" creationId="{5D1CC8B8-2CD1-45F6-9CED-CA310400222D}"/>
          </ac:grpSpMkLst>
        </pc:grpChg>
        <pc:graphicFrameChg chg="add mod modGraphic">
          <ac:chgData name="Kristina Elen" userId="S::kelen@herzing.ca::79a21bbd-83f7-4e16-a863-8531c314eb69" providerId="AD" clId="Web-{E65A3C31-816B-755A-DEB0-6F4D9C25CBA4}" dt="2022-10-13T02:02:28.110" v="28" actId="14100"/>
          <ac:graphicFrameMkLst>
            <pc:docMk/>
            <pc:sldMk cId="787290547" sldId="263"/>
            <ac:graphicFrameMk id="5" creationId="{BBE21ADF-0C95-E932-685C-B4FD128A3F81}"/>
          </ac:graphicFrameMkLst>
        </pc:graphicFrameChg>
      </pc:sldChg>
      <pc:sldChg chg="addSp delSp modSp add mod setBg">
        <pc:chgData name="Kristina Elen" userId="S::kelen@herzing.ca::79a21bbd-83f7-4e16-a863-8531c314eb69" providerId="AD" clId="Web-{E65A3C31-816B-755A-DEB0-6F4D9C25CBA4}" dt="2022-10-13T02:01:11.797" v="25"/>
        <pc:sldMkLst>
          <pc:docMk/>
          <pc:sldMk cId="1074627224" sldId="264"/>
        </pc:sldMkLst>
        <pc:spChg chg="mo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3" creationId="{00000000-0000-0000-0000-000000000000}"/>
          </ac:spMkLst>
        </pc:spChg>
        <pc:spChg chg="add del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8" creationId="{DE7FFD28-545C-4C88-A2E7-152FB234C92C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3" creationId="{827B839B-9ADE-406B-8590-F1CAEDED45A1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5" creationId="{CFE45BF0-46DB-408C-B5F7-7B11716805D4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7" creationId="{2AEBC8F2-97B1-41B4-93F1-2D289E197FBA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19" creationId="{472E3A19-F5D5-48FC-BB9C-48C2F68F598B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1" creationId="{7A62E32F-BB65-43A8-8EB5-92346890E549}"/>
          </ac:spMkLst>
        </pc:spChg>
        <pc:spChg chg="add">
          <ac:chgData name="Kristina Elen" userId="S::kelen@herzing.ca::79a21bbd-83f7-4e16-a863-8531c314eb69" providerId="AD" clId="Web-{E65A3C31-816B-755A-DEB0-6F4D9C25CBA4}" dt="2022-10-13T02:01:11.797" v="25"/>
          <ac:spMkLst>
            <pc:docMk/>
            <pc:sldMk cId="1074627224" sldId="264"/>
            <ac:spMk id="23" creationId="{14E91B64-9FCC-451E-AFB4-A827D6329367}"/>
          </ac:spMkLst>
        </pc:spChg>
      </pc:sldChg>
      <pc:sldChg chg="del">
        <pc:chgData name="Kristina Elen" userId="S::kelen@herzing.ca::79a21bbd-83f7-4e16-a863-8531c314eb69" providerId="AD" clId="Web-{E65A3C31-816B-755A-DEB0-6F4D9C25CBA4}" dt="2022-10-13T02:00:17.125" v="8"/>
        <pc:sldMkLst>
          <pc:docMk/>
          <pc:sldMk cId="1790198839" sldId="264"/>
        </pc:sldMkLst>
      </pc:sldChg>
      <pc:sldChg chg="addSp modSp add mod setBg">
        <pc:chgData name="Kristina Elen" userId="S::kelen@herzing.ca::79a21bbd-83f7-4e16-a863-8531c314eb69" providerId="AD" clId="Web-{E65A3C31-816B-755A-DEB0-6F4D9C25CBA4}" dt="2022-10-13T02:00:31.484" v="22"/>
        <pc:sldMkLst>
          <pc:docMk/>
          <pc:sldMk cId="604705256" sldId="265"/>
        </pc:sldMkLst>
        <pc:spChg chg="mod">
          <ac:chgData name="Kristina Elen" userId="S::kelen@herzing.ca::79a21bbd-83f7-4e16-a863-8531c314eb69" providerId="AD" clId="Web-{E65A3C31-816B-755A-DEB0-6F4D9C25CBA4}" dt="2022-10-13T02:00:31.484" v="22"/>
          <ac:spMkLst>
            <pc:docMk/>
            <pc:sldMk cId="604705256" sldId="265"/>
            <ac:spMk id="2" creationId="{00000000-0000-0000-0000-000000000000}"/>
          </ac:spMkLst>
        </pc:spChg>
        <pc:spChg chg="mod">
          <ac:chgData name="Kristina Elen" userId="S::kelen@herzing.ca::79a21bbd-83f7-4e16-a863-8531c314eb69" providerId="AD" clId="Web-{E65A3C31-816B-755A-DEB0-6F4D9C25CBA4}" dt="2022-10-13T02:00:31.484" v="22"/>
          <ac:spMkLst>
            <pc:docMk/>
            <pc:sldMk cId="604705256" sldId="265"/>
            <ac:spMk id="3" creationId="{00000000-0000-0000-0000-000000000000}"/>
          </ac:spMkLst>
        </pc:spChg>
        <pc:picChg chg="add">
          <ac:chgData name="Kristina Elen" userId="S::kelen@herzing.ca::79a21bbd-83f7-4e16-a863-8531c314eb69" providerId="AD" clId="Web-{E65A3C31-816B-755A-DEB0-6F4D9C25CBA4}" dt="2022-10-13T02:00:31.484" v="22"/>
          <ac:picMkLst>
            <pc:docMk/>
            <pc:sldMk cId="604705256" sldId="265"/>
            <ac:picMk id="5" creationId="{150C0373-D8BA-505B-8570-587686DE6F64}"/>
          </ac:picMkLst>
        </pc:picChg>
        <pc:cxnChg chg="add">
          <ac:chgData name="Kristina Elen" userId="S::kelen@herzing.ca::79a21bbd-83f7-4e16-a863-8531c314eb69" providerId="AD" clId="Web-{E65A3C31-816B-755A-DEB0-6F4D9C25CBA4}" dt="2022-10-13T02:00:31.484" v="22"/>
          <ac:cxnSpMkLst>
            <pc:docMk/>
            <pc:sldMk cId="604705256" sldId="265"/>
            <ac:cxnSpMk id="9" creationId="{A7F400EE-A8A5-48AF-B4D6-291B52C6F0B0}"/>
          </ac:cxnSpMkLst>
        </pc:cxnChg>
      </pc:sldChg>
      <pc:sldChg chg="del">
        <pc:chgData name="Kristina Elen" userId="S::kelen@herzing.ca::79a21bbd-83f7-4e16-a863-8531c314eb69" providerId="AD" clId="Web-{E65A3C31-816B-755A-DEB0-6F4D9C25CBA4}" dt="2022-10-13T02:00:17.125" v="9"/>
        <pc:sldMkLst>
          <pc:docMk/>
          <pc:sldMk cId="688102405" sldId="265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0"/>
        <pc:sldMkLst>
          <pc:docMk/>
          <pc:sldMk cId="26994253" sldId="266"/>
        </pc:sldMkLst>
      </pc:sldChg>
      <pc:sldChg chg="new del">
        <pc:chgData name="Kristina Elen" userId="S::kelen@herzing.ca::79a21bbd-83f7-4e16-a863-8531c314eb69" providerId="AD" clId="Web-{E65A3C31-816B-755A-DEB0-6F4D9C25CBA4}" dt="2022-10-13T02:03:52.548" v="36"/>
        <pc:sldMkLst>
          <pc:docMk/>
          <pc:sldMk cId="1847621720" sldId="266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1"/>
        <pc:sldMkLst>
          <pc:docMk/>
          <pc:sldMk cId="3203564453" sldId="267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2"/>
        <pc:sldMkLst>
          <pc:docMk/>
          <pc:sldMk cId="230888494" sldId="268"/>
        </pc:sldMkLst>
      </pc:sldChg>
      <pc:sldChg chg="del">
        <pc:chgData name="Kristina Elen" userId="S::kelen@herzing.ca::79a21bbd-83f7-4e16-a863-8531c314eb69" providerId="AD" clId="Web-{E65A3C31-816B-755A-DEB0-6F4D9C25CBA4}" dt="2022-10-13T02:00:17.125" v="13"/>
        <pc:sldMkLst>
          <pc:docMk/>
          <pc:sldMk cId="74221019" sldId="269"/>
        </pc:sldMkLst>
      </pc:sldChg>
      <pc:sldMasterChg chg="replId modSldLayout">
        <pc:chgData name="Kristina Elen" userId="S::kelen@herzing.ca::79a21bbd-83f7-4e16-a863-8531c314eb69" providerId="AD" clId="Web-{E65A3C31-816B-755A-DEB0-6F4D9C25CBA4}" dt="2022-10-13T02:00:17.984" v="14"/>
        <pc:sldMasterMkLst>
          <pc:docMk/>
          <pc:sldMasterMk cId="2137400511" sldId="2147483696"/>
        </pc:sldMasterMkLst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4044235786" sldId="2147483697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490555399" sldId="2147483698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249310686" sldId="2147483699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809661874" sldId="2147483700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64655273" sldId="2147483701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289261402" sldId="2147483702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415265869" sldId="2147483703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717951350" sldId="2147483704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338616955" sldId="2147483705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1601781422" sldId="2147483706"/>
          </pc:sldLayoutMkLst>
        </pc:sldLayoutChg>
        <pc:sldLayoutChg chg="replI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2137400511" sldId="2147483696"/>
            <pc:sldLayoutMk cId="860953609" sldId="2147483707"/>
          </pc:sldLayoutMkLst>
        </pc:sldLayoutChg>
      </pc:sldMasterChg>
      <pc:sldMasterChg chg="add addSldLayout">
        <pc:chgData name="Kristina Elen" userId="S::kelen@herzing.ca::79a21bbd-83f7-4e16-a863-8531c314eb69" providerId="AD" clId="Web-{E65A3C31-816B-755A-DEB0-6F4D9C25CBA4}" dt="2022-10-13T02:00:17.984" v="14"/>
        <pc:sldMasterMkLst>
          <pc:docMk/>
          <pc:sldMasterMk cId="1267429961" sldId="2147483708"/>
        </pc:sldMasterMkLst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395023680" sldId="2147483709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393653130" sldId="2147483710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677143011" sldId="2147483711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4214606456" sldId="2147483712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501109446" sldId="2147483713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357677068" sldId="2147483714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222513435" sldId="2147483715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871480848" sldId="2147483716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339353978" sldId="2147483717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3690752034" sldId="2147483718"/>
          </pc:sldLayoutMkLst>
        </pc:sldLayoutChg>
        <pc:sldLayoutChg chg="add">
          <pc:chgData name="Kristina Elen" userId="S::kelen@herzing.ca::79a21bbd-83f7-4e16-a863-8531c314eb69" providerId="AD" clId="Web-{E65A3C31-816B-755A-DEB0-6F4D9C25CBA4}" dt="2022-10-13T02:00:17.984" v="14"/>
          <pc:sldLayoutMkLst>
            <pc:docMk/>
            <pc:sldMasterMk cId="1267429961" sldId="2147483708"/>
            <pc:sldLayoutMk cId="1779683612" sldId="214748371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B1692-F70C-459E-AF07-6F04A67C10A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A0A3ED-942D-4F9D-AAF5-BAA764289F25}">
      <dgm:prSet/>
      <dgm:spPr/>
      <dgm:t>
        <a:bodyPr/>
        <a:lstStyle/>
        <a:p>
          <a:r>
            <a:rPr lang="en-US"/>
            <a:t>Padding is the area inside an element, it can give text some breathing room before the border. </a:t>
          </a:r>
        </a:p>
      </dgm:t>
    </dgm:pt>
    <dgm:pt modelId="{B5D2F550-FAA0-4B40-A997-853CA2825182}" type="parTrans" cxnId="{F3785BC1-01A9-4903-884D-0D2EA809AAB2}">
      <dgm:prSet/>
      <dgm:spPr/>
      <dgm:t>
        <a:bodyPr/>
        <a:lstStyle/>
        <a:p>
          <a:endParaRPr lang="en-US"/>
        </a:p>
      </dgm:t>
    </dgm:pt>
    <dgm:pt modelId="{4C7CEBF9-0209-4D56-B8E7-BC3749CAC909}" type="sibTrans" cxnId="{F3785BC1-01A9-4903-884D-0D2EA809AAB2}">
      <dgm:prSet/>
      <dgm:spPr/>
      <dgm:t>
        <a:bodyPr/>
        <a:lstStyle/>
        <a:p>
          <a:endParaRPr lang="en-US"/>
        </a:p>
      </dgm:t>
    </dgm:pt>
    <dgm:pt modelId="{E6BF2576-4353-4938-AF74-B2E45C0E8903}">
      <dgm:prSet/>
      <dgm:spPr/>
      <dgm:t>
        <a:bodyPr/>
        <a:lstStyle/>
        <a:p>
          <a:r>
            <a:rPr lang="en-US"/>
            <a:t>Borders are right on the edge of the element.</a:t>
          </a:r>
        </a:p>
      </dgm:t>
    </dgm:pt>
    <dgm:pt modelId="{D81F19CC-A55D-45BD-A2CD-454F1D7DA064}" type="parTrans" cxnId="{5D8E91F7-6105-4631-BF27-30916DEAA8CB}">
      <dgm:prSet/>
      <dgm:spPr/>
      <dgm:t>
        <a:bodyPr/>
        <a:lstStyle/>
        <a:p>
          <a:endParaRPr lang="en-US"/>
        </a:p>
      </dgm:t>
    </dgm:pt>
    <dgm:pt modelId="{014779BF-3A9D-4E98-A2FD-CD2AB414BE07}" type="sibTrans" cxnId="{5D8E91F7-6105-4631-BF27-30916DEAA8CB}">
      <dgm:prSet/>
      <dgm:spPr/>
      <dgm:t>
        <a:bodyPr/>
        <a:lstStyle/>
        <a:p>
          <a:endParaRPr lang="en-US"/>
        </a:p>
      </dgm:t>
    </dgm:pt>
    <dgm:pt modelId="{43777B5B-A3C9-49B4-9851-DEF1C2F2C20C}">
      <dgm:prSet/>
      <dgm:spPr/>
      <dgm:t>
        <a:bodyPr/>
        <a:lstStyle/>
        <a:p>
          <a:r>
            <a:rPr lang="en-US"/>
            <a:t>Margins specify spacing around the elements, to give them breathing room from other elements.</a:t>
          </a:r>
        </a:p>
      </dgm:t>
    </dgm:pt>
    <dgm:pt modelId="{8EBEC312-F1A6-4D52-9DAB-260C6B7627B6}" type="parTrans" cxnId="{4AF1E9EF-050E-4AA7-A44E-6A35A1636008}">
      <dgm:prSet/>
      <dgm:spPr/>
      <dgm:t>
        <a:bodyPr/>
        <a:lstStyle/>
        <a:p>
          <a:endParaRPr lang="en-US"/>
        </a:p>
      </dgm:t>
    </dgm:pt>
    <dgm:pt modelId="{24D045AB-FB02-4EF9-A8C8-510DD4A64437}" type="sibTrans" cxnId="{4AF1E9EF-050E-4AA7-A44E-6A35A1636008}">
      <dgm:prSet/>
      <dgm:spPr/>
      <dgm:t>
        <a:bodyPr/>
        <a:lstStyle/>
        <a:p>
          <a:endParaRPr lang="en-US"/>
        </a:p>
      </dgm:t>
    </dgm:pt>
    <dgm:pt modelId="{3FB51792-12A7-4762-9413-112E2787EF48}">
      <dgm:prSet/>
      <dgm:spPr/>
      <dgm:t>
        <a:bodyPr/>
        <a:lstStyle/>
        <a:p>
          <a:r>
            <a:rPr lang="en-US"/>
            <a:t>This is known as the CSS Box Model.</a:t>
          </a:r>
        </a:p>
      </dgm:t>
    </dgm:pt>
    <dgm:pt modelId="{B6F9ACEC-7E48-4220-A002-38342D51E07E}" type="parTrans" cxnId="{924F59C2-E087-4830-94BA-FED7887B0C25}">
      <dgm:prSet/>
      <dgm:spPr/>
      <dgm:t>
        <a:bodyPr/>
        <a:lstStyle/>
        <a:p>
          <a:endParaRPr lang="en-US"/>
        </a:p>
      </dgm:t>
    </dgm:pt>
    <dgm:pt modelId="{CC96B7D0-4C8C-46FC-8594-FF7ACBE0E435}" type="sibTrans" cxnId="{924F59C2-E087-4830-94BA-FED7887B0C25}">
      <dgm:prSet/>
      <dgm:spPr/>
      <dgm:t>
        <a:bodyPr/>
        <a:lstStyle/>
        <a:p>
          <a:endParaRPr lang="en-US"/>
        </a:p>
      </dgm:t>
    </dgm:pt>
    <dgm:pt modelId="{2C55AEEC-1774-43CB-B872-573F193FFE4C}" type="pres">
      <dgm:prSet presAssocID="{772B1692-F70C-459E-AF07-6F04A67C10AB}" presName="vert0" presStyleCnt="0">
        <dgm:presLayoutVars>
          <dgm:dir/>
          <dgm:animOne val="branch"/>
          <dgm:animLvl val="lvl"/>
        </dgm:presLayoutVars>
      </dgm:prSet>
      <dgm:spPr/>
    </dgm:pt>
    <dgm:pt modelId="{C87D25FA-C0A4-4204-BF44-B7986077A25E}" type="pres">
      <dgm:prSet presAssocID="{FBA0A3ED-942D-4F9D-AAF5-BAA764289F25}" presName="thickLine" presStyleLbl="alignNode1" presStyleIdx="0" presStyleCnt="4"/>
      <dgm:spPr/>
    </dgm:pt>
    <dgm:pt modelId="{0506A667-3FDA-4970-B879-FB613AA363C8}" type="pres">
      <dgm:prSet presAssocID="{FBA0A3ED-942D-4F9D-AAF5-BAA764289F25}" presName="horz1" presStyleCnt="0"/>
      <dgm:spPr/>
    </dgm:pt>
    <dgm:pt modelId="{5E1ADAB0-090A-400E-81CA-C52587E7784B}" type="pres">
      <dgm:prSet presAssocID="{FBA0A3ED-942D-4F9D-AAF5-BAA764289F25}" presName="tx1" presStyleLbl="revTx" presStyleIdx="0" presStyleCnt="4"/>
      <dgm:spPr/>
    </dgm:pt>
    <dgm:pt modelId="{81610616-43BE-4933-96A8-948A4FE4569A}" type="pres">
      <dgm:prSet presAssocID="{FBA0A3ED-942D-4F9D-AAF5-BAA764289F25}" presName="vert1" presStyleCnt="0"/>
      <dgm:spPr/>
    </dgm:pt>
    <dgm:pt modelId="{F4A0CC21-C8E6-41F7-B9EC-77BDD1FAFD0B}" type="pres">
      <dgm:prSet presAssocID="{E6BF2576-4353-4938-AF74-B2E45C0E8903}" presName="thickLine" presStyleLbl="alignNode1" presStyleIdx="1" presStyleCnt="4"/>
      <dgm:spPr/>
    </dgm:pt>
    <dgm:pt modelId="{9F557CC6-1384-48BD-89AC-AF43F4A308A6}" type="pres">
      <dgm:prSet presAssocID="{E6BF2576-4353-4938-AF74-B2E45C0E8903}" presName="horz1" presStyleCnt="0"/>
      <dgm:spPr/>
    </dgm:pt>
    <dgm:pt modelId="{94DE4404-DA73-4A4B-9C4C-2D79308FFCD5}" type="pres">
      <dgm:prSet presAssocID="{E6BF2576-4353-4938-AF74-B2E45C0E8903}" presName="tx1" presStyleLbl="revTx" presStyleIdx="1" presStyleCnt="4"/>
      <dgm:spPr/>
    </dgm:pt>
    <dgm:pt modelId="{FB436EBF-CA60-470A-8B74-291DA3A42B0A}" type="pres">
      <dgm:prSet presAssocID="{E6BF2576-4353-4938-AF74-B2E45C0E8903}" presName="vert1" presStyleCnt="0"/>
      <dgm:spPr/>
    </dgm:pt>
    <dgm:pt modelId="{554CEA9B-1D9D-4209-BD79-08E8AEC12A73}" type="pres">
      <dgm:prSet presAssocID="{43777B5B-A3C9-49B4-9851-DEF1C2F2C20C}" presName="thickLine" presStyleLbl="alignNode1" presStyleIdx="2" presStyleCnt="4"/>
      <dgm:spPr/>
    </dgm:pt>
    <dgm:pt modelId="{96BCFADB-721A-4A45-A8FF-B6000DA112EE}" type="pres">
      <dgm:prSet presAssocID="{43777B5B-A3C9-49B4-9851-DEF1C2F2C20C}" presName="horz1" presStyleCnt="0"/>
      <dgm:spPr/>
    </dgm:pt>
    <dgm:pt modelId="{ADC870DD-B87E-45BE-A379-333F5BFBDD5F}" type="pres">
      <dgm:prSet presAssocID="{43777B5B-A3C9-49B4-9851-DEF1C2F2C20C}" presName="tx1" presStyleLbl="revTx" presStyleIdx="2" presStyleCnt="4"/>
      <dgm:spPr/>
    </dgm:pt>
    <dgm:pt modelId="{85E5E427-2C8E-46D6-8A2A-EA562ED83A3E}" type="pres">
      <dgm:prSet presAssocID="{43777B5B-A3C9-49B4-9851-DEF1C2F2C20C}" presName="vert1" presStyleCnt="0"/>
      <dgm:spPr/>
    </dgm:pt>
    <dgm:pt modelId="{24072EFD-865F-4565-AFB7-F09396047BFC}" type="pres">
      <dgm:prSet presAssocID="{3FB51792-12A7-4762-9413-112E2787EF48}" presName="thickLine" presStyleLbl="alignNode1" presStyleIdx="3" presStyleCnt="4"/>
      <dgm:spPr/>
    </dgm:pt>
    <dgm:pt modelId="{36C583EB-040D-43D9-A782-AE4BA392FAE0}" type="pres">
      <dgm:prSet presAssocID="{3FB51792-12A7-4762-9413-112E2787EF48}" presName="horz1" presStyleCnt="0"/>
      <dgm:spPr/>
    </dgm:pt>
    <dgm:pt modelId="{3F2361A5-3D6D-425B-A5AF-982BB917E5B1}" type="pres">
      <dgm:prSet presAssocID="{3FB51792-12A7-4762-9413-112E2787EF48}" presName="tx1" presStyleLbl="revTx" presStyleIdx="3" presStyleCnt="4"/>
      <dgm:spPr/>
    </dgm:pt>
    <dgm:pt modelId="{DF9C821E-0D7B-4AE8-9AE8-69B420013C87}" type="pres">
      <dgm:prSet presAssocID="{3FB51792-12A7-4762-9413-112E2787EF48}" presName="vert1" presStyleCnt="0"/>
      <dgm:spPr/>
    </dgm:pt>
  </dgm:ptLst>
  <dgm:cxnLst>
    <dgm:cxn modelId="{2B3C151D-C579-4C56-BF34-0DECD9A491DA}" type="presOf" srcId="{3FB51792-12A7-4762-9413-112E2787EF48}" destId="{3F2361A5-3D6D-425B-A5AF-982BB917E5B1}" srcOrd="0" destOrd="0" presId="urn:microsoft.com/office/officeart/2008/layout/LinedList"/>
    <dgm:cxn modelId="{052BCC25-4451-4BC1-A66E-A9B590DF7969}" type="presOf" srcId="{43777B5B-A3C9-49B4-9851-DEF1C2F2C20C}" destId="{ADC870DD-B87E-45BE-A379-333F5BFBDD5F}" srcOrd="0" destOrd="0" presId="urn:microsoft.com/office/officeart/2008/layout/LinedList"/>
    <dgm:cxn modelId="{E2850D9B-A494-4BF7-8FD7-AA18889BDFE9}" type="presOf" srcId="{772B1692-F70C-459E-AF07-6F04A67C10AB}" destId="{2C55AEEC-1774-43CB-B872-573F193FFE4C}" srcOrd="0" destOrd="0" presId="urn:microsoft.com/office/officeart/2008/layout/LinedList"/>
    <dgm:cxn modelId="{F3785BC1-01A9-4903-884D-0D2EA809AAB2}" srcId="{772B1692-F70C-459E-AF07-6F04A67C10AB}" destId="{FBA0A3ED-942D-4F9D-AAF5-BAA764289F25}" srcOrd="0" destOrd="0" parTransId="{B5D2F550-FAA0-4B40-A997-853CA2825182}" sibTransId="{4C7CEBF9-0209-4D56-B8E7-BC3749CAC909}"/>
    <dgm:cxn modelId="{924F59C2-E087-4830-94BA-FED7887B0C25}" srcId="{772B1692-F70C-459E-AF07-6F04A67C10AB}" destId="{3FB51792-12A7-4762-9413-112E2787EF48}" srcOrd="3" destOrd="0" parTransId="{B6F9ACEC-7E48-4220-A002-38342D51E07E}" sibTransId="{CC96B7D0-4C8C-46FC-8594-FF7ACBE0E435}"/>
    <dgm:cxn modelId="{029E99C4-F840-403C-B31D-C50095FC505E}" type="presOf" srcId="{FBA0A3ED-942D-4F9D-AAF5-BAA764289F25}" destId="{5E1ADAB0-090A-400E-81CA-C52587E7784B}" srcOrd="0" destOrd="0" presId="urn:microsoft.com/office/officeart/2008/layout/LinedList"/>
    <dgm:cxn modelId="{4AF1E9EF-050E-4AA7-A44E-6A35A1636008}" srcId="{772B1692-F70C-459E-AF07-6F04A67C10AB}" destId="{43777B5B-A3C9-49B4-9851-DEF1C2F2C20C}" srcOrd="2" destOrd="0" parTransId="{8EBEC312-F1A6-4D52-9DAB-260C6B7627B6}" sibTransId="{24D045AB-FB02-4EF9-A8C8-510DD4A64437}"/>
    <dgm:cxn modelId="{16BEDBF3-7270-4510-ACAD-89A83BBB3E0A}" type="presOf" srcId="{E6BF2576-4353-4938-AF74-B2E45C0E8903}" destId="{94DE4404-DA73-4A4B-9C4C-2D79308FFCD5}" srcOrd="0" destOrd="0" presId="urn:microsoft.com/office/officeart/2008/layout/LinedList"/>
    <dgm:cxn modelId="{5D8E91F7-6105-4631-BF27-30916DEAA8CB}" srcId="{772B1692-F70C-459E-AF07-6F04A67C10AB}" destId="{E6BF2576-4353-4938-AF74-B2E45C0E8903}" srcOrd="1" destOrd="0" parTransId="{D81F19CC-A55D-45BD-A2CD-454F1D7DA064}" sibTransId="{014779BF-3A9D-4E98-A2FD-CD2AB414BE07}"/>
    <dgm:cxn modelId="{1C71DBD2-7355-4A7A-A703-3F3DF348C852}" type="presParOf" srcId="{2C55AEEC-1774-43CB-B872-573F193FFE4C}" destId="{C87D25FA-C0A4-4204-BF44-B7986077A25E}" srcOrd="0" destOrd="0" presId="urn:microsoft.com/office/officeart/2008/layout/LinedList"/>
    <dgm:cxn modelId="{E5E66D8A-D078-41E1-8CB3-69577DA4CA03}" type="presParOf" srcId="{2C55AEEC-1774-43CB-B872-573F193FFE4C}" destId="{0506A667-3FDA-4970-B879-FB613AA363C8}" srcOrd="1" destOrd="0" presId="urn:microsoft.com/office/officeart/2008/layout/LinedList"/>
    <dgm:cxn modelId="{46BD42FF-F941-497C-B24B-CE7A3C40E634}" type="presParOf" srcId="{0506A667-3FDA-4970-B879-FB613AA363C8}" destId="{5E1ADAB0-090A-400E-81CA-C52587E7784B}" srcOrd="0" destOrd="0" presId="urn:microsoft.com/office/officeart/2008/layout/LinedList"/>
    <dgm:cxn modelId="{D5012ACC-7DFD-4E26-930E-36452AD0A633}" type="presParOf" srcId="{0506A667-3FDA-4970-B879-FB613AA363C8}" destId="{81610616-43BE-4933-96A8-948A4FE4569A}" srcOrd="1" destOrd="0" presId="urn:microsoft.com/office/officeart/2008/layout/LinedList"/>
    <dgm:cxn modelId="{54EEA2CB-E76B-4233-ADBB-A749ED522FF6}" type="presParOf" srcId="{2C55AEEC-1774-43CB-B872-573F193FFE4C}" destId="{F4A0CC21-C8E6-41F7-B9EC-77BDD1FAFD0B}" srcOrd="2" destOrd="0" presId="urn:microsoft.com/office/officeart/2008/layout/LinedList"/>
    <dgm:cxn modelId="{95A248C5-2026-41AE-8C00-8AF5A35B2D4A}" type="presParOf" srcId="{2C55AEEC-1774-43CB-B872-573F193FFE4C}" destId="{9F557CC6-1384-48BD-89AC-AF43F4A308A6}" srcOrd="3" destOrd="0" presId="urn:microsoft.com/office/officeart/2008/layout/LinedList"/>
    <dgm:cxn modelId="{A19B2222-E050-49B0-A12F-66410E67CD98}" type="presParOf" srcId="{9F557CC6-1384-48BD-89AC-AF43F4A308A6}" destId="{94DE4404-DA73-4A4B-9C4C-2D79308FFCD5}" srcOrd="0" destOrd="0" presId="urn:microsoft.com/office/officeart/2008/layout/LinedList"/>
    <dgm:cxn modelId="{B402C6E1-1149-495C-81E3-E52410C864AC}" type="presParOf" srcId="{9F557CC6-1384-48BD-89AC-AF43F4A308A6}" destId="{FB436EBF-CA60-470A-8B74-291DA3A42B0A}" srcOrd="1" destOrd="0" presId="urn:microsoft.com/office/officeart/2008/layout/LinedList"/>
    <dgm:cxn modelId="{CF6CBA8D-5311-4D3A-AAE1-12F996D9BA06}" type="presParOf" srcId="{2C55AEEC-1774-43CB-B872-573F193FFE4C}" destId="{554CEA9B-1D9D-4209-BD79-08E8AEC12A73}" srcOrd="4" destOrd="0" presId="urn:microsoft.com/office/officeart/2008/layout/LinedList"/>
    <dgm:cxn modelId="{3FFF4D7B-3582-407C-8370-847DAAD95B58}" type="presParOf" srcId="{2C55AEEC-1774-43CB-B872-573F193FFE4C}" destId="{96BCFADB-721A-4A45-A8FF-B6000DA112EE}" srcOrd="5" destOrd="0" presId="urn:microsoft.com/office/officeart/2008/layout/LinedList"/>
    <dgm:cxn modelId="{BDF10963-FF4A-4B3B-869B-CD61956B9A98}" type="presParOf" srcId="{96BCFADB-721A-4A45-A8FF-B6000DA112EE}" destId="{ADC870DD-B87E-45BE-A379-333F5BFBDD5F}" srcOrd="0" destOrd="0" presId="urn:microsoft.com/office/officeart/2008/layout/LinedList"/>
    <dgm:cxn modelId="{F9AF9FF2-6AD6-47CC-BB7F-87F07352DA7F}" type="presParOf" srcId="{96BCFADB-721A-4A45-A8FF-B6000DA112EE}" destId="{85E5E427-2C8E-46D6-8A2A-EA562ED83A3E}" srcOrd="1" destOrd="0" presId="urn:microsoft.com/office/officeart/2008/layout/LinedList"/>
    <dgm:cxn modelId="{C0FECE98-6EF4-423B-B2BF-612F8C457B29}" type="presParOf" srcId="{2C55AEEC-1774-43CB-B872-573F193FFE4C}" destId="{24072EFD-865F-4565-AFB7-F09396047BFC}" srcOrd="6" destOrd="0" presId="urn:microsoft.com/office/officeart/2008/layout/LinedList"/>
    <dgm:cxn modelId="{024A8AFC-A42D-4E74-B08F-7D186B4FEC0E}" type="presParOf" srcId="{2C55AEEC-1774-43CB-B872-573F193FFE4C}" destId="{36C583EB-040D-43D9-A782-AE4BA392FAE0}" srcOrd="7" destOrd="0" presId="urn:microsoft.com/office/officeart/2008/layout/LinedList"/>
    <dgm:cxn modelId="{330CD486-F974-4DFA-97A0-032D8159A6F7}" type="presParOf" srcId="{36C583EB-040D-43D9-A782-AE4BA392FAE0}" destId="{3F2361A5-3D6D-425B-A5AF-982BB917E5B1}" srcOrd="0" destOrd="0" presId="urn:microsoft.com/office/officeart/2008/layout/LinedList"/>
    <dgm:cxn modelId="{65C0E753-FC6E-43D9-A9C6-112E6FDE59C3}" type="presParOf" srcId="{36C583EB-040D-43D9-A782-AE4BA392FAE0}" destId="{DF9C821E-0D7B-4AE8-9AE8-69B420013C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D25FA-C0A4-4204-BF44-B7986077A25E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ADAB0-090A-400E-81CA-C52587E7784B}">
      <dsp:nvSpPr>
        <dsp:cNvPr id="0" name=""/>
        <dsp:cNvSpPr/>
      </dsp:nvSpPr>
      <dsp:spPr>
        <a:xfrm>
          <a:off x="0" y="0"/>
          <a:ext cx="109728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Padding is the area inside an element, it can give text some breathing room before the border. </a:t>
          </a:r>
        </a:p>
      </dsp:txBody>
      <dsp:txXfrm>
        <a:off x="0" y="0"/>
        <a:ext cx="10972800" cy="1131490"/>
      </dsp:txXfrm>
    </dsp:sp>
    <dsp:sp modelId="{F4A0CC21-C8E6-41F7-B9EC-77BDD1FAFD0B}">
      <dsp:nvSpPr>
        <dsp:cNvPr id="0" name=""/>
        <dsp:cNvSpPr/>
      </dsp:nvSpPr>
      <dsp:spPr>
        <a:xfrm>
          <a:off x="0" y="113149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E4404-DA73-4A4B-9C4C-2D79308FFCD5}">
      <dsp:nvSpPr>
        <dsp:cNvPr id="0" name=""/>
        <dsp:cNvSpPr/>
      </dsp:nvSpPr>
      <dsp:spPr>
        <a:xfrm>
          <a:off x="0" y="1131490"/>
          <a:ext cx="109728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Borders are right on the edge of the element.</a:t>
          </a:r>
        </a:p>
      </dsp:txBody>
      <dsp:txXfrm>
        <a:off x="0" y="1131490"/>
        <a:ext cx="10972800" cy="1131490"/>
      </dsp:txXfrm>
    </dsp:sp>
    <dsp:sp modelId="{554CEA9B-1D9D-4209-BD79-08E8AEC12A73}">
      <dsp:nvSpPr>
        <dsp:cNvPr id="0" name=""/>
        <dsp:cNvSpPr/>
      </dsp:nvSpPr>
      <dsp:spPr>
        <a:xfrm>
          <a:off x="0" y="226298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870DD-B87E-45BE-A379-333F5BFBDD5F}">
      <dsp:nvSpPr>
        <dsp:cNvPr id="0" name=""/>
        <dsp:cNvSpPr/>
      </dsp:nvSpPr>
      <dsp:spPr>
        <a:xfrm>
          <a:off x="0" y="2262981"/>
          <a:ext cx="109728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Margins specify spacing around the elements, to give them breathing room from other elements.</a:t>
          </a:r>
        </a:p>
      </dsp:txBody>
      <dsp:txXfrm>
        <a:off x="0" y="2262981"/>
        <a:ext cx="10972800" cy="1131490"/>
      </dsp:txXfrm>
    </dsp:sp>
    <dsp:sp modelId="{24072EFD-865F-4565-AFB7-F09396047BFC}">
      <dsp:nvSpPr>
        <dsp:cNvPr id="0" name=""/>
        <dsp:cNvSpPr/>
      </dsp:nvSpPr>
      <dsp:spPr>
        <a:xfrm>
          <a:off x="0" y="339447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361A5-3D6D-425B-A5AF-982BB917E5B1}">
      <dsp:nvSpPr>
        <dsp:cNvPr id="0" name=""/>
        <dsp:cNvSpPr/>
      </dsp:nvSpPr>
      <dsp:spPr>
        <a:xfrm>
          <a:off x="0" y="3394472"/>
          <a:ext cx="109728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This is known as the CSS Box Model.</a:t>
          </a:r>
        </a:p>
      </dsp:txBody>
      <dsp:txXfrm>
        <a:off x="0" y="3394472"/>
        <a:ext cx="10972800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93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1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1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9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0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54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62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5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3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5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8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9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4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21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8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357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5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06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1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2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8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1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536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3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430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770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4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08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539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20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36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96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17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32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1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09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36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99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61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739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42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8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D5DF-D795-4969-8531-E273601A22A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6159-9F6D-456C-9E69-93C72CD12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BEA2-31F7-4452-9740-98C30F341A9A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7417-6C78-473B-8168-45BD3183C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F781-2ADE-4E80-B367-65EBB245768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2E5C-9A74-41A2-B5FC-0EDACA36E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0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C96D-2F2A-47C6-8B4D-919FF2E400C2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542B-5F10-4900-A1A4-910F9809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C9A4-B0A4-409A-8EF4-B56036AB2FC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86D3-7486-4140-98F0-5EA23614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CA" sz="4400" b="1" dirty="0" err="1">
                <a:solidFill>
                  <a:schemeClr val="bg1"/>
                </a:solidFill>
                <a:latin typeface="Arial"/>
                <a:cs typeface="Arial"/>
              </a:rPr>
              <a:t>lient</a:t>
            </a:r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-Side Programming</a:t>
            </a:r>
          </a:p>
          <a:p>
            <a:r>
              <a:rPr lang="en-CA" sz="4400" b="1" dirty="0">
                <a:solidFill>
                  <a:schemeClr val="bg1"/>
                </a:solidFill>
                <a:latin typeface="Arial"/>
                <a:cs typeface="Arial"/>
              </a:rPr>
              <a:t>Day 8</a:t>
            </a:r>
          </a:p>
          <a:p>
            <a:endParaRPr lang="en-CA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595717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1999"/>
            <a:ext cx="3759200" cy="53684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Adding more style tags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8" y="446007"/>
            <a:ext cx="6684131" cy="390942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497" y="807709"/>
            <a:ext cx="6053804" cy="32197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Setting an element with a style attribute requires copying the element and pasting it. </a:t>
            </a:r>
          </a:p>
          <a:p>
            <a:pPr>
              <a:lnSpc>
                <a:spcPct val="90000"/>
              </a:lnSpc>
            </a:pPr>
            <a:r>
              <a:rPr lang="en-US" sz="2000"/>
              <a:t>Then when it comes time to make a change, all the elements with that style tag have to be edited.</a:t>
            </a:r>
          </a:p>
          <a:p>
            <a:pPr>
              <a:lnSpc>
                <a:spcPct val="90000"/>
              </a:lnSpc>
            </a:pPr>
            <a:r>
              <a:rPr lang="en-US" sz="2000"/>
              <a:t>By selecting all text boxes, for example, you only have to edit the style in one place.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2000"/>
            </a:br>
            <a:r>
              <a:rPr lang="en-US" sz="2000"/>
              <a:t>input[type=“text”]{ /* Styling All Text Boxes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	border:solid 2px red;</a:t>
            </a:r>
            <a:br>
              <a:rPr lang="en-US" sz="2000"/>
            </a:br>
            <a:r>
              <a:rPr lang="en-US" sz="2000"/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61C1-E11D-4277-A3DB-09235ACE4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8" y="4538155"/>
            <a:ext cx="3256170" cy="1865376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4978" y="4535424"/>
            <a:ext cx="3263454" cy="1869241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67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595717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1999"/>
            <a:ext cx="3759200" cy="53684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Adding more style tags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8" y="446007"/>
            <a:ext cx="6684131" cy="390942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497" y="807709"/>
            <a:ext cx="6053804" cy="3219796"/>
          </a:xfrm>
        </p:spPr>
        <p:txBody>
          <a:bodyPr anchor="ctr">
            <a:normAutofit/>
          </a:bodyPr>
          <a:lstStyle/>
          <a:p>
            <a:r>
              <a:rPr lang="en-US" sz="2200"/>
              <a:t>Demo CSS priority Demo</a:t>
            </a:r>
          </a:p>
          <a:p>
            <a:r>
              <a:rPr lang="en-US" sz="2200"/>
              <a:t>separatecsspriority.html</a:t>
            </a:r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61C1-E11D-4277-A3DB-09235ACE4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8" y="4538155"/>
            <a:ext cx="3256170" cy="1865376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4978" y="4535424"/>
            <a:ext cx="3263454" cy="1869241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5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Stylizing the 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To continue with our layouts, lets stylize our header (and footer) using a fixed position.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We can place the header and footer outside the main content area if we wish, but will have to accommodate the area taken up by these elements.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This type of layout allows us to scroll through the content, but have the menu and footer stay visible.</a:t>
            </a:r>
          </a:p>
        </p:txBody>
      </p:sp>
    </p:spTree>
    <p:extLst>
      <p:ext uri="{BB962C8B-B14F-4D97-AF65-F5344CB8AC3E}">
        <p14:creationId xmlns:p14="http://schemas.microsoft.com/office/powerpoint/2010/main" val="19911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Stylizing the heading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Stylizing Header Demo</a:t>
            </a:r>
          </a:p>
          <a:p>
            <a:r>
              <a:rPr lang="en-US">
                <a:solidFill>
                  <a:srgbClr val="FFFFFF"/>
                </a:solidFill>
              </a:rPr>
              <a:t>stylizingheader.html and css/headerstyle.css</a:t>
            </a:r>
          </a:p>
        </p:txBody>
      </p:sp>
    </p:spTree>
    <p:extLst>
      <p:ext uri="{BB962C8B-B14F-4D97-AF65-F5344CB8AC3E}">
        <p14:creationId xmlns:p14="http://schemas.microsoft.com/office/powerpoint/2010/main" val="347532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Padding, Borders and Margins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A974F-4A90-4823-47C9-D36F2B756B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36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Padding, Borders and Margins</a:t>
            </a:r>
          </a:p>
        </p:txBody>
      </p:sp>
      <p:cxnSp>
        <p:nvCxnSpPr>
          <p:cNvPr id="44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94570"/>
            <a:ext cx="6553545" cy="48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6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Using Padding, Borders and Margins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We can add dimensions to the top, bottom, left or right, of padding borders or margins, or add to all sides using one style attribute.</a:t>
            </a:r>
          </a:p>
          <a:p>
            <a:r>
              <a:rPr lang="en-US" sz="2600"/>
              <a:t>padding-top:10px; /*gives element top 10pixels of padding */</a:t>
            </a:r>
          </a:p>
          <a:p>
            <a:r>
              <a:rPr lang="en-US" sz="2600"/>
              <a:t>margin-bottom:10px; /*gives element bottom 10 pixels of margin*/</a:t>
            </a:r>
          </a:p>
          <a:p>
            <a:r>
              <a:rPr lang="en-US" sz="2600"/>
              <a:t>padding:10px /*gives all sides 10px of padding*/</a:t>
            </a:r>
          </a:p>
        </p:txBody>
      </p:sp>
    </p:spTree>
    <p:extLst>
      <p:ext uri="{BB962C8B-B14F-4D97-AF65-F5344CB8AC3E}">
        <p14:creationId xmlns:p14="http://schemas.microsoft.com/office/powerpoint/2010/main" val="491155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Using Padding, Borders and Margins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Keep in mind that adding any dimensions to the box model will add to total overall pixels for the element.</a:t>
            </a:r>
          </a:p>
          <a:p>
            <a:r>
              <a:rPr lang="en-US" sz="2600"/>
              <a:t>For example:</a:t>
            </a:r>
          </a:p>
          <a:p>
            <a:pPr marL="0" indent="0">
              <a:buNone/>
            </a:pPr>
            <a:r>
              <a:rPr lang="en-US" sz="2600"/>
              <a:t>	width:100px; padding:20px; margin:20px;</a:t>
            </a:r>
          </a:p>
          <a:p>
            <a:pPr marL="0" indent="0">
              <a:buNone/>
            </a:pPr>
            <a:r>
              <a:rPr lang="en-US" sz="2600"/>
              <a:t>	border: solid 1px black;</a:t>
            </a:r>
          </a:p>
          <a:p>
            <a:pPr marL="0" indent="0">
              <a:buNone/>
            </a:pPr>
            <a:r>
              <a:rPr lang="en-US" sz="2600"/>
              <a:t> 	Adding together the dimensions we have </a:t>
            </a:r>
          </a:p>
          <a:p>
            <a:pPr marL="0" indent="0">
              <a:buNone/>
            </a:pPr>
            <a:r>
              <a:rPr lang="en-US" sz="2600"/>
              <a:t>	100 + (20 x 2) + (20 x 2) + (1 x 2)</a:t>
            </a:r>
          </a:p>
          <a:p>
            <a:pPr marL="0" indent="0">
              <a:buNone/>
            </a:pPr>
            <a:r>
              <a:rPr lang="en-US" sz="2600"/>
              <a:t>           (width plus padding on both sides, margin on both sides and border on both sides)</a:t>
            </a:r>
          </a:p>
          <a:p>
            <a:pPr marL="0" indent="0">
              <a:buNone/>
            </a:pPr>
            <a:r>
              <a:rPr lang="en-US" sz="2600"/>
              <a:t>	the total width is 182 pixels.</a:t>
            </a:r>
          </a:p>
          <a:p>
            <a:pPr marL="0" indent="0">
              <a:buNone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04684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Using Padding, Borders and Margins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Most browsers will now support “box-sizing” as we have seen before, which will allows us to include the box model dimensions along with our width and height and not add any extra pixels.</a:t>
            </a:r>
          </a:p>
          <a:p>
            <a:pPr>
              <a:lnSpc>
                <a:spcPct val="90000"/>
              </a:lnSpc>
            </a:pPr>
            <a:r>
              <a:rPr lang="en-US" sz="2600"/>
              <a:t>Always test on the widest range of browsers possible, or ones specifically targeted for a particular business.</a:t>
            </a:r>
          </a:p>
          <a:p>
            <a:pPr>
              <a:lnSpc>
                <a:spcPct val="90000"/>
              </a:lnSpc>
            </a:pPr>
            <a:r>
              <a:rPr lang="en-US" sz="2600"/>
              <a:t>For example, a lot of businesses use Internet Explorer exclusively, and older versions will not support box-sizing.</a:t>
            </a:r>
          </a:p>
          <a:p>
            <a:pPr>
              <a:lnSpc>
                <a:spcPct val="90000"/>
              </a:lnSpc>
            </a:pPr>
            <a:r>
              <a:rPr lang="en-US" sz="2600"/>
              <a:t>In these cases calculating the box model size is important and necessary to have proper related objects.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2740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C4DD-B694-8847-A9F0-C0261474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58" y="1690688"/>
            <a:ext cx="11427123" cy="509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A1244-CDCC-4E8E-00D3-3A6262FA608C}"/>
              </a:ext>
            </a:extLst>
          </p:cNvPr>
          <p:cNvSpPr txBox="1"/>
          <p:nvPr/>
        </p:nvSpPr>
        <p:spPr>
          <a:xfrm>
            <a:off x="4638136" y="32579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ACF0D-1B9E-8DC1-9F98-D6481EA7A7DA}"/>
              </a:ext>
            </a:extLst>
          </p:cNvPr>
          <p:cNvSpPr txBox="1"/>
          <p:nvPr/>
        </p:nvSpPr>
        <p:spPr>
          <a:xfrm>
            <a:off x="4724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Hazard Recognition Course</a:t>
            </a:r>
            <a:r>
              <a:rPr lang="en-US">
                <a:latin typeface="Arial"/>
                <a:cs typeface="Segoe UI"/>
              </a:rPr>
              <a:t>​</a:t>
            </a:r>
          </a:p>
          <a:p>
            <a:r>
              <a:rPr lang="en-CA" b="1">
                <a:solidFill>
                  <a:srgbClr val="FFFFFF"/>
                </a:solidFill>
                <a:latin typeface="Arial"/>
                <a:cs typeface="Segoe UI"/>
              </a:rPr>
              <a:t>Week 1- Summary</a:t>
            </a:r>
            <a:r>
              <a:rPr lang="en-US">
                <a:latin typeface="Arial"/>
                <a:cs typeface="Segoe UI"/>
              </a:rPr>
              <a:t>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DEBA0-1020-3352-DEEA-5F9034381E84}"/>
              </a:ext>
            </a:extLst>
          </p:cNvPr>
          <p:cNvSpPr txBox="1"/>
          <p:nvPr/>
        </p:nvSpPr>
        <p:spPr>
          <a:xfrm>
            <a:off x="573657" y="1504720"/>
            <a:ext cx="11427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  <a:p>
            <a:endParaRPr lang="en-US">
              <a:solidFill>
                <a:srgbClr val="212529"/>
              </a:solidFill>
              <a:cs typeface="Poppin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C1ABB8A-951F-4EC2-5543-D0A410A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Welcome Message</a:t>
            </a:r>
            <a:endParaRPr lang="en-CA" b="1">
              <a:solidFill>
                <a:schemeClr val="tx2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CSS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• Using Cascading Style Sheets with XHTML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• Getting CSS into XHTML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• Adding more style tags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• Stylizing the heading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• Defining Selectors in CSS</a:t>
            </a:r>
          </a:p>
        </p:txBody>
      </p:sp>
    </p:spTree>
    <p:extLst>
      <p:ext uri="{BB962C8B-B14F-4D97-AF65-F5344CB8AC3E}">
        <p14:creationId xmlns:p14="http://schemas.microsoft.com/office/powerpoint/2010/main" val="54342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583616"/>
            <a:ext cx="3722141" cy="5520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Cascading Style Sheets with XHTML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269" y="583616"/>
            <a:ext cx="6594189" cy="552057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We have already seen CSS in action with XHTML, and have seen what it can do.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CSS provides the style for the document whereas XHTML provides the structure.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We will want to organize our CSS as best as possible, by putting it in a separate style sheet file.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This will allow us to keep our code cleaner and easier to work with. </a:t>
            </a:r>
          </a:p>
        </p:txBody>
      </p:sp>
    </p:spTree>
    <p:extLst>
      <p:ext uri="{BB962C8B-B14F-4D97-AF65-F5344CB8AC3E}">
        <p14:creationId xmlns:p14="http://schemas.microsoft.com/office/powerpoint/2010/main" val="128288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1"/>
            <a:ext cx="4111931" cy="595717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1999"/>
            <a:ext cx="3511188" cy="53684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Getting CSS into XHTML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7274" y="446007"/>
            <a:ext cx="4676305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3623" y="762000"/>
            <a:ext cx="4042310" cy="536841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Adding a separate style sheet is easily done within the &lt;head&gt; tags.</a:t>
            </a:r>
          </a:p>
          <a:p>
            <a:pPr>
              <a:lnSpc>
                <a:spcPct val="90000"/>
              </a:lnSpc>
            </a:pPr>
            <a:r>
              <a:rPr lang="en-US" sz="2000"/>
              <a:t>The &lt;link&gt; tag is used:</a:t>
            </a:r>
          </a:p>
          <a:p>
            <a:pPr>
              <a:lnSpc>
                <a:spcPct val="90000"/>
              </a:lnSpc>
            </a:pPr>
            <a:r>
              <a:rPr lang="en-US" sz="2000"/>
              <a:t>&lt;link href=“css/style.css” rel=“stylesheet” /&gt;</a:t>
            </a:r>
          </a:p>
          <a:p>
            <a:pPr>
              <a:lnSpc>
                <a:spcPct val="90000"/>
              </a:lnSpc>
            </a:pPr>
            <a:r>
              <a:rPr lang="en-US" sz="2000"/>
              <a:t>It is a good idea as well to place the css files in their own folder (named css here) to keep your site more organized.</a:t>
            </a:r>
          </a:p>
          <a:p>
            <a:pPr>
              <a:lnSpc>
                <a:spcPct val="90000"/>
              </a:lnSpc>
            </a:pPr>
            <a:r>
              <a:rPr lang="en-US" sz="2000"/>
              <a:t>For smaller sites organization can seem easy with few files, but as a site grows you will quickly find that having different types of files (css, javascript or images) in their own folders makes things a lot easier to manage.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BD09B-BC3A-45C0-AF8E-950F364CD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488" y="448056"/>
            <a:ext cx="2103120" cy="290779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6862" y="3494844"/>
            <a:ext cx="2104001" cy="290779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9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1"/>
            <a:ext cx="4111931" cy="595717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1999"/>
            <a:ext cx="3511188" cy="53684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Getting CSS into XHTML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7274" y="446007"/>
            <a:ext cx="4676305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3623" y="762000"/>
            <a:ext cx="4042310" cy="5368412"/>
          </a:xfrm>
        </p:spPr>
        <p:txBody>
          <a:bodyPr anchor="ctr">
            <a:normAutofit/>
          </a:bodyPr>
          <a:lstStyle/>
          <a:p>
            <a:r>
              <a:rPr lang="en-US" sz="2400"/>
              <a:t>Demo Separate Style Sheet</a:t>
            </a:r>
          </a:p>
          <a:p>
            <a:r>
              <a:rPr lang="en-US" sz="2400"/>
              <a:t>separatecss.html and css/separatecss.css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BD09B-BC3A-45C0-AF8E-950F364CD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488" y="448056"/>
            <a:ext cx="2103120" cy="290779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6862" y="3494844"/>
            <a:ext cx="2104001" cy="290779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0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595717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1999"/>
            <a:ext cx="3759200" cy="53684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Adding more style tags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8" y="446007"/>
            <a:ext cx="6684131" cy="390942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497" y="807709"/>
            <a:ext cx="6053804" cy="3219796"/>
          </a:xfrm>
        </p:spPr>
        <p:txBody>
          <a:bodyPr anchor="ctr">
            <a:normAutofit/>
          </a:bodyPr>
          <a:lstStyle/>
          <a:p>
            <a:r>
              <a:rPr lang="en-US" sz="2200"/>
              <a:t>You can link as many style sheets as necessary, although the more documents you load, the slower your site will respond because it has to download each individual file.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61C1-E11D-4277-A3DB-09235ACE4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8" y="4538155"/>
            <a:ext cx="3256170" cy="1865376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4978" y="4535424"/>
            <a:ext cx="3263454" cy="1869241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4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595717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1999"/>
            <a:ext cx="3759200" cy="53684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Adding more style tags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8" y="446007"/>
            <a:ext cx="6684131" cy="390942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497" y="807709"/>
            <a:ext cx="6053804" cy="32197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CSS is processed like a cascading waterfall (</a:t>
            </a:r>
            <a:r>
              <a:rPr lang="en-US" sz="2000" i="1"/>
              <a:t>Cascading</a:t>
            </a:r>
            <a:r>
              <a:rPr lang="en-US" sz="2000"/>
              <a:t> Style Sheets)</a:t>
            </a:r>
          </a:p>
          <a:p>
            <a:pPr>
              <a:lnSpc>
                <a:spcPct val="90000"/>
              </a:lnSpc>
            </a:pPr>
            <a:r>
              <a:rPr lang="en-US" sz="2000"/>
              <a:t>The style sheets are processed from the top of the document to the bottom.</a:t>
            </a:r>
          </a:p>
          <a:p>
            <a:pPr>
              <a:lnSpc>
                <a:spcPct val="90000"/>
              </a:lnSpc>
            </a:pPr>
            <a:r>
              <a:rPr lang="en-US" sz="2000"/>
              <a:t>External linked style sheets get least priority in the style that is applied to an element.</a:t>
            </a:r>
          </a:p>
          <a:p>
            <a:pPr>
              <a:lnSpc>
                <a:spcPct val="90000"/>
              </a:lnSpc>
            </a:pPr>
            <a:r>
              <a:rPr lang="en-US" sz="2000"/>
              <a:t>The style tags we add get the second priority in the style of an element.</a:t>
            </a:r>
          </a:p>
          <a:p>
            <a:pPr>
              <a:lnSpc>
                <a:spcPct val="90000"/>
              </a:lnSpc>
            </a:pPr>
            <a:r>
              <a:rPr lang="en-US" sz="2000"/>
              <a:t>The style attribute gets top priority in styling an element.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61C1-E11D-4277-A3DB-09235ACE4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8" y="4538155"/>
            <a:ext cx="3256170" cy="1865376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4978" y="4535424"/>
            <a:ext cx="3263454" cy="1869241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2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595717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1999"/>
            <a:ext cx="3759200" cy="53684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Adding more style tags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8" y="446007"/>
            <a:ext cx="6684131" cy="390942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497" y="807709"/>
            <a:ext cx="6053804" cy="3219796"/>
          </a:xfrm>
        </p:spPr>
        <p:txBody>
          <a:bodyPr anchor="ctr">
            <a:normAutofit/>
          </a:bodyPr>
          <a:lstStyle/>
          <a:p>
            <a:r>
              <a:rPr lang="en-US" sz="2200"/>
              <a:t>Even though the style attribute gets top priority, it is still better to use the external style sheets first, before using the style tags or attributes.</a:t>
            </a:r>
          </a:p>
          <a:p>
            <a:r>
              <a:rPr lang="en-US" sz="2200"/>
              <a:t>This will keep code cleaner, and easier to read and maintain. </a:t>
            </a:r>
          </a:p>
          <a:p>
            <a:r>
              <a:rPr lang="en-US" sz="2200"/>
              <a:t>Hunting down stray style attributes that are producing an unwanted effect is time consuming.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61C1-E11D-4277-A3DB-09235ACE4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8" y="4538155"/>
            <a:ext cx="3256170" cy="1865376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4978" y="4535424"/>
            <a:ext cx="3263454" cy="1869241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9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59A5CA-0710-4D85-9E69-A830CAE95C5C}">
  <ds:schemaRefs>
    <ds:schemaRef ds:uri="f2794c99-6a5a-4026-8dc7-7427ff4a0c85"/>
    <ds:schemaRef ds:uri="ff97bcdf-ccab-446e-94f0-d2f64f8242e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8C6BDE-1D56-4B71-BD22-1ECB2AE9A8AD}">
  <ds:schemaRefs>
    <ds:schemaRef ds:uri="f2794c99-6a5a-4026-8dc7-7427ff4a0c85"/>
    <ds:schemaRef ds:uri="ff97bcdf-ccab-446e-94f0-d2f64f8242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Welcome Message</vt:lpstr>
      <vt:lpstr>Introduction to CSS </vt:lpstr>
      <vt:lpstr>Using Cascading Style Sheets with XHTML</vt:lpstr>
      <vt:lpstr>Getting CSS into XHTML </vt:lpstr>
      <vt:lpstr>Getting CSS into XHTML </vt:lpstr>
      <vt:lpstr>Adding more style tags </vt:lpstr>
      <vt:lpstr>Adding more style tags </vt:lpstr>
      <vt:lpstr>Adding more style tags </vt:lpstr>
      <vt:lpstr>Adding more style tags </vt:lpstr>
      <vt:lpstr>Adding more style tags </vt:lpstr>
      <vt:lpstr>Stylizing the heading</vt:lpstr>
      <vt:lpstr>Stylizing the heading</vt:lpstr>
      <vt:lpstr>Using Padding, Borders and Margins</vt:lpstr>
      <vt:lpstr>Using Padding, Borders and Margins</vt:lpstr>
      <vt:lpstr>Using Padding, Borders and Margins</vt:lpstr>
      <vt:lpstr>Using Padding, Borders and Margins</vt:lpstr>
      <vt:lpstr>Using Padding, Borders and Margins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revision>72</cp:revision>
  <dcterms:created xsi:type="dcterms:W3CDTF">2021-03-04T05:19:41Z</dcterms:created>
  <dcterms:modified xsi:type="dcterms:W3CDTF">2022-10-13T02:19:06Z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