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720" r:id="rId9"/>
    <p:sldMasterId id="2147483732" r:id="rId10"/>
    <p:sldMasterId id="2147483648" r:id="rId11"/>
  </p:sldMasterIdLst>
  <p:sldIdLst>
    <p:sldId id="256" r:id="rId12"/>
    <p:sldId id="276" r:id="rId13"/>
    <p:sldId id="275" r:id="rId14"/>
    <p:sldId id="274" r:id="rId15"/>
    <p:sldId id="273" r:id="rId16"/>
    <p:sldId id="272" r:id="rId17"/>
    <p:sldId id="271" r:id="rId18"/>
    <p:sldId id="270" r:id="rId19"/>
    <p:sldId id="269" r:id="rId20"/>
    <p:sldId id="268" r:id="rId21"/>
    <p:sldId id="267" r:id="rId22"/>
    <p:sldId id="266" r:id="rId23"/>
    <p:sldId id="265" r:id="rId24"/>
    <p:sldId id="264" r:id="rId25"/>
    <p:sldId id="263" r:id="rId26"/>
    <p:sldId id="262" r:id="rId27"/>
    <p:sldId id="261" r:id="rId28"/>
    <p:sldId id="260" r:id="rId29"/>
    <p:sldId id="259" r:id="rId30"/>
    <p:sldId id="2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0F14D-63F6-02B5-397B-9F96AF3B10D8}" v="34" dt="2022-10-13T02:18:34.675"/>
    <p1510:client id="{189185E1-C23B-FE9A-18DB-943950248018}" v="28" dt="2022-10-31T22:03:41.509"/>
    <p1510:client id="{19016ACD-44D8-8930-ECA3-0F1828F8AD71}" v="64" dt="2022-10-14T00:59:58.250"/>
    <p1510:client id="{1CF5FA5D-CF27-284A-2FC6-587A9D1D2DC9}" v="8" dt="2022-10-11T10:45:07.105"/>
    <p1510:client id="{45AB32A8-88C3-E243-9DC0-BC4E1B9EA278}" v="41" dt="2022-10-13T01:44:59.361"/>
    <p1510:client id="{485EDB8A-4CA4-531D-5BE1-9AC4D859B69D}" v="73" dt="2022-10-28T01:47:47.100"/>
    <p1510:client id="{578774B0-9202-A353-DBFF-9DC4BC54F549}" v="47" dt="2022-10-14T01:41:36.553"/>
    <p1510:client id="{70B44173-FB20-AE18-4306-27DD085E33E7}" v="85" dt="2022-10-13T02:33:04.591"/>
    <p1510:client id="{817957DF-95A4-C9C8-9959-3EC1C88FC6F6}" v="47" dt="2022-10-31T21:51:45.682"/>
    <p1510:client id="{9FCFE598-2B4F-CADA-4FEE-A5406531543B}" v="36" dt="2022-10-31T22:21:12.738"/>
    <p1510:client id="{A36D5363-A68A-F0D3-3765-C3B1D2A844CD}" v="50" dt="2022-10-11T10:47:45.936"/>
    <p1510:client id="{C6ED2567-9C76-AE41-1E69-23C4D6595BBE}" v="63" dt="2022-10-14T01:26:04.002"/>
    <p1510:client id="{D9D6E36E-AA37-906F-849D-FB21A9186404}" v="62" dt="2022-10-11T10:44:31.495"/>
    <p1510:client id="{E65A3C31-816B-755A-DEB0-6F4D9C25CBA4}" v="30" dt="2022-10-13T02:03:52.548"/>
    <p1510:client id="{ED9151BD-62E8-DB95-44F2-BD9D73357959}" v="99" dt="2022-10-31T13:31:29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S::kelen@herzing.ca::79a21bbd-83f7-4e16-a863-8531c314eb69" providerId="AD" clId="Web-{ED9151BD-62E8-DB95-44F2-BD9D73357959}"/>
    <pc:docChg chg="addSld delSld modSld addMainMaster modMainMaster">
      <pc:chgData name="Kristina Elen" userId="S::kelen@herzing.ca::79a21bbd-83f7-4e16-a863-8531c314eb69" providerId="AD" clId="Web-{ED9151BD-62E8-DB95-44F2-BD9D73357959}" dt="2022-10-31T13:31:29.245" v="74" actId="20577"/>
      <pc:docMkLst>
        <pc:docMk/>
      </pc:docMkLst>
      <pc:sldChg chg="modSp">
        <pc:chgData name="Kristina Elen" userId="S::kelen@herzing.ca::79a21bbd-83f7-4e16-a863-8531c314eb69" providerId="AD" clId="Web-{ED9151BD-62E8-DB95-44F2-BD9D73357959}" dt="2022-10-31T13:31:29.245" v="74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ED9151BD-62E8-DB95-44F2-BD9D73357959}" dt="2022-10-31T13:31:29.245" v="74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ED9151BD-62E8-DB95-44F2-BD9D73357959}" dt="2022-10-28T21:25:22.942" v="46"/>
        <pc:sldMkLst>
          <pc:docMk/>
          <pc:sldMk cId="3327098092" sldId="258"/>
        </pc:sldMkLst>
      </pc:sldChg>
      <pc:sldChg chg="add">
        <pc:chgData name="Kristina Elen" userId="S::kelen@herzing.ca::79a21bbd-83f7-4e16-a863-8531c314eb69" providerId="AD" clId="Web-{ED9151BD-62E8-DB95-44F2-BD9D73357959}" dt="2022-10-28T21:25:19.489" v="29"/>
        <pc:sldMkLst>
          <pc:docMk/>
          <pc:sldMk cId="1402122492" sldId="259"/>
        </pc:sldMkLst>
      </pc:sldChg>
      <pc:sldChg chg="add">
        <pc:chgData name="Kristina Elen" userId="S::kelen@herzing.ca::79a21bbd-83f7-4e16-a863-8531c314eb69" providerId="AD" clId="Web-{ED9151BD-62E8-DB95-44F2-BD9D73357959}" dt="2022-10-28T21:25:19.505" v="30"/>
        <pc:sldMkLst>
          <pc:docMk/>
          <pc:sldMk cId="4078655244" sldId="260"/>
        </pc:sldMkLst>
      </pc:sldChg>
      <pc:sldChg chg="add">
        <pc:chgData name="Kristina Elen" userId="S::kelen@herzing.ca::79a21bbd-83f7-4e16-a863-8531c314eb69" providerId="AD" clId="Web-{ED9151BD-62E8-DB95-44F2-BD9D73357959}" dt="2022-10-28T21:25:19.536" v="31"/>
        <pc:sldMkLst>
          <pc:docMk/>
          <pc:sldMk cId="4019926981" sldId="261"/>
        </pc:sldMkLst>
      </pc:sldChg>
      <pc:sldChg chg="add">
        <pc:chgData name="Kristina Elen" userId="S::kelen@herzing.ca::79a21bbd-83f7-4e16-a863-8531c314eb69" providerId="AD" clId="Web-{ED9151BD-62E8-DB95-44F2-BD9D73357959}" dt="2022-10-28T21:25:19.552" v="32"/>
        <pc:sldMkLst>
          <pc:docMk/>
          <pc:sldMk cId="1866113265" sldId="262"/>
        </pc:sldMkLst>
      </pc:sldChg>
      <pc:sldChg chg="add">
        <pc:chgData name="Kristina Elen" userId="S::kelen@herzing.ca::79a21bbd-83f7-4e16-a863-8531c314eb69" providerId="AD" clId="Web-{ED9151BD-62E8-DB95-44F2-BD9D73357959}" dt="2022-10-28T21:25:19.583" v="33"/>
        <pc:sldMkLst>
          <pc:docMk/>
          <pc:sldMk cId="3693846645" sldId="263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6"/>
        <pc:sldMkLst>
          <pc:docMk/>
          <pc:sldMk cId="1077749089" sldId="264"/>
        </pc:sldMkLst>
      </pc:sldChg>
      <pc:sldChg chg="add">
        <pc:chgData name="Kristina Elen" userId="S::kelen@herzing.ca::79a21bbd-83f7-4e16-a863-8531c314eb69" providerId="AD" clId="Web-{ED9151BD-62E8-DB95-44F2-BD9D73357959}" dt="2022-10-28T21:25:19.599" v="34"/>
        <pc:sldMkLst>
          <pc:docMk/>
          <pc:sldMk cId="3603570555" sldId="264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7"/>
        <pc:sldMkLst>
          <pc:docMk/>
          <pc:sldMk cId="1155114925" sldId="265"/>
        </pc:sldMkLst>
      </pc:sldChg>
      <pc:sldChg chg="add">
        <pc:chgData name="Kristina Elen" userId="S::kelen@herzing.ca::79a21bbd-83f7-4e16-a863-8531c314eb69" providerId="AD" clId="Web-{ED9151BD-62E8-DB95-44F2-BD9D73357959}" dt="2022-10-28T21:25:19.630" v="35"/>
        <pc:sldMkLst>
          <pc:docMk/>
          <pc:sldMk cId="2849463304" sldId="265"/>
        </pc:sldMkLst>
      </pc:sldChg>
      <pc:sldChg chg="add">
        <pc:chgData name="Kristina Elen" userId="S::kelen@herzing.ca::79a21bbd-83f7-4e16-a863-8531c314eb69" providerId="AD" clId="Web-{ED9151BD-62E8-DB95-44F2-BD9D73357959}" dt="2022-10-28T21:25:19.645" v="36"/>
        <pc:sldMkLst>
          <pc:docMk/>
          <pc:sldMk cId="2025788501" sldId="266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8"/>
        <pc:sldMkLst>
          <pc:docMk/>
          <pc:sldMk cId="2478050555" sldId="266"/>
        </pc:sldMkLst>
      </pc:sldChg>
      <pc:sldChg chg="add">
        <pc:chgData name="Kristina Elen" userId="S::kelen@herzing.ca::79a21bbd-83f7-4e16-a863-8531c314eb69" providerId="AD" clId="Web-{ED9151BD-62E8-DB95-44F2-BD9D73357959}" dt="2022-10-28T21:25:19.661" v="37"/>
        <pc:sldMkLst>
          <pc:docMk/>
          <pc:sldMk cId="2926888768" sldId="267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9"/>
        <pc:sldMkLst>
          <pc:docMk/>
          <pc:sldMk cId="3098682493" sldId="267"/>
        </pc:sldMkLst>
      </pc:sldChg>
      <pc:sldChg chg="add">
        <pc:chgData name="Kristina Elen" userId="S::kelen@herzing.ca::79a21bbd-83f7-4e16-a863-8531c314eb69" providerId="AD" clId="Web-{ED9151BD-62E8-DB95-44F2-BD9D73357959}" dt="2022-10-28T21:25:19.677" v="38"/>
        <pc:sldMkLst>
          <pc:docMk/>
          <pc:sldMk cId="297584059" sldId="268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0"/>
        <pc:sldMkLst>
          <pc:docMk/>
          <pc:sldMk cId="1545500934" sldId="268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1"/>
        <pc:sldMkLst>
          <pc:docMk/>
          <pc:sldMk cId="995610034" sldId="269"/>
        </pc:sldMkLst>
      </pc:sldChg>
      <pc:sldChg chg="add">
        <pc:chgData name="Kristina Elen" userId="S::kelen@herzing.ca::79a21bbd-83f7-4e16-a863-8531c314eb69" providerId="AD" clId="Web-{ED9151BD-62E8-DB95-44F2-BD9D73357959}" dt="2022-10-28T21:25:19.708" v="39"/>
        <pc:sldMkLst>
          <pc:docMk/>
          <pc:sldMk cId="3533748214" sldId="269"/>
        </pc:sldMkLst>
      </pc:sldChg>
      <pc:sldChg chg="add">
        <pc:chgData name="Kristina Elen" userId="S::kelen@herzing.ca::79a21bbd-83f7-4e16-a863-8531c314eb69" providerId="AD" clId="Web-{ED9151BD-62E8-DB95-44F2-BD9D73357959}" dt="2022-10-28T21:25:19.724" v="40"/>
        <pc:sldMkLst>
          <pc:docMk/>
          <pc:sldMk cId="1177381126" sldId="270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2"/>
        <pc:sldMkLst>
          <pc:docMk/>
          <pc:sldMk cId="3794635998" sldId="270"/>
        </pc:sldMkLst>
      </pc:sldChg>
      <pc:sldChg chg="add">
        <pc:chgData name="Kristina Elen" userId="S::kelen@herzing.ca::79a21bbd-83f7-4e16-a863-8531c314eb69" providerId="AD" clId="Web-{ED9151BD-62E8-DB95-44F2-BD9D73357959}" dt="2022-10-28T21:25:19.739" v="41"/>
        <pc:sldMkLst>
          <pc:docMk/>
          <pc:sldMk cId="1350645108" sldId="271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3"/>
        <pc:sldMkLst>
          <pc:docMk/>
          <pc:sldMk cId="3007963576" sldId="271"/>
        </pc:sldMkLst>
      </pc:sldChg>
      <pc:sldChg chg="add">
        <pc:chgData name="Kristina Elen" userId="S::kelen@herzing.ca::79a21bbd-83f7-4e16-a863-8531c314eb69" providerId="AD" clId="Web-{ED9151BD-62E8-DB95-44F2-BD9D73357959}" dt="2022-10-28T21:25:19.755" v="42"/>
        <pc:sldMkLst>
          <pc:docMk/>
          <pc:sldMk cId="1358860480" sldId="272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4"/>
        <pc:sldMkLst>
          <pc:docMk/>
          <pc:sldMk cId="3029572908" sldId="272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5"/>
        <pc:sldMkLst>
          <pc:docMk/>
          <pc:sldMk cId="3676388690" sldId="273"/>
        </pc:sldMkLst>
      </pc:sldChg>
      <pc:sldChg chg="add">
        <pc:chgData name="Kristina Elen" userId="S::kelen@herzing.ca::79a21bbd-83f7-4e16-a863-8531c314eb69" providerId="AD" clId="Web-{ED9151BD-62E8-DB95-44F2-BD9D73357959}" dt="2022-10-28T21:25:19.770" v="43"/>
        <pc:sldMkLst>
          <pc:docMk/>
          <pc:sldMk cId="4031842315" sldId="273"/>
        </pc:sldMkLst>
      </pc:sldChg>
      <pc:sldChg chg="addSp modSp add mod setBg">
        <pc:chgData name="Kristina Elen" userId="S::kelen@herzing.ca::79a21bbd-83f7-4e16-a863-8531c314eb69" providerId="AD" clId="Web-{ED9151BD-62E8-DB95-44F2-BD9D73357959}" dt="2022-10-28T21:31:52.310" v="48"/>
        <pc:sldMkLst>
          <pc:docMk/>
          <pc:sldMk cId="1438284417" sldId="274"/>
        </pc:sldMkLst>
        <pc:spChg chg="mo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D9151BD-62E8-DB95-44F2-BD9D73357959}" dt="2022-10-28T21:25:00.583" v="16"/>
        <pc:sldMkLst>
          <pc:docMk/>
          <pc:sldMk cId="3030394455" sldId="274"/>
        </pc:sldMkLst>
      </pc:sldChg>
      <pc:sldChg chg="addSp modSp add mod setBg">
        <pc:chgData name="Kristina Elen" userId="S::kelen@herzing.ca::79a21bbd-83f7-4e16-a863-8531c314eb69" providerId="AD" clId="Web-{ED9151BD-62E8-DB95-44F2-BD9D73357959}" dt="2022-10-28T21:31:48.763" v="47"/>
        <pc:sldMkLst>
          <pc:docMk/>
          <pc:sldMk cId="3873890643" sldId="275"/>
        </pc:sldMkLst>
        <pc:spChg chg="mo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D9151BD-62E8-DB95-44F2-BD9D73357959}" dt="2022-10-28T21:25:00.598" v="17"/>
        <pc:sldMkLst>
          <pc:docMk/>
          <pc:sldMk cId="4252562220" sldId="275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18"/>
        <pc:sldMkLst>
          <pc:docMk/>
          <pc:sldMk cId="2225673861" sldId="276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19"/>
        <pc:sldMkLst>
          <pc:docMk/>
          <pc:sldMk cId="1740686748" sldId="277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0"/>
        <pc:sldMkLst>
          <pc:docMk/>
          <pc:sldMk cId="1566855428" sldId="278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1"/>
        <pc:sldMkLst>
          <pc:docMk/>
          <pc:sldMk cId="529587652" sldId="279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2"/>
        <pc:sldMkLst>
          <pc:docMk/>
          <pc:sldMk cId="1993083556" sldId="280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3"/>
        <pc:sldMkLst>
          <pc:docMk/>
          <pc:sldMk cId="481738591" sldId="281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4"/>
        <pc:sldMkLst>
          <pc:docMk/>
          <pc:sldMk cId="3850070371" sldId="282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5"/>
        <pc:sldMkLst>
          <pc:docMk/>
          <pc:sldMk cId="4252232537" sldId="283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6"/>
        <pc:sldMkLst>
          <pc:docMk/>
          <pc:sldMk cId="2287514451" sldId="284"/>
        </pc:sldMkLst>
      </pc:sldChg>
      <pc:sldChg chg="del">
        <pc:chgData name="Kristina Elen" userId="S::kelen@herzing.ca::79a21bbd-83f7-4e16-a863-8531c314eb69" providerId="AD" clId="Web-{ED9151BD-62E8-DB95-44F2-BD9D73357959}" dt="2022-10-28T21:25:00.614" v="27"/>
        <pc:sldMkLst>
          <pc:docMk/>
          <pc:sldMk cId="52258112" sldId="285"/>
        </pc:sldMkLst>
      </pc:sldChg>
      <pc:sldChg chg="del">
        <pc:chgData name="Kristina Elen" userId="S::kelen@herzing.ca::79a21bbd-83f7-4e16-a863-8531c314eb69" providerId="AD" clId="Web-{ED9151BD-62E8-DB95-44F2-BD9D73357959}" dt="2022-10-28T21:24:51.707" v="4"/>
        <pc:sldMkLst>
          <pc:docMk/>
          <pc:sldMk cId="1742684496" sldId="287"/>
        </pc:sldMkLst>
      </pc:sldChg>
      <pc:sldChg chg="del">
        <pc:chgData name="Kristina Elen" userId="S::kelen@herzing.ca::79a21bbd-83f7-4e16-a863-8531c314eb69" providerId="AD" clId="Web-{ED9151BD-62E8-DB95-44F2-BD9D73357959}" dt="2022-10-28T21:24:50.848" v="3"/>
        <pc:sldMkLst>
          <pc:docMk/>
          <pc:sldMk cId="3324807346" sldId="288"/>
        </pc:sldMkLst>
      </pc:sldChg>
      <pc:sldChg chg="del">
        <pc:chgData name="Kristina Elen" userId="S::kelen@herzing.ca::79a21bbd-83f7-4e16-a863-8531c314eb69" providerId="AD" clId="Web-{ED9151BD-62E8-DB95-44F2-BD9D73357959}" dt="2022-10-28T21:24:46.301" v="1"/>
        <pc:sldMkLst>
          <pc:docMk/>
          <pc:sldMk cId="1528148470" sldId="290"/>
        </pc:sldMkLst>
      </pc:sldChg>
      <pc:sldChg chg="del">
        <pc:chgData name="Kristina Elen" userId="S::kelen@herzing.ca::79a21bbd-83f7-4e16-a863-8531c314eb69" providerId="AD" clId="Web-{ED9151BD-62E8-DB95-44F2-BD9D73357959}" dt="2022-10-28T21:24:44.567" v="0"/>
        <pc:sldMkLst>
          <pc:docMk/>
          <pc:sldMk cId="2229199430" sldId="291"/>
        </pc:sldMkLst>
      </pc:sldChg>
      <pc:sldChg chg="del">
        <pc:chgData name="Kristina Elen" userId="S::kelen@herzing.ca::79a21bbd-83f7-4e16-a863-8531c314eb69" providerId="AD" clId="Web-{ED9151BD-62E8-DB95-44F2-BD9D73357959}" dt="2022-10-28T21:24:49.270" v="2"/>
        <pc:sldMkLst>
          <pc:docMk/>
          <pc:sldMk cId="3925612230" sldId="292"/>
        </pc:sldMkLst>
      </pc:sldChg>
      <pc:sldChg chg="del">
        <pc:chgData name="Kristina Elen" userId="S::kelen@herzing.ca::79a21bbd-83f7-4e16-a863-8531c314eb69" providerId="AD" clId="Web-{ED9151BD-62E8-DB95-44F2-BD9D73357959}" dt="2022-10-28T21:24:52.520" v="5"/>
        <pc:sldMkLst>
          <pc:docMk/>
          <pc:sldMk cId="3753619767" sldId="293"/>
        </pc:sldMkLst>
      </pc:sldChg>
      <pc:sldMasterChg chg="replId modSldLayout">
        <pc:chgData name="Kristina Elen" userId="S::kelen@herzing.ca::79a21bbd-83f7-4e16-a863-8531c314eb69" providerId="AD" clId="Web-{ED9151BD-62E8-DB95-44F2-BD9D73357959}" dt="2022-10-28T21:25:19.489" v="29"/>
        <pc:sldMasterMkLst>
          <pc:docMk/>
          <pc:sldMasterMk cId="3192681248" sldId="2147483696"/>
        </pc:sldMasterMkLst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484113981" sldId="2147483697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2360521616" sldId="2147483698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822451341" sldId="2147483699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2371513652" sldId="2147483700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387069882" sldId="2147483701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2290695850" sldId="2147483702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2557632723" sldId="2147483703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115360475" sldId="2147483704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3575102156" sldId="2147483705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918006972" sldId="2147483706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3259549095" sldId="2147483707"/>
          </pc:sldLayoutMkLst>
        </pc:sldLayoutChg>
      </pc:sldMasterChg>
      <pc:sldMasterChg chg="add addSldLayout">
        <pc:chgData name="Kristina Elen" userId="S::kelen@herzing.ca::79a21bbd-83f7-4e16-a863-8531c314eb69" providerId="AD" clId="Web-{ED9151BD-62E8-DB95-44F2-BD9D73357959}" dt="2022-10-28T21:25:19.489" v="29"/>
        <pc:sldMasterMkLst>
          <pc:docMk/>
          <pc:sldMasterMk cId="1549053606" sldId="2147483708"/>
        </pc:sldMasterMkLst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2254254833" sldId="2147483709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3527934086" sldId="2147483710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2021970237" sldId="2147483711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300125051" sldId="2147483712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435267465" sldId="2147483713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2099423845" sldId="2147483714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435208924" sldId="2147483715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3018465949" sldId="2147483716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1894796758" sldId="2147483717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799781104" sldId="2147483718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1023438173" sldId="2147483719"/>
          </pc:sldLayoutMkLst>
        </pc:sldLayoutChg>
      </pc:sldMasterChg>
    </pc:docChg>
  </pc:docChgLst>
  <pc:docChgLst>
    <pc:chgData name="Kristina Elen" userId="S::kelen@herzing.ca::79a21bbd-83f7-4e16-a863-8531c314eb69" providerId="AD" clId="Web-{0E83842A-12E2-7726-76BF-218835597B5F}"/>
    <pc:docChg chg="modSld">
      <pc:chgData name="Kristina Elen" userId="S::kelen@herzing.ca::79a21bbd-83f7-4e16-a863-8531c314eb69" providerId="AD" clId="Web-{0E83842A-12E2-7726-76BF-218835597B5F}" dt="2022-10-31T22:27:29.126" v="12"/>
      <pc:docMkLst>
        <pc:docMk/>
      </pc:docMkLst>
      <pc:sldChg chg="addSp modSp mod setBg">
        <pc:chgData name="Kristina Elen" userId="S::kelen@herzing.ca::79a21bbd-83f7-4e16-a863-8531c314eb69" providerId="AD" clId="Web-{0E83842A-12E2-7726-76BF-218835597B5F}" dt="2022-10-31T22:27:29.126" v="12"/>
        <pc:sldMkLst>
          <pc:docMk/>
          <pc:sldMk cId="123607917" sldId="259"/>
        </pc:sldMkLst>
        <pc:spChg chg="mod">
          <ac:chgData name="Kristina Elen" userId="S::kelen@herzing.ca::79a21bbd-83f7-4e16-a863-8531c314eb69" providerId="AD" clId="Web-{0E83842A-12E2-7726-76BF-218835597B5F}" dt="2022-10-31T22:27:29.126" v="12"/>
          <ac:spMkLst>
            <pc:docMk/>
            <pc:sldMk cId="123607917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7:29.126" v="12"/>
          <ac:spMkLst>
            <pc:docMk/>
            <pc:sldMk cId="123607917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7:29.126" v="12"/>
          <ac:spMkLst>
            <pc:docMk/>
            <pc:sldMk cId="123607917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7:29.126" v="12"/>
          <ac:spMkLst>
            <pc:docMk/>
            <pc:sldMk cId="123607917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7:29.126" v="12"/>
          <ac:spMkLst>
            <pc:docMk/>
            <pc:sldMk cId="123607917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7:29.126" v="12"/>
          <ac:spMkLst>
            <pc:docMk/>
            <pc:sldMk cId="123607917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7:29.126" v="12"/>
          <ac:spMkLst>
            <pc:docMk/>
            <pc:sldMk cId="123607917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7:29.126" v="12"/>
          <ac:spMkLst>
            <pc:docMk/>
            <pc:sldMk cId="123607917" sldId="259"/>
            <ac:spMk id="18" creationId="{14E91B64-9FCC-451E-AFB4-A827D6329367}"/>
          </ac:spMkLst>
        </pc:spChg>
      </pc:sldChg>
      <pc:sldChg chg="addSp modSp mod setBg">
        <pc:chgData name="Kristina Elen" userId="S::kelen@herzing.ca::79a21bbd-83f7-4e16-a863-8531c314eb69" providerId="AD" clId="Web-{0E83842A-12E2-7726-76BF-218835597B5F}" dt="2022-10-31T22:27:24.673" v="11"/>
        <pc:sldMkLst>
          <pc:docMk/>
          <pc:sldMk cId="3369036381" sldId="260"/>
        </pc:sldMkLst>
        <pc:spChg chg="mod">
          <ac:chgData name="Kristina Elen" userId="S::kelen@herzing.ca::79a21bbd-83f7-4e16-a863-8531c314eb69" providerId="AD" clId="Web-{0E83842A-12E2-7726-76BF-218835597B5F}" dt="2022-10-31T22:27:24.673" v="11"/>
          <ac:spMkLst>
            <pc:docMk/>
            <pc:sldMk cId="336903638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7:24.673" v="11"/>
          <ac:spMkLst>
            <pc:docMk/>
            <pc:sldMk cId="336903638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7:24.673" v="11"/>
          <ac:spMkLst>
            <pc:docMk/>
            <pc:sldMk cId="3369036381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7:24.673" v="11"/>
          <ac:spMkLst>
            <pc:docMk/>
            <pc:sldMk cId="3369036381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7:24.673" v="11"/>
          <ac:spMkLst>
            <pc:docMk/>
            <pc:sldMk cId="3369036381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7:24.673" v="11"/>
          <ac:spMkLst>
            <pc:docMk/>
            <pc:sldMk cId="3369036381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7:24.673" v="11"/>
          <ac:spMkLst>
            <pc:docMk/>
            <pc:sldMk cId="3369036381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7:24.673" v="11"/>
          <ac:spMkLst>
            <pc:docMk/>
            <pc:sldMk cId="3369036381" sldId="260"/>
            <ac:spMk id="18" creationId="{14E91B64-9FCC-451E-AFB4-A827D6329367}"/>
          </ac:spMkLst>
        </pc:spChg>
      </pc:sldChg>
      <pc:sldChg chg="addSp modSp mod setBg">
        <pc:chgData name="Kristina Elen" userId="S::kelen@herzing.ca::79a21bbd-83f7-4e16-a863-8531c314eb69" providerId="AD" clId="Web-{0E83842A-12E2-7726-76BF-218835597B5F}" dt="2022-10-31T22:27:20.126" v="10"/>
        <pc:sldMkLst>
          <pc:docMk/>
          <pc:sldMk cId="2944924564" sldId="261"/>
        </pc:sldMkLst>
        <pc:spChg chg="mod">
          <ac:chgData name="Kristina Elen" userId="S::kelen@herzing.ca::79a21bbd-83f7-4e16-a863-8531c314eb69" providerId="AD" clId="Web-{0E83842A-12E2-7726-76BF-218835597B5F}" dt="2022-10-31T22:27:20.126" v="10"/>
          <ac:spMkLst>
            <pc:docMk/>
            <pc:sldMk cId="2944924564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7:20.126" v="10"/>
          <ac:spMkLst>
            <pc:docMk/>
            <pc:sldMk cId="2944924564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7:20.126" v="10"/>
          <ac:spMkLst>
            <pc:docMk/>
            <pc:sldMk cId="2944924564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7:20.126" v="10"/>
          <ac:spMkLst>
            <pc:docMk/>
            <pc:sldMk cId="2944924564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7:20.126" v="10"/>
          <ac:spMkLst>
            <pc:docMk/>
            <pc:sldMk cId="2944924564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7:20.126" v="10"/>
          <ac:spMkLst>
            <pc:docMk/>
            <pc:sldMk cId="2944924564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7:20.126" v="10"/>
          <ac:spMkLst>
            <pc:docMk/>
            <pc:sldMk cId="2944924564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7:20.126" v="10"/>
          <ac:spMkLst>
            <pc:docMk/>
            <pc:sldMk cId="2944924564" sldId="261"/>
            <ac:spMk id="18" creationId="{14E91B64-9FCC-451E-AFB4-A827D6329367}"/>
          </ac:spMkLst>
        </pc:spChg>
      </pc:sldChg>
      <pc:sldChg chg="addSp modSp mod setBg">
        <pc:chgData name="Kristina Elen" userId="S::kelen@herzing.ca::79a21bbd-83f7-4e16-a863-8531c314eb69" providerId="AD" clId="Web-{0E83842A-12E2-7726-76BF-218835597B5F}" dt="2022-10-31T22:27:14.516" v="9"/>
        <pc:sldMkLst>
          <pc:docMk/>
          <pc:sldMk cId="3920524410" sldId="262"/>
        </pc:sldMkLst>
        <pc:spChg chg="mod">
          <ac:chgData name="Kristina Elen" userId="S::kelen@herzing.ca::79a21bbd-83f7-4e16-a863-8531c314eb69" providerId="AD" clId="Web-{0E83842A-12E2-7726-76BF-218835597B5F}" dt="2022-10-31T22:27:14.516" v="9"/>
          <ac:spMkLst>
            <pc:docMk/>
            <pc:sldMk cId="3920524410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7:14.516" v="9"/>
          <ac:spMkLst>
            <pc:docMk/>
            <pc:sldMk cId="3920524410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7:14.516" v="9"/>
          <ac:spMkLst>
            <pc:docMk/>
            <pc:sldMk cId="3920524410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7:14.516" v="9"/>
          <ac:spMkLst>
            <pc:docMk/>
            <pc:sldMk cId="3920524410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7:14.516" v="9"/>
          <ac:spMkLst>
            <pc:docMk/>
            <pc:sldMk cId="3920524410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7:14.516" v="9"/>
          <ac:spMkLst>
            <pc:docMk/>
            <pc:sldMk cId="3920524410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7:14.516" v="9"/>
          <ac:spMkLst>
            <pc:docMk/>
            <pc:sldMk cId="3920524410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7:14.516" v="9"/>
          <ac:spMkLst>
            <pc:docMk/>
            <pc:sldMk cId="3920524410" sldId="262"/>
            <ac:spMk id="18" creationId="{14E91B64-9FCC-451E-AFB4-A827D6329367}"/>
          </ac:spMkLst>
        </pc:spChg>
      </pc:sldChg>
      <pc:sldChg chg="addSp modSp mod setBg">
        <pc:chgData name="Kristina Elen" userId="S::kelen@herzing.ca::79a21bbd-83f7-4e16-a863-8531c314eb69" providerId="AD" clId="Web-{0E83842A-12E2-7726-76BF-218835597B5F}" dt="2022-10-31T22:27:10.563" v="8"/>
        <pc:sldMkLst>
          <pc:docMk/>
          <pc:sldMk cId="3537278922" sldId="263"/>
        </pc:sldMkLst>
        <pc:spChg chg="mod">
          <ac:chgData name="Kristina Elen" userId="S::kelen@herzing.ca::79a21bbd-83f7-4e16-a863-8531c314eb69" providerId="AD" clId="Web-{0E83842A-12E2-7726-76BF-218835597B5F}" dt="2022-10-31T22:27:10.563" v="8"/>
          <ac:spMkLst>
            <pc:docMk/>
            <pc:sldMk cId="3537278922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7:10.563" v="8"/>
          <ac:spMkLst>
            <pc:docMk/>
            <pc:sldMk cId="3537278922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7:10.563" v="8"/>
          <ac:spMkLst>
            <pc:docMk/>
            <pc:sldMk cId="3537278922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7:10.563" v="8"/>
          <ac:spMkLst>
            <pc:docMk/>
            <pc:sldMk cId="3537278922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7:10.563" v="8"/>
          <ac:spMkLst>
            <pc:docMk/>
            <pc:sldMk cId="3537278922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7:10.563" v="8"/>
          <ac:spMkLst>
            <pc:docMk/>
            <pc:sldMk cId="3537278922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7:10.563" v="8"/>
          <ac:spMkLst>
            <pc:docMk/>
            <pc:sldMk cId="3537278922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7:10.563" v="8"/>
          <ac:spMkLst>
            <pc:docMk/>
            <pc:sldMk cId="3537278922" sldId="263"/>
            <ac:spMk id="18" creationId="{14E91B64-9FCC-451E-AFB4-A827D6329367}"/>
          </ac:spMkLst>
        </pc:spChg>
      </pc:sldChg>
      <pc:sldChg chg="addSp modSp mod setBg">
        <pc:chgData name="Kristina Elen" userId="S::kelen@herzing.ca::79a21bbd-83f7-4e16-a863-8531c314eb69" providerId="AD" clId="Web-{0E83842A-12E2-7726-76BF-218835597B5F}" dt="2022-10-31T22:27:01.360" v="7"/>
        <pc:sldMkLst>
          <pc:docMk/>
          <pc:sldMk cId="3952349795" sldId="264"/>
        </pc:sldMkLst>
        <pc:spChg chg="mod">
          <ac:chgData name="Kristina Elen" userId="S::kelen@herzing.ca::79a21bbd-83f7-4e16-a863-8531c314eb69" providerId="AD" clId="Web-{0E83842A-12E2-7726-76BF-218835597B5F}" dt="2022-10-31T22:27:01.360" v="7"/>
          <ac:spMkLst>
            <pc:docMk/>
            <pc:sldMk cId="3952349795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7:01.360" v="7"/>
          <ac:spMkLst>
            <pc:docMk/>
            <pc:sldMk cId="3952349795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7:01.360" v="7"/>
          <ac:spMkLst>
            <pc:docMk/>
            <pc:sldMk cId="3952349795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E83842A-12E2-7726-76BF-218835597B5F}" dt="2022-10-31T22:27:01.360" v="7"/>
          <ac:grpSpMkLst>
            <pc:docMk/>
            <pc:sldMk cId="3952349795" sldId="264"/>
            <ac:grpSpMk id="10" creationId="{AA1375E3-3E53-4D75-BAB7-E5929BFCB25F}"/>
          </ac:grpSpMkLst>
        </pc:grpChg>
      </pc:sldChg>
      <pc:sldChg chg="addSp modSp mod setBg">
        <pc:chgData name="Kristina Elen" userId="S::kelen@herzing.ca::79a21bbd-83f7-4e16-a863-8531c314eb69" providerId="AD" clId="Web-{0E83842A-12E2-7726-76BF-218835597B5F}" dt="2022-10-31T22:26:57.954" v="6"/>
        <pc:sldMkLst>
          <pc:docMk/>
          <pc:sldMk cId="948396130" sldId="265"/>
        </pc:sldMkLst>
        <pc:spChg chg="mod">
          <ac:chgData name="Kristina Elen" userId="S::kelen@herzing.ca::79a21bbd-83f7-4e16-a863-8531c314eb69" providerId="AD" clId="Web-{0E83842A-12E2-7726-76BF-218835597B5F}" dt="2022-10-31T22:26:57.954" v="6"/>
          <ac:spMkLst>
            <pc:docMk/>
            <pc:sldMk cId="948396130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6:57.954" v="6"/>
          <ac:spMkLst>
            <pc:docMk/>
            <pc:sldMk cId="948396130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6:57.954" v="6"/>
          <ac:spMkLst>
            <pc:docMk/>
            <pc:sldMk cId="948396130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E83842A-12E2-7726-76BF-218835597B5F}" dt="2022-10-31T22:26:57.954" v="6"/>
          <ac:grpSpMkLst>
            <pc:docMk/>
            <pc:sldMk cId="948396130" sldId="265"/>
            <ac:grpSpMk id="10" creationId="{AA1375E3-3E53-4D75-BAB7-E5929BFCB25F}"/>
          </ac:grpSpMkLst>
        </pc:grpChg>
      </pc:sldChg>
      <pc:sldChg chg="addSp modSp mod setBg">
        <pc:chgData name="Kristina Elen" userId="S::kelen@herzing.ca::79a21bbd-83f7-4e16-a863-8531c314eb69" providerId="AD" clId="Web-{0E83842A-12E2-7726-76BF-218835597B5F}" dt="2022-10-31T22:26:54.360" v="5"/>
        <pc:sldMkLst>
          <pc:docMk/>
          <pc:sldMk cId="1098692128" sldId="266"/>
        </pc:sldMkLst>
        <pc:spChg chg="mod">
          <ac:chgData name="Kristina Elen" userId="S::kelen@herzing.ca::79a21bbd-83f7-4e16-a863-8531c314eb69" providerId="AD" clId="Web-{0E83842A-12E2-7726-76BF-218835597B5F}" dt="2022-10-31T22:26:54.360" v="5"/>
          <ac:spMkLst>
            <pc:docMk/>
            <pc:sldMk cId="109869212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6:54.360" v="5"/>
          <ac:spMkLst>
            <pc:docMk/>
            <pc:sldMk cId="109869212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6:54.360" v="5"/>
          <ac:spMkLst>
            <pc:docMk/>
            <pc:sldMk cId="1098692128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E83842A-12E2-7726-76BF-218835597B5F}" dt="2022-10-31T22:26:54.360" v="5"/>
          <ac:grpSpMkLst>
            <pc:docMk/>
            <pc:sldMk cId="1098692128" sldId="266"/>
            <ac:grpSpMk id="10" creationId="{AA1375E3-3E53-4D75-BAB7-E5929BFCB25F}"/>
          </ac:grpSpMkLst>
        </pc:grpChg>
      </pc:sldChg>
      <pc:sldChg chg="addSp modSp mod setBg">
        <pc:chgData name="Kristina Elen" userId="S::kelen@herzing.ca::79a21bbd-83f7-4e16-a863-8531c314eb69" providerId="AD" clId="Web-{0E83842A-12E2-7726-76BF-218835597B5F}" dt="2022-10-31T22:26:44.469" v="4"/>
        <pc:sldMkLst>
          <pc:docMk/>
          <pc:sldMk cId="1839887202" sldId="267"/>
        </pc:sldMkLst>
        <pc:spChg chg="mod">
          <ac:chgData name="Kristina Elen" userId="S::kelen@herzing.ca::79a21bbd-83f7-4e16-a863-8531c314eb69" providerId="AD" clId="Web-{0E83842A-12E2-7726-76BF-218835597B5F}" dt="2022-10-31T22:26:44.469" v="4"/>
          <ac:spMkLst>
            <pc:docMk/>
            <pc:sldMk cId="1839887202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6:44.469" v="4"/>
          <ac:spMkLst>
            <pc:docMk/>
            <pc:sldMk cId="1839887202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6:44.469" v="4"/>
          <ac:spMkLst>
            <pc:docMk/>
            <pc:sldMk cId="1839887202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6:44.469" v="4"/>
          <ac:spMkLst>
            <pc:docMk/>
            <pc:sldMk cId="1839887202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6:44.469" v="4"/>
          <ac:spMkLst>
            <pc:docMk/>
            <pc:sldMk cId="1839887202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6:44.469" v="4"/>
          <ac:spMkLst>
            <pc:docMk/>
            <pc:sldMk cId="1839887202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6:44.469" v="4"/>
          <ac:spMkLst>
            <pc:docMk/>
            <pc:sldMk cId="1839887202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6:44.469" v="4"/>
          <ac:spMkLst>
            <pc:docMk/>
            <pc:sldMk cId="1839887202" sldId="267"/>
            <ac:spMk id="18" creationId="{14E91B64-9FCC-451E-AFB4-A827D6329367}"/>
          </ac:spMkLst>
        </pc:spChg>
      </pc:sldChg>
      <pc:sldChg chg="addSp modSp mod setBg">
        <pc:chgData name="Kristina Elen" userId="S::kelen@herzing.ca::79a21bbd-83f7-4e16-a863-8531c314eb69" providerId="AD" clId="Web-{0E83842A-12E2-7726-76BF-218835597B5F}" dt="2022-10-31T22:26:40.829" v="3"/>
        <pc:sldMkLst>
          <pc:docMk/>
          <pc:sldMk cId="3576364095" sldId="268"/>
        </pc:sldMkLst>
        <pc:spChg chg="mod">
          <ac:chgData name="Kristina Elen" userId="S::kelen@herzing.ca::79a21bbd-83f7-4e16-a863-8531c314eb69" providerId="AD" clId="Web-{0E83842A-12E2-7726-76BF-218835597B5F}" dt="2022-10-31T22:26:40.829" v="3"/>
          <ac:spMkLst>
            <pc:docMk/>
            <pc:sldMk cId="357636409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6:40.829" v="3"/>
          <ac:spMkLst>
            <pc:docMk/>
            <pc:sldMk cId="357636409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6:40.829" v="3"/>
          <ac:spMkLst>
            <pc:docMk/>
            <pc:sldMk cId="3576364095" sldId="26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6:40.829" v="3"/>
          <ac:spMkLst>
            <pc:docMk/>
            <pc:sldMk cId="3576364095" sldId="26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6:40.829" v="3"/>
          <ac:spMkLst>
            <pc:docMk/>
            <pc:sldMk cId="3576364095" sldId="26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6:40.829" v="3"/>
          <ac:spMkLst>
            <pc:docMk/>
            <pc:sldMk cId="3576364095" sldId="26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6:40.829" v="3"/>
          <ac:spMkLst>
            <pc:docMk/>
            <pc:sldMk cId="3576364095" sldId="26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6:40.829" v="3"/>
          <ac:spMkLst>
            <pc:docMk/>
            <pc:sldMk cId="3576364095" sldId="268"/>
            <ac:spMk id="18" creationId="{14E91B64-9FCC-451E-AFB4-A827D6329367}"/>
          </ac:spMkLst>
        </pc:spChg>
      </pc:sldChg>
      <pc:sldChg chg="addSp modSp mod setBg">
        <pc:chgData name="Kristina Elen" userId="S::kelen@herzing.ca::79a21bbd-83f7-4e16-a863-8531c314eb69" providerId="AD" clId="Web-{0E83842A-12E2-7726-76BF-218835597B5F}" dt="2022-10-31T22:26:36.516" v="2"/>
        <pc:sldMkLst>
          <pc:docMk/>
          <pc:sldMk cId="1187104957" sldId="269"/>
        </pc:sldMkLst>
        <pc:spChg chg="mod">
          <ac:chgData name="Kristina Elen" userId="S::kelen@herzing.ca::79a21bbd-83f7-4e16-a863-8531c314eb69" providerId="AD" clId="Web-{0E83842A-12E2-7726-76BF-218835597B5F}" dt="2022-10-31T22:26:36.516" v="2"/>
          <ac:spMkLst>
            <pc:docMk/>
            <pc:sldMk cId="1187104957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6:36.516" v="2"/>
          <ac:spMkLst>
            <pc:docMk/>
            <pc:sldMk cId="1187104957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6:36.516" v="2"/>
          <ac:spMkLst>
            <pc:docMk/>
            <pc:sldMk cId="1187104957" sldId="26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6:36.516" v="2"/>
          <ac:spMkLst>
            <pc:docMk/>
            <pc:sldMk cId="1187104957" sldId="26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6:36.516" v="2"/>
          <ac:spMkLst>
            <pc:docMk/>
            <pc:sldMk cId="1187104957" sldId="26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6:36.516" v="2"/>
          <ac:spMkLst>
            <pc:docMk/>
            <pc:sldMk cId="1187104957" sldId="26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6:36.516" v="2"/>
          <ac:spMkLst>
            <pc:docMk/>
            <pc:sldMk cId="1187104957" sldId="26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6:36.516" v="2"/>
          <ac:spMkLst>
            <pc:docMk/>
            <pc:sldMk cId="1187104957" sldId="269"/>
            <ac:spMk id="18" creationId="{14E91B64-9FCC-451E-AFB4-A827D6329367}"/>
          </ac:spMkLst>
        </pc:spChg>
      </pc:sldChg>
      <pc:sldChg chg="addSp modSp mod setBg">
        <pc:chgData name="Kristina Elen" userId="S::kelen@herzing.ca::79a21bbd-83f7-4e16-a863-8531c314eb69" providerId="AD" clId="Web-{0E83842A-12E2-7726-76BF-218835597B5F}" dt="2022-10-31T22:26:31.860" v="1"/>
        <pc:sldMkLst>
          <pc:docMk/>
          <pc:sldMk cId="2596671052" sldId="270"/>
        </pc:sldMkLst>
        <pc:spChg chg="mod">
          <ac:chgData name="Kristina Elen" userId="S::kelen@herzing.ca::79a21bbd-83f7-4e16-a863-8531c314eb69" providerId="AD" clId="Web-{0E83842A-12E2-7726-76BF-218835597B5F}" dt="2022-10-31T22:26:31.860" v="1"/>
          <ac:spMkLst>
            <pc:docMk/>
            <pc:sldMk cId="2596671052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6:31.860" v="1"/>
          <ac:spMkLst>
            <pc:docMk/>
            <pc:sldMk cId="2596671052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6:31.860" v="1"/>
          <ac:spMkLst>
            <pc:docMk/>
            <pc:sldMk cId="2596671052" sldId="27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6:31.860" v="1"/>
          <ac:spMkLst>
            <pc:docMk/>
            <pc:sldMk cId="2596671052" sldId="27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6:31.860" v="1"/>
          <ac:spMkLst>
            <pc:docMk/>
            <pc:sldMk cId="2596671052" sldId="27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6:31.860" v="1"/>
          <ac:spMkLst>
            <pc:docMk/>
            <pc:sldMk cId="2596671052" sldId="27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6:31.860" v="1"/>
          <ac:spMkLst>
            <pc:docMk/>
            <pc:sldMk cId="2596671052" sldId="27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6:31.860" v="1"/>
          <ac:spMkLst>
            <pc:docMk/>
            <pc:sldMk cId="2596671052" sldId="270"/>
            <ac:spMk id="18" creationId="{14E91B64-9FCC-451E-AFB4-A827D6329367}"/>
          </ac:spMkLst>
        </pc:spChg>
      </pc:sldChg>
      <pc:sldChg chg="addSp modSp mod setBg">
        <pc:chgData name="Kristina Elen" userId="S::kelen@herzing.ca::79a21bbd-83f7-4e16-a863-8531c314eb69" providerId="AD" clId="Web-{0E83842A-12E2-7726-76BF-218835597B5F}" dt="2022-10-31T22:26:26.891" v="0"/>
        <pc:sldMkLst>
          <pc:docMk/>
          <pc:sldMk cId="3389812639" sldId="271"/>
        </pc:sldMkLst>
        <pc:spChg chg="mod">
          <ac:chgData name="Kristina Elen" userId="S::kelen@herzing.ca::79a21bbd-83f7-4e16-a863-8531c314eb69" providerId="AD" clId="Web-{0E83842A-12E2-7726-76BF-218835597B5F}" dt="2022-10-31T22:26:26.891" v="0"/>
          <ac:spMkLst>
            <pc:docMk/>
            <pc:sldMk cId="3389812639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6:26.891" v="0"/>
          <ac:spMkLst>
            <pc:docMk/>
            <pc:sldMk cId="3389812639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6:26.891" v="0"/>
          <ac:spMkLst>
            <pc:docMk/>
            <pc:sldMk cId="3389812639" sldId="27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6:26.891" v="0"/>
          <ac:spMkLst>
            <pc:docMk/>
            <pc:sldMk cId="3389812639" sldId="27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6:26.891" v="0"/>
          <ac:spMkLst>
            <pc:docMk/>
            <pc:sldMk cId="3389812639" sldId="27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6:26.891" v="0"/>
          <ac:spMkLst>
            <pc:docMk/>
            <pc:sldMk cId="3389812639" sldId="27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6:26.891" v="0"/>
          <ac:spMkLst>
            <pc:docMk/>
            <pc:sldMk cId="3389812639" sldId="27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6:26.891" v="0"/>
          <ac:spMkLst>
            <pc:docMk/>
            <pc:sldMk cId="3389812639" sldId="271"/>
            <ac:spMk id="18" creationId="{14E91B64-9FCC-451E-AFB4-A827D6329367}"/>
          </ac:spMkLst>
        </pc:spChg>
      </pc:sldChg>
    </pc:docChg>
  </pc:docChgLst>
  <pc:docChgLst>
    <pc:chgData name="Kristina Elen" userId="S::kelen@herzing.ca::79a21bbd-83f7-4e16-a863-8531c314eb69" providerId="AD" clId="Web-{9FCFE598-2B4F-CADA-4FEE-A5406531543B}"/>
    <pc:docChg chg="addSld delSld modSld addMainMaster modMainMaster">
      <pc:chgData name="Kristina Elen" userId="S::kelen@herzing.ca::79a21bbd-83f7-4e16-a863-8531c314eb69" providerId="AD" clId="Web-{9FCFE598-2B4F-CADA-4FEE-A5406531543B}" dt="2022-10-31T22:21:41.175" v="36"/>
      <pc:docMkLst>
        <pc:docMk/>
      </pc:docMkLst>
      <pc:sldChg chg="modSp">
        <pc:chgData name="Kristina Elen" userId="S::kelen@herzing.ca::79a21bbd-83f7-4e16-a863-8531c314eb69" providerId="AD" clId="Web-{9FCFE598-2B4F-CADA-4FEE-A5406531543B}" dt="2022-10-31T22:21:01.925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9FCFE598-2B4F-CADA-4FEE-A5406531543B}" dt="2022-10-31T22:21:01.925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9FCFE598-2B4F-CADA-4FEE-A5406531543B}" dt="2022-10-31T22:21:12.738" v="31"/>
        <pc:sldMkLst>
          <pc:docMk/>
          <pc:sldMk cId="96133753" sldId="258"/>
        </pc:sldMkLst>
      </pc:sldChg>
      <pc:sldChg chg="add">
        <pc:chgData name="Kristina Elen" userId="S::kelen@herzing.ca::79a21bbd-83f7-4e16-a863-8531c314eb69" providerId="AD" clId="Web-{9FCFE598-2B4F-CADA-4FEE-A5406531543B}" dt="2022-10-31T22:21:09.253" v="13"/>
        <pc:sldMkLst>
          <pc:docMk/>
          <pc:sldMk cId="123607917" sldId="259"/>
        </pc:sldMkLst>
      </pc:sldChg>
      <pc:sldChg chg="del">
        <pc:chgData name="Kristina Elen" userId="S::kelen@herzing.ca::79a21bbd-83f7-4e16-a863-8531c314eb69" providerId="AD" clId="Web-{9FCFE598-2B4F-CADA-4FEE-A5406531543B}" dt="2022-10-31T22:21:06.659" v="2"/>
        <pc:sldMkLst>
          <pc:docMk/>
          <pc:sldMk cId="1550496710" sldId="259"/>
        </pc:sldMkLst>
      </pc:sldChg>
      <pc:sldChg chg="add">
        <pc:chgData name="Kristina Elen" userId="S::kelen@herzing.ca::79a21bbd-83f7-4e16-a863-8531c314eb69" providerId="AD" clId="Web-{9FCFE598-2B4F-CADA-4FEE-A5406531543B}" dt="2022-10-31T22:21:09.284" v="14"/>
        <pc:sldMkLst>
          <pc:docMk/>
          <pc:sldMk cId="3369036381" sldId="260"/>
        </pc:sldMkLst>
      </pc:sldChg>
      <pc:sldChg chg="del">
        <pc:chgData name="Kristina Elen" userId="S::kelen@herzing.ca::79a21bbd-83f7-4e16-a863-8531c314eb69" providerId="AD" clId="Web-{9FCFE598-2B4F-CADA-4FEE-A5406531543B}" dt="2022-10-31T22:21:06.659" v="3"/>
        <pc:sldMkLst>
          <pc:docMk/>
          <pc:sldMk cId="4135109685" sldId="260"/>
        </pc:sldMkLst>
      </pc:sldChg>
      <pc:sldChg chg="del">
        <pc:chgData name="Kristina Elen" userId="S::kelen@herzing.ca::79a21bbd-83f7-4e16-a863-8531c314eb69" providerId="AD" clId="Web-{9FCFE598-2B4F-CADA-4FEE-A5406531543B}" dt="2022-10-31T22:21:06.659" v="4"/>
        <pc:sldMkLst>
          <pc:docMk/>
          <pc:sldMk cId="1741926178" sldId="261"/>
        </pc:sldMkLst>
      </pc:sldChg>
      <pc:sldChg chg="add">
        <pc:chgData name="Kristina Elen" userId="S::kelen@herzing.ca::79a21bbd-83f7-4e16-a863-8531c314eb69" providerId="AD" clId="Web-{9FCFE598-2B4F-CADA-4FEE-A5406531543B}" dt="2022-10-31T22:21:09.300" v="15"/>
        <pc:sldMkLst>
          <pc:docMk/>
          <pc:sldMk cId="2944924564" sldId="261"/>
        </pc:sldMkLst>
      </pc:sldChg>
      <pc:sldChg chg="del">
        <pc:chgData name="Kristina Elen" userId="S::kelen@herzing.ca::79a21bbd-83f7-4e16-a863-8531c314eb69" providerId="AD" clId="Web-{9FCFE598-2B4F-CADA-4FEE-A5406531543B}" dt="2022-10-31T22:21:06.659" v="5"/>
        <pc:sldMkLst>
          <pc:docMk/>
          <pc:sldMk cId="3703555123" sldId="262"/>
        </pc:sldMkLst>
      </pc:sldChg>
      <pc:sldChg chg="add">
        <pc:chgData name="Kristina Elen" userId="S::kelen@herzing.ca::79a21bbd-83f7-4e16-a863-8531c314eb69" providerId="AD" clId="Web-{9FCFE598-2B4F-CADA-4FEE-A5406531543B}" dt="2022-10-31T22:21:09.316" v="16"/>
        <pc:sldMkLst>
          <pc:docMk/>
          <pc:sldMk cId="3920524410" sldId="262"/>
        </pc:sldMkLst>
      </pc:sldChg>
      <pc:sldChg chg="add">
        <pc:chgData name="Kristina Elen" userId="S::kelen@herzing.ca::79a21bbd-83f7-4e16-a863-8531c314eb69" providerId="AD" clId="Web-{9FCFE598-2B4F-CADA-4FEE-A5406531543B}" dt="2022-10-31T22:21:09.331" v="17"/>
        <pc:sldMkLst>
          <pc:docMk/>
          <pc:sldMk cId="3537278922" sldId="263"/>
        </pc:sldMkLst>
      </pc:sldChg>
      <pc:sldChg chg="del">
        <pc:chgData name="Kristina Elen" userId="S::kelen@herzing.ca::79a21bbd-83f7-4e16-a863-8531c314eb69" providerId="AD" clId="Web-{9FCFE598-2B4F-CADA-4FEE-A5406531543B}" dt="2022-10-31T22:21:06.659" v="6"/>
        <pc:sldMkLst>
          <pc:docMk/>
          <pc:sldMk cId="4096444064" sldId="263"/>
        </pc:sldMkLst>
      </pc:sldChg>
      <pc:sldChg chg="del">
        <pc:chgData name="Kristina Elen" userId="S::kelen@herzing.ca::79a21bbd-83f7-4e16-a863-8531c314eb69" providerId="AD" clId="Web-{9FCFE598-2B4F-CADA-4FEE-A5406531543B}" dt="2022-10-31T22:21:06.659" v="7"/>
        <pc:sldMkLst>
          <pc:docMk/>
          <pc:sldMk cId="2245855083" sldId="264"/>
        </pc:sldMkLst>
      </pc:sldChg>
      <pc:sldChg chg="add">
        <pc:chgData name="Kristina Elen" userId="S::kelen@herzing.ca::79a21bbd-83f7-4e16-a863-8531c314eb69" providerId="AD" clId="Web-{9FCFE598-2B4F-CADA-4FEE-A5406531543B}" dt="2022-10-31T22:21:09.363" v="18"/>
        <pc:sldMkLst>
          <pc:docMk/>
          <pc:sldMk cId="3952349795" sldId="264"/>
        </pc:sldMkLst>
      </pc:sldChg>
      <pc:sldChg chg="del">
        <pc:chgData name="Kristina Elen" userId="S::kelen@herzing.ca::79a21bbd-83f7-4e16-a863-8531c314eb69" providerId="AD" clId="Web-{9FCFE598-2B4F-CADA-4FEE-A5406531543B}" dt="2022-10-31T22:21:06.659" v="8"/>
        <pc:sldMkLst>
          <pc:docMk/>
          <pc:sldMk cId="134301471" sldId="265"/>
        </pc:sldMkLst>
      </pc:sldChg>
      <pc:sldChg chg="add">
        <pc:chgData name="Kristina Elen" userId="S::kelen@herzing.ca::79a21bbd-83f7-4e16-a863-8531c314eb69" providerId="AD" clId="Web-{9FCFE598-2B4F-CADA-4FEE-A5406531543B}" dt="2022-10-31T22:21:09.378" v="19"/>
        <pc:sldMkLst>
          <pc:docMk/>
          <pc:sldMk cId="948396130" sldId="265"/>
        </pc:sldMkLst>
      </pc:sldChg>
      <pc:sldChg chg="add">
        <pc:chgData name="Kristina Elen" userId="S::kelen@herzing.ca::79a21bbd-83f7-4e16-a863-8531c314eb69" providerId="AD" clId="Web-{9FCFE598-2B4F-CADA-4FEE-A5406531543B}" dt="2022-10-31T22:21:09.394" v="20"/>
        <pc:sldMkLst>
          <pc:docMk/>
          <pc:sldMk cId="1098692128" sldId="266"/>
        </pc:sldMkLst>
      </pc:sldChg>
      <pc:sldChg chg="del">
        <pc:chgData name="Kristina Elen" userId="S::kelen@herzing.ca::79a21bbd-83f7-4e16-a863-8531c314eb69" providerId="AD" clId="Web-{9FCFE598-2B4F-CADA-4FEE-A5406531543B}" dt="2022-10-31T22:21:06.659" v="9"/>
        <pc:sldMkLst>
          <pc:docMk/>
          <pc:sldMk cId="1486066596" sldId="266"/>
        </pc:sldMkLst>
      </pc:sldChg>
      <pc:sldChg chg="add">
        <pc:chgData name="Kristina Elen" userId="S::kelen@herzing.ca::79a21bbd-83f7-4e16-a863-8531c314eb69" providerId="AD" clId="Web-{9FCFE598-2B4F-CADA-4FEE-A5406531543B}" dt="2022-10-31T22:21:09.425" v="21"/>
        <pc:sldMkLst>
          <pc:docMk/>
          <pc:sldMk cId="1839887202" sldId="267"/>
        </pc:sldMkLst>
      </pc:sldChg>
      <pc:sldChg chg="del">
        <pc:chgData name="Kristina Elen" userId="S::kelen@herzing.ca::79a21bbd-83f7-4e16-a863-8531c314eb69" providerId="AD" clId="Web-{9FCFE598-2B4F-CADA-4FEE-A5406531543B}" dt="2022-10-31T22:21:06.659" v="10"/>
        <pc:sldMkLst>
          <pc:docMk/>
          <pc:sldMk cId="3401188832" sldId="267"/>
        </pc:sldMkLst>
      </pc:sldChg>
      <pc:sldChg chg="del">
        <pc:chgData name="Kristina Elen" userId="S::kelen@herzing.ca::79a21bbd-83f7-4e16-a863-8531c314eb69" providerId="AD" clId="Web-{9FCFE598-2B4F-CADA-4FEE-A5406531543B}" dt="2022-10-31T22:21:06.675" v="11"/>
        <pc:sldMkLst>
          <pc:docMk/>
          <pc:sldMk cId="793067123" sldId="268"/>
        </pc:sldMkLst>
      </pc:sldChg>
      <pc:sldChg chg="add">
        <pc:chgData name="Kristina Elen" userId="S::kelen@herzing.ca::79a21bbd-83f7-4e16-a863-8531c314eb69" providerId="AD" clId="Web-{9FCFE598-2B4F-CADA-4FEE-A5406531543B}" dt="2022-10-31T22:21:09.441" v="22"/>
        <pc:sldMkLst>
          <pc:docMk/>
          <pc:sldMk cId="3576364095" sldId="268"/>
        </pc:sldMkLst>
      </pc:sldChg>
      <pc:sldChg chg="add">
        <pc:chgData name="Kristina Elen" userId="S::kelen@herzing.ca::79a21bbd-83f7-4e16-a863-8531c314eb69" providerId="AD" clId="Web-{9FCFE598-2B4F-CADA-4FEE-A5406531543B}" dt="2022-10-31T22:21:09.456" v="23"/>
        <pc:sldMkLst>
          <pc:docMk/>
          <pc:sldMk cId="1187104957" sldId="269"/>
        </pc:sldMkLst>
      </pc:sldChg>
      <pc:sldChg chg="add">
        <pc:chgData name="Kristina Elen" userId="S::kelen@herzing.ca::79a21bbd-83f7-4e16-a863-8531c314eb69" providerId="AD" clId="Web-{9FCFE598-2B4F-CADA-4FEE-A5406531543B}" dt="2022-10-31T22:21:09.488" v="24"/>
        <pc:sldMkLst>
          <pc:docMk/>
          <pc:sldMk cId="2596671052" sldId="270"/>
        </pc:sldMkLst>
      </pc:sldChg>
      <pc:sldChg chg="add">
        <pc:chgData name="Kristina Elen" userId="S::kelen@herzing.ca::79a21bbd-83f7-4e16-a863-8531c314eb69" providerId="AD" clId="Web-{9FCFE598-2B4F-CADA-4FEE-A5406531543B}" dt="2022-10-31T22:21:09.503" v="25"/>
        <pc:sldMkLst>
          <pc:docMk/>
          <pc:sldMk cId="3389812639" sldId="271"/>
        </pc:sldMkLst>
      </pc:sldChg>
      <pc:sldChg chg="addSp modSp add mod setBg">
        <pc:chgData name="Kristina Elen" userId="S::kelen@herzing.ca::79a21bbd-83f7-4e16-a863-8531c314eb69" providerId="AD" clId="Web-{9FCFE598-2B4F-CADA-4FEE-A5406531543B}" dt="2022-10-31T22:21:41.175" v="36"/>
        <pc:sldMkLst>
          <pc:docMk/>
          <pc:sldMk cId="3718095764" sldId="272"/>
        </pc:sldMkLst>
        <pc:spChg chg="mod">
          <ac:chgData name="Kristina Elen" userId="S::kelen@herzing.ca::79a21bbd-83f7-4e16-a863-8531c314eb69" providerId="AD" clId="Web-{9FCFE598-2B4F-CADA-4FEE-A5406531543B}" dt="2022-10-31T22:21:41.175" v="36"/>
          <ac:spMkLst>
            <pc:docMk/>
            <pc:sldMk cId="3718095764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9FCFE598-2B4F-CADA-4FEE-A5406531543B}" dt="2022-10-31T22:21:41.175" v="36"/>
          <ac:spMkLst>
            <pc:docMk/>
            <pc:sldMk cId="3718095764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9FCFE598-2B4F-CADA-4FEE-A5406531543B}" dt="2022-10-31T22:21:41.175" v="36"/>
          <ac:spMkLst>
            <pc:docMk/>
            <pc:sldMk cId="3718095764" sldId="27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9FCFE598-2B4F-CADA-4FEE-A5406531543B}" dt="2022-10-31T22:21:41.175" v="36"/>
          <ac:spMkLst>
            <pc:docMk/>
            <pc:sldMk cId="3718095764" sldId="27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9FCFE598-2B4F-CADA-4FEE-A5406531543B}" dt="2022-10-31T22:21:41.175" v="36"/>
          <ac:spMkLst>
            <pc:docMk/>
            <pc:sldMk cId="3718095764" sldId="27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9FCFE598-2B4F-CADA-4FEE-A5406531543B}" dt="2022-10-31T22:21:41.175" v="36"/>
          <ac:spMkLst>
            <pc:docMk/>
            <pc:sldMk cId="3718095764" sldId="27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9FCFE598-2B4F-CADA-4FEE-A5406531543B}" dt="2022-10-31T22:21:41.175" v="36"/>
          <ac:spMkLst>
            <pc:docMk/>
            <pc:sldMk cId="3718095764" sldId="27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9FCFE598-2B4F-CADA-4FEE-A5406531543B}" dt="2022-10-31T22:21:41.175" v="36"/>
          <ac:spMkLst>
            <pc:docMk/>
            <pc:sldMk cId="3718095764" sldId="27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9FCFE598-2B4F-CADA-4FEE-A5406531543B}" dt="2022-10-31T22:21:37.597" v="35"/>
        <pc:sldMkLst>
          <pc:docMk/>
          <pc:sldMk cId="2964245343" sldId="273"/>
        </pc:sldMkLst>
        <pc:spChg chg="mod">
          <ac:chgData name="Kristina Elen" userId="S::kelen@herzing.ca::79a21bbd-83f7-4e16-a863-8531c314eb69" providerId="AD" clId="Web-{9FCFE598-2B4F-CADA-4FEE-A5406531543B}" dt="2022-10-31T22:21:37.597" v="35"/>
          <ac:spMkLst>
            <pc:docMk/>
            <pc:sldMk cId="2964245343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9FCFE598-2B4F-CADA-4FEE-A5406531543B}" dt="2022-10-31T22:21:37.597" v="35"/>
          <ac:spMkLst>
            <pc:docMk/>
            <pc:sldMk cId="2964245343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9FCFE598-2B4F-CADA-4FEE-A5406531543B}" dt="2022-10-31T22:21:37.597" v="35"/>
          <ac:spMkLst>
            <pc:docMk/>
            <pc:sldMk cId="2964245343" sldId="27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9FCFE598-2B4F-CADA-4FEE-A5406531543B}" dt="2022-10-31T22:21:37.597" v="35"/>
          <ac:spMkLst>
            <pc:docMk/>
            <pc:sldMk cId="2964245343" sldId="27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9FCFE598-2B4F-CADA-4FEE-A5406531543B}" dt="2022-10-31T22:21:37.597" v="35"/>
          <ac:spMkLst>
            <pc:docMk/>
            <pc:sldMk cId="2964245343" sldId="27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9FCFE598-2B4F-CADA-4FEE-A5406531543B}" dt="2022-10-31T22:21:37.597" v="35"/>
          <ac:spMkLst>
            <pc:docMk/>
            <pc:sldMk cId="2964245343" sldId="27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9FCFE598-2B4F-CADA-4FEE-A5406531543B}" dt="2022-10-31T22:21:37.597" v="35"/>
          <ac:spMkLst>
            <pc:docMk/>
            <pc:sldMk cId="2964245343" sldId="27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9FCFE598-2B4F-CADA-4FEE-A5406531543B}" dt="2022-10-31T22:21:37.597" v="35"/>
          <ac:spMkLst>
            <pc:docMk/>
            <pc:sldMk cId="2964245343" sldId="27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9FCFE598-2B4F-CADA-4FEE-A5406531543B}" dt="2022-10-31T22:21:34.550" v="34"/>
        <pc:sldMkLst>
          <pc:docMk/>
          <pc:sldMk cId="2343562485" sldId="274"/>
        </pc:sldMkLst>
        <pc:spChg chg="mod">
          <ac:chgData name="Kristina Elen" userId="S::kelen@herzing.ca::79a21bbd-83f7-4e16-a863-8531c314eb69" providerId="AD" clId="Web-{9FCFE598-2B4F-CADA-4FEE-A5406531543B}" dt="2022-10-31T22:21:34.550" v="34"/>
          <ac:spMkLst>
            <pc:docMk/>
            <pc:sldMk cId="2343562485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9FCFE598-2B4F-CADA-4FEE-A5406531543B}" dt="2022-10-31T22:21:34.550" v="34"/>
          <ac:spMkLst>
            <pc:docMk/>
            <pc:sldMk cId="2343562485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9FCFE598-2B4F-CADA-4FEE-A5406531543B}" dt="2022-10-31T22:21:34.550" v="34"/>
          <ac:spMkLst>
            <pc:docMk/>
            <pc:sldMk cId="2343562485" sldId="274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9FCFE598-2B4F-CADA-4FEE-A5406531543B}" dt="2022-10-31T22:21:34.550" v="34"/>
          <ac:spMkLst>
            <pc:docMk/>
            <pc:sldMk cId="2343562485" sldId="274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9FCFE598-2B4F-CADA-4FEE-A5406531543B}" dt="2022-10-31T22:21:34.550" v="34"/>
          <ac:spMkLst>
            <pc:docMk/>
            <pc:sldMk cId="2343562485" sldId="274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9FCFE598-2B4F-CADA-4FEE-A5406531543B}" dt="2022-10-31T22:21:34.550" v="34"/>
          <ac:spMkLst>
            <pc:docMk/>
            <pc:sldMk cId="2343562485" sldId="274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9FCFE598-2B4F-CADA-4FEE-A5406531543B}" dt="2022-10-31T22:21:34.550" v="34"/>
          <ac:spMkLst>
            <pc:docMk/>
            <pc:sldMk cId="2343562485" sldId="274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9FCFE598-2B4F-CADA-4FEE-A5406531543B}" dt="2022-10-31T22:21:30.097" v="33"/>
        <pc:sldMkLst>
          <pc:docMk/>
          <pc:sldMk cId="365537245" sldId="275"/>
        </pc:sldMkLst>
        <pc:spChg chg="mod">
          <ac:chgData name="Kristina Elen" userId="S::kelen@herzing.ca::79a21bbd-83f7-4e16-a863-8531c314eb69" providerId="AD" clId="Web-{9FCFE598-2B4F-CADA-4FEE-A5406531543B}" dt="2022-10-31T22:21:30.097" v="33"/>
          <ac:spMkLst>
            <pc:docMk/>
            <pc:sldMk cId="365537245" sldId="275"/>
            <ac:spMk id="2" creationId="{9E30639D-90F0-1A0A-C13A-D1DA09DDE331}"/>
          </ac:spMkLst>
        </pc:spChg>
        <pc:spChg chg="mod">
          <ac:chgData name="Kristina Elen" userId="S::kelen@herzing.ca::79a21bbd-83f7-4e16-a863-8531c314eb69" providerId="AD" clId="Web-{9FCFE598-2B4F-CADA-4FEE-A5406531543B}" dt="2022-10-31T22:21:30.097" v="33"/>
          <ac:spMkLst>
            <pc:docMk/>
            <pc:sldMk cId="365537245" sldId="275"/>
            <ac:spMk id="3" creationId="{6308851E-6359-5FA5-4D23-6D99CF6D1A80}"/>
          </ac:spMkLst>
        </pc:spChg>
        <pc:spChg chg="add">
          <ac:chgData name="Kristina Elen" userId="S::kelen@herzing.ca::79a21bbd-83f7-4e16-a863-8531c314eb69" providerId="AD" clId="Web-{9FCFE598-2B4F-CADA-4FEE-A5406531543B}" dt="2022-10-31T22:21:30.097" v="33"/>
          <ac:spMkLst>
            <pc:docMk/>
            <pc:sldMk cId="365537245" sldId="275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9FCFE598-2B4F-CADA-4FEE-A5406531543B}" dt="2022-10-31T22:21:30.097" v="33"/>
          <ac:spMkLst>
            <pc:docMk/>
            <pc:sldMk cId="365537245" sldId="275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9FCFE598-2B4F-CADA-4FEE-A5406531543B}" dt="2022-10-31T22:21:30.097" v="33"/>
          <ac:spMkLst>
            <pc:docMk/>
            <pc:sldMk cId="365537245" sldId="275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9FCFE598-2B4F-CADA-4FEE-A5406531543B}" dt="2022-10-31T22:21:30.097" v="33"/>
          <ac:spMkLst>
            <pc:docMk/>
            <pc:sldMk cId="365537245" sldId="275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9FCFE598-2B4F-CADA-4FEE-A5406531543B}" dt="2022-10-31T22:21:30.097" v="33"/>
          <ac:spMkLst>
            <pc:docMk/>
            <pc:sldMk cId="365537245" sldId="275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9FCFE598-2B4F-CADA-4FEE-A5406531543B}" dt="2022-10-31T22:21:21.987" v="32"/>
        <pc:sldMkLst>
          <pc:docMk/>
          <pc:sldMk cId="1689984323" sldId="276"/>
        </pc:sldMkLst>
        <pc:spChg chg="mod">
          <ac:chgData name="Kristina Elen" userId="S::kelen@herzing.ca::79a21bbd-83f7-4e16-a863-8531c314eb69" providerId="AD" clId="Web-{9FCFE598-2B4F-CADA-4FEE-A5406531543B}" dt="2022-10-31T22:21:21.987" v="32"/>
          <ac:spMkLst>
            <pc:docMk/>
            <pc:sldMk cId="1689984323" sldId="27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9FCFE598-2B4F-CADA-4FEE-A5406531543B}" dt="2022-10-31T22:21:21.987" v="32"/>
          <ac:spMkLst>
            <pc:docMk/>
            <pc:sldMk cId="1689984323" sldId="276"/>
            <ac:spMk id="3" creationId="{00000000-0000-0000-0000-000000000000}"/>
          </ac:spMkLst>
        </pc:spChg>
        <pc:spChg chg="mod">
          <ac:chgData name="Kristina Elen" userId="S::kelen@herzing.ca::79a21bbd-83f7-4e16-a863-8531c314eb69" providerId="AD" clId="Web-{9FCFE598-2B4F-CADA-4FEE-A5406531543B}" dt="2022-10-31T22:21:21.987" v="32"/>
          <ac:spMkLst>
            <pc:docMk/>
            <pc:sldMk cId="1689984323" sldId="276"/>
            <ac:spMk id="4" creationId="{3975A8DA-66BF-CEF0-1245-6B5F776DEC00}"/>
          </ac:spMkLst>
        </pc:spChg>
        <pc:spChg chg="add">
          <ac:chgData name="Kristina Elen" userId="S::kelen@herzing.ca::79a21bbd-83f7-4e16-a863-8531c314eb69" providerId="AD" clId="Web-{9FCFE598-2B4F-CADA-4FEE-A5406531543B}" dt="2022-10-31T22:21:21.987" v="32"/>
          <ac:spMkLst>
            <pc:docMk/>
            <pc:sldMk cId="1689984323" sldId="276"/>
            <ac:spMk id="9" creationId="{4C608BEB-860E-4094-8511-78603564A75E}"/>
          </ac:spMkLst>
        </pc:spChg>
        <pc:cxnChg chg="add">
          <ac:chgData name="Kristina Elen" userId="S::kelen@herzing.ca::79a21bbd-83f7-4e16-a863-8531c314eb69" providerId="AD" clId="Web-{9FCFE598-2B4F-CADA-4FEE-A5406531543B}" dt="2022-10-31T22:21:21.987" v="32"/>
          <ac:cxnSpMkLst>
            <pc:docMk/>
            <pc:sldMk cId="1689984323" sldId="276"/>
            <ac:cxnSpMk id="11" creationId="{1F16A8D4-FE87-4604-88B2-394B5D1EB437}"/>
          </ac:cxnSpMkLst>
        </pc:cxnChg>
      </pc:sldChg>
      <pc:sldMasterChg chg="add addSldLayout">
        <pc:chgData name="Kristina Elen" userId="S::kelen@herzing.ca::79a21bbd-83f7-4e16-a863-8531c314eb69" providerId="AD" clId="Web-{9FCFE598-2B4F-CADA-4FEE-A5406531543B}" dt="2022-10-31T22:21:09.253" v="13"/>
        <pc:sldMasterMkLst>
          <pc:docMk/>
          <pc:sldMasterMk cId="3361642180" sldId="2147483648"/>
        </pc:sldMasterMkLst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648"/>
            <pc:sldLayoutMk cId="3112963548" sldId="2147483649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648"/>
            <pc:sldLayoutMk cId="3818440959" sldId="2147483650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648"/>
            <pc:sldLayoutMk cId="1485833624" sldId="2147483651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648"/>
            <pc:sldLayoutMk cId="3310291215" sldId="2147483652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648"/>
            <pc:sldLayoutMk cId="3724565259" sldId="2147483653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648"/>
            <pc:sldLayoutMk cId="2259463912" sldId="2147483654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648"/>
            <pc:sldLayoutMk cId="4034961369" sldId="2147483655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648"/>
            <pc:sldLayoutMk cId="1235279527" sldId="2147483656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648"/>
            <pc:sldLayoutMk cId="352443638" sldId="2147483657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648"/>
            <pc:sldLayoutMk cId="1638892506" sldId="2147483658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648"/>
            <pc:sldLayoutMk cId="1901314083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9FCFE598-2B4F-CADA-4FEE-A5406531543B}" dt="2022-10-31T22:21:09.253" v="13"/>
        <pc:sldMasterMkLst>
          <pc:docMk/>
          <pc:sldMasterMk cId="662645734" sldId="2147483732"/>
        </pc:sldMasterMkLst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1847985886" sldId="2147483733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1750456570" sldId="2147483734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3744986427" sldId="2147483735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860500119" sldId="2147483736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1426499295" sldId="2147483737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663649613" sldId="2147483738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3753706804" sldId="2147483739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2919296850" sldId="2147483740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424228665" sldId="2147483741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1184534346" sldId="2147483742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3641259083" sldId="2147483743"/>
          </pc:sldLayoutMkLst>
        </pc:sldLayoutChg>
      </pc:sldMasterChg>
    </pc:docChg>
  </pc:docChgLst>
  <pc:docChgLst>
    <pc:chgData name="Kristina Elen" userId="S::kelen@herzing.ca::79a21bbd-83f7-4e16-a863-8531c314eb69" providerId="AD" clId="Web-{485EDB8A-4CA4-531D-5BE1-9AC4D859B69D}"/>
    <pc:docChg chg="addSld delSld modSld sldOrd addMainMaster modMainMaster">
      <pc:chgData name="Kristina Elen" userId="S::kelen@herzing.ca::79a21bbd-83f7-4e16-a863-8531c314eb69" providerId="AD" clId="Web-{485EDB8A-4CA4-531D-5BE1-9AC4D859B69D}" dt="2022-10-28T01:48:38.741" v="99"/>
      <pc:docMkLst>
        <pc:docMk/>
      </pc:docMkLst>
      <pc:sldChg chg="ord">
        <pc:chgData name="Kristina Elen" userId="S::kelen@herzing.ca::79a21bbd-83f7-4e16-a863-8531c314eb69" providerId="AD" clId="Web-{485EDB8A-4CA4-531D-5BE1-9AC4D859B69D}" dt="2022-10-28T01:42:48.256" v="37"/>
        <pc:sldMkLst>
          <pc:docMk/>
          <pc:sldMk cId="2323017529" sldId="257"/>
        </pc:sldMkLst>
      </pc:sldChg>
      <pc:sldChg chg="del">
        <pc:chgData name="Kristina Elen" userId="S::kelen@herzing.ca::79a21bbd-83f7-4e16-a863-8531c314eb69" providerId="AD" clId="Web-{485EDB8A-4CA4-531D-5BE1-9AC4D859B69D}" dt="2022-10-28T01:42:17.193" v="4"/>
        <pc:sldMkLst>
          <pc:docMk/>
          <pc:sldMk cId="4039164492" sldId="259"/>
        </pc:sldMkLst>
      </pc:sldChg>
      <pc:sldChg chg="del">
        <pc:chgData name="Kristina Elen" userId="S::kelen@herzing.ca::79a21bbd-83f7-4e16-a863-8531c314eb69" providerId="AD" clId="Web-{485EDB8A-4CA4-531D-5BE1-9AC4D859B69D}" dt="2022-10-28T01:42:16.630" v="3"/>
        <pc:sldMkLst>
          <pc:docMk/>
          <pc:sldMk cId="1615145236" sldId="260"/>
        </pc:sldMkLst>
      </pc:sldChg>
      <pc:sldChg chg="del">
        <pc:chgData name="Kristina Elen" userId="S::kelen@herzing.ca::79a21bbd-83f7-4e16-a863-8531c314eb69" providerId="AD" clId="Web-{485EDB8A-4CA4-531D-5BE1-9AC4D859B69D}" dt="2022-10-28T01:42:13.568" v="2"/>
        <pc:sldMkLst>
          <pc:docMk/>
          <pc:sldMk cId="124163468" sldId="261"/>
        </pc:sldMkLst>
      </pc:sldChg>
      <pc:sldChg chg="del">
        <pc:chgData name="Kristina Elen" userId="S::kelen@herzing.ca::79a21bbd-83f7-4e16-a863-8531c314eb69" providerId="AD" clId="Web-{485EDB8A-4CA4-531D-5BE1-9AC4D859B69D}" dt="2022-10-28T01:42:34.302" v="36"/>
        <pc:sldMkLst>
          <pc:docMk/>
          <pc:sldMk cId="3708629886" sldId="262"/>
        </pc:sldMkLst>
      </pc:sldChg>
      <pc:sldChg chg="del">
        <pc:chgData name="Kristina Elen" userId="S::kelen@herzing.ca::79a21bbd-83f7-4e16-a863-8531c314eb69" providerId="AD" clId="Web-{485EDB8A-4CA4-531D-5BE1-9AC4D859B69D}" dt="2022-10-28T01:42:13.177" v="1"/>
        <pc:sldMkLst>
          <pc:docMk/>
          <pc:sldMk cId="162975287" sldId="263"/>
        </pc:sldMkLst>
      </pc:sldChg>
      <pc:sldChg chg="new del">
        <pc:chgData name="Kristina Elen" userId="S::kelen@herzing.ca::79a21bbd-83f7-4e16-a863-8531c314eb69" providerId="AD" clId="Web-{485EDB8A-4CA4-531D-5BE1-9AC4D859B69D}" dt="2022-10-28T01:42:29.240" v="34"/>
        <pc:sldMkLst>
          <pc:docMk/>
          <pc:sldMk cId="996830022" sldId="263"/>
        </pc:sldMkLst>
      </pc:sldChg>
      <pc:sldChg chg="addSp modSp add mod setBg">
        <pc:chgData name="Kristina Elen" userId="S::kelen@herzing.ca::79a21bbd-83f7-4e16-a863-8531c314eb69" providerId="AD" clId="Web-{485EDB8A-4CA4-531D-5BE1-9AC4D859B69D}" dt="2022-10-28T01:48:38.741" v="99"/>
        <pc:sldMkLst>
          <pc:docMk/>
          <pc:sldMk cId="1077749089" sldId="264"/>
        </pc:sldMkLst>
        <pc:spChg chg="mod">
          <ac:chgData name="Kristina Elen" userId="S::kelen@herzing.ca::79a21bbd-83f7-4e16-a863-8531c314eb69" providerId="AD" clId="Web-{485EDB8A-4CA4-531D-5BE1-9AC4D859B69D}" dt="2022-10-28T01:48:38.741" v="99"/>
          <ac:spMkLst>
            <pc:docMk/>
            <pc:sldMk cId="1077749089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38.741" v="99"/>
          <ac:spMkLst>
            <pc:docMk/>
            <pc:sldMk cId="1077749089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38.741" v="99"/>
          <ac:spMkLst>
            <pc:docMk/>
            <pc:sldMk cId="1077749089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38.741" v="99"/>
          <ac:grpSpMkLst>
            <pc:docMk/>
            <pc:sldMk cId="1077749089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485EDB8A-4CA4-531D-5BE1-9AC4D859B69D}" dt="2022-10-28T01:42:11.865" v="0"/>
        <pc:sldMkLst>
          <pc:docMk/>
          <pc:sldMk cId="3522202968" sldId="264"/>
        </pc:sldMkLst>
      </pc:sldChg>
      <pc:sldChg chg="add">
        <pc:chgData name="Kristina Elen" userId="S::kelen@herzing.ca::79a21bbd-83f7-4e16-a863-8531c314eb69" providerId="AD" clId="Web-{485EDB8A-4CA4-531D-5BE1-9AC4D859B69D}" dt="2022-10-28T01:42:20.318" v="7"/>
        <pc:sldMkLst>
          <pc:docMk/>
          <pc:sldMk cId="1155114925" sldId="265"/>
        </pc:sldMkLst>
      </pc:sldChg>
      <pc:sldChg chg="addSp modSp add mod setBg">
        <pc:chgData name="Kristina Elen" userId="S::kelen@herzing.ca::79a21bbd-83f7-4e16-a863-8531c314eb69" providerId="AD" clId="Web-{485EDB8A-4CA4-531D-5BE1-9AC4D859B69D}" dt="2022-10-28T01:48:33.303" v="98"/>
        <pc:sldMkLst>
          <pc:docMk/>
          <pc:sldMk cId="2478050555" sldId="266"/>
        </pc:sldMkLst>
        <pc:spChg chg="mod">
          <ac:chgData name="Kristina Elen" userId="S::kelen@herzing.ca::79a21bbd-83f7-4e16-a863-8531c314eb69" providerId="AD" clId="Web-{485EDB8A-4CA4-531D-5BE1-9AC4D859B69D}" dt="2022-10-28T01:48:33.303" v="98"/>
          <ac:spMkLst>
            <pc:docMk/>
            <pc:sldMk cId="2478050555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33.303" v="98"/>
          <ac:spMkLst>
            <pc:docMk/>
            <pc:sldMk cId="2478050555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33.303" v="98"/>
          <ac:spMkLst>
            <pc:docMk/>
            <pc:sldMk cId="2478050555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33.303" v="98"/>
          <ac:grpSpMkLst>
            <pc:docMk/>
            <pc:sldMk cId="2478050555" sldId="266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485EDB8A-4CA4-531D-5BE1-9AC4D859B69D}" dt="2022-10-28T01:48:30.241" v="97"/>
        <pc:sldMkLst>
          <pc:docMk/>
          <pc:sldMk cId="3098682493" sldId="267"/>
        </pc:sldMkLst>
        <pc:spChg chg="mod">
          <ac:chgData name="Kristina Elen" userId="S::kelen@herzing.ca::79a21bbd-83f7-4e16-a863-8531c314eb69" providerId="AD" clId="Web-{485EDB8A-4CA4-531D-5BE1-9AC4D859B69D}" dt="2022-10-28T01:48:30.241" v="97"/>
          <ac:spMkLst>
            <pc:docMk/>
            <pc:sldMk cId="3098682493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30.241" v="97"/>
          <ac:spMkLst>
            <pc:docMk/>
            <pc:sldMk cId="3098682493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30.241" v="97"/>
          <ac:spMkLst>
            <pc:docMk/>
            <pc:sldMk cId="3098682493" sldId="267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30.241" v="97"/>
          <ac:grpSpMkLst>
            <pc:docMk/>
            <pc:sldMk cId="3098682493" sldId="267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485EDB8A-4CA4-531D-5BE1-9AC4D859B69D}" dt="2022-10-28T01:48:26.819" v="96"/>
        <pc:sldMkLst>
          <pc:docMk/>
          <pc:sldMk cId="1545500934" sldId="268"/>
        </pc:sldMkLst>
        <pc:spChg chg="mod">
          <ac:chgData name="Kristina Elen" userId="S::kelen@herzing.ca::79a21bbd-83f7-4e16-a863-8531c314eb69" providerId="AD" clId="Web-{485EDB8A-4CA4-531D-5BE1-9AC4D859B69D}" dt="2022-10-28T01:48:26.819" v="96"/>
          <ac:spMkLst>
            <pc:docMk/>
            <pc:sldMk cId="1545500934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26.819" v="96"/>
          <ac:spMkLst>
            <pc:docMk/>
            <pc:sldMk cId="1545500934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26.819" v="96"/>
          <ac:spMkLst>
            <pc:docMk/>
            <pc:sldMk cId="1545500934" sldId="26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26.819" v="96"/>
          <ac:grpSpMkLst>
            <pc:docMk/>
            <pc:sldMk cId="1545500934" sldId="268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485EDB8A-4CA4-531D-5BE1-9AC4D859B69D}" dt="2022-10-28T01:48:21.100" v="95"/>
        <pc:sldMkLst>
          <pc:docMk/>
          <pc:sldMk cId="995610034" sldId="269"/>
        </pc:sldMkLst>
        <pc:spChg chg="mod">
          <ac:chgData name="Kristina Elen" userId="S::kelen@herzing.ca::79a21bbd-83f7-4e16-a863-8531c314eb69" providerId="AD" clId="Web-{485EDB8A-4CA4-531D-5BE1-9AC4D859B69D}" dt="2022-10-28T01:48:21.100" v="95"/>
          <ac:spMkLst>
            <pc:docMk/>
            <pc:sldMk cId="995610034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21.100" v="95"/>
          <ac:spMkLst>
            <pc:docMk/>
            <pc:sldMk cId="995610034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21.100" v="95"/>
          <ac:spMkLst>
            <pc:docMk/>
            <pc:sldMk cId="995610034" sldId="26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21.100" v="95"/>
          <ac:grpSpMkLst>
            <pc:docMk/>
            <pc:sldMk cId="995610034" sldId="26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485EDB8A-4CA4-531D-5BE1-9AC4D859B69D}" dt="2022-10-28T01:48:17.506" v="94"/>
        <pc:sldMkLst>
          <pc:docMk/>
          <pc:sldMk cId="3794635998" sldId="270"/>
        </pc:sldMkLst>
        <pc:spChg chg="mod">
          <ac:chgData name="Kristina Elen" userId="S::kelen@herzing.ca::79a21bbd-83f7-4e16-a863-8531c314eb69" providerId="AD" clId="Web-{485EDB8A-4CA4-531D-5BE1-9AC4D859B69D}" dt="2022-10-28T01:48:17.506" v="94"/>
          <ac:spMkLst>
            <pc:docMk/>
            <pc:sldMk cId="3794635998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17.506" v="94"/>
          <ac:spMkLst>
            <pc:docMk/>
            <pc:sldMk cId="3794635998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17.506" v="94"/>
          <ac:spMkLst>
            <pc:docMk/>
            <pc:sldMk cId="3794635998" sldId="27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17.506" v="94"/>
          <ac:grpSpMkLst>
            <pc:docMk/>
            <pc:sldMk cId="3794635998" sldId="270"/>
            <ac:grpSpMk id="10" creationId="{AA1375E3-3E53-4D75-BAB7-E5929BFCB25F}"/>
          </ac:grpSpMkLst>
        </pc:grpChg>
      </pc:sldChg>
      <pc:sldChg chg="addSp delSp modSp add mod setBg">
        <pc:chgData name="Kristina Elen" userId="S::kelen@herzing.ca::79a21bbd-83f7-4e16-a863-8531c314eb69" providerId="AD" clId="Web-{485EDB8A-4CA4-531D-5BE1-9AC4D859B69D}" dt="2022-10-28T01:48:06.631" v="93"/>
        <pc:sldMkLst>
          <pc:docMk/>
          <pc:sldMk cId="3007963576" sldId="271"/>
        </pc:sldMkLst>
        <pc:spChg chg="mod">
          <ac:chgData name="Kristina Elen" userId="S::kelen@herzing.ca::79a21bbd-83f7-4e16-a863-8531c314eb69" providerId="AD" clId="Web-{485EDB8A-4CA4-531D-5BE1-9AC4D859B69D}" dt="2022-10-28T01:48:06.631" v="93"/>
          <ac:spMkLst>
            <pc:docMk/>
            <pc:sldMk cId="3007963576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06.631" v="93"/>
          <ac:spMkLst>
            <pc:docMk/>
            <pc:sldMk cId="3007963576" sldId="271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8" creationId="{827B839B-9ADE-406B-8590-F1CAEDED45A1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0" creationId="{CFE45BF0-46DB-408C-B5F7-7B11716805D4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2" creationId="{2AEBC8F2-97B1-41B4-93F1-2D289E197FBA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4" creationId="{472E3A19-F5D5-48FC-BB9C-48C2F68F598B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6" creationId="{7A62E32F-BB65-43A8-8EB5-92346890E549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8" creationId="{14E91B64-9FCC-451E-AFB4-A827D6329367}"/>
          </ac:spMkLst>
        </pc:spChg>
        <pc:spChg chg="add">
          <ac:chgData name="Kristina Elen" userId="S::kelen@herzing.ca::79a21bbd-83f7-4e16-a863-8531c314eb69" providerId="AD" clId="Web-{485EDB8A-4CA4-531D-5BE1-9AC4D859B69D}" dt="2022-10-28T01:48:06.631" v="93"/>
          <ac:spMkLst>
            <pc:docMk/>
            <pc:sldMk cId="3007963576" sldId="271"/>
            <ac:spMk id="20" creationId="{59A309A7-1751-4ABE-A3C1-EEC40366AD89}"/>
          </ac:spMkLst>
        </pc:spChg>
        <pc:spChg chg="add">
          <ac:chgData name="Kristina Elen" userId="S::kelen@herzing.ca::79a21bbd-83f7-4e16-a863-8531c314eb69" providerId="AD" clId="Web-{485EDB8A-4CA4-531D-5BE1-9AC4D859B69D}" dt="2022-10-28T01:48:06.631" v="93"/>
          <ac:spMkLst>
            <pc:docMk/>
            <pc:sldMk cId="3007963576" sldId="271"/>
            <ac:spMk id="21" creationId="{967D8EB6-EAE1-4F9C-B398-83321E287204}"/>
          </ac:spMkLst>
        </pc:spChg>
        <pc:picChg chg="add">
          <ac:chgData name="Kristina Elen" userId="S::kelen@herzing.ca::79a21bbd-83f7-4e16-a863-8531c314eb69" providerId="AD" clId="Web-{485EDB8A-4CA4-531D-5BE1-9AC4D859B69D}" dt="2022-10-28T01:48:06.631" v="93"/>
          <ac:picMkLst>
            <pc:docMk/>
            <pc:sldMk cId="3007963576" sldId="271"/>
            <ac:picMk id="7" creationId="{D1A25A7E-AF87-7DA4-9887-E388D290FB1D}"/>
          </ac:picMkLst>
        </pc:picChg>
      </pc:sldChg>
      <pc:sldChg chg="addSp modSp add mod setBg">
        <pc:chgData name="Kristina Elen" userId="S::kelen@herzing.ca::79a21bbd-83f7-4e16-a863-8531c314eb69" providerId="AD" clId="Web-{485EDB8A-4CA4-531D-5BE1-9AC4D859B69D}" dt="2022-10-28T01:48:00.459" v="90"/>
        <pc:sldMkLst>
          <pc:docMk/>
          <pc:sldMk cId="3029572908" sldId="272"/>
        </pc:sldMkLst>
        <pc:spChg chg="mo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57.022" v="89"/>
        <pc:sldMkLst>
          <pc:docMk/>
          <pc:sldMk cId="3676388690" sldId="273"/>
        </pc:sldMkLst>
        <pc:spChg chg="mo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53.131" v="88"/>
        <pc:sldMkLst>
          <pc:docMk/>
          <pc:sldMk cId="3030394455" sldId="274"/>
        </pc:sldMkLst>
        <pc:spChg chg="mo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50.209" v="87"/>
        <pc:sldMkLst>
          <pc:docMk/>
          <pc:sldMk cId="4252562220" sldId="275"/>
        </pc:sldMkLst>
        <pc:spChg chg="mo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8" creationId="{14E91B64-9FCC-451E-AFB4-A827D6329367}"/>
          </ac:spMkLst>
        </pc:spChg>
      </pc:sldChg>
      <pc:sldChg chg="addSp modSp add mod setBg addAnim">
        <pc:chgData name="Kristina Elen" userId="S::kelen@herzing.ca::79a21bbd-83f7-4e16-a863-8531c314eb69" providerId="AD" clId="Web-{485EDB8A-4CA4-531D-5BE1-9AC4D859B69D}" dt="2022-10-28T01:47:47.100" v="86"/>
        <pc:sldMkLst>
          <pc:docMk/>
          <pc:sldMk cId="2225673861" sldId="276"/>
        </pc:sldMkLst>
        <pc:spChg chg="mo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34.147" v="84"/>
        <pc:sldMkLst>
          <pc:docMk/>
          <pc:sldMk cId="1740686748" sldId="277"/>
        </pc:sldMkLst>
        <pc:spChg chg="mo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8" creationId="{14E91B64-9FCC-451E-AFB4-A827D6329367}"/>
          </ac:spMkLst>
        </pc:spChg>
      </pc:sldChg>
      <pc:sldChg chg="addSp modSp add mod setBg addAnim">
        <pc:chgData name="Kristina Elen" userId="S::kelen@herzing.ca::79a21bbd-83f7-4e16-a863-8531c314eb69" providerId="AD" clId="Web-{485EDB8A-4CA4-531D-5BE1-9AC4D859B69D}" dt="2022-10-28T01:47:30.834" v="83"/>
        <pc:sldMkLst>
          <pc:docMk/>
          <pc:sldMk cId="1566855428" sldId="278"/>
        </pc:sldMkLst>
        <pc:spChg chg="mo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27.834" v="81"/>
        <pc:sldMkLst>
          <pc:docMk/>
          <pc:sldMk cId="529587652" sldId="279"/>
        </pc:sldMkLst>
        <pc:spChg chg="mo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23.069" v="80"/>
        <pc:sldMkLst>
          <pc:docMk/>
          <pc:sldMk cId="1993083556" sldId="280"/>
        </pc:sldMkLst>
        <pc:spChg chg="mo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20.022" v="79"/>
        <pc:sldMkLst>
          <pc:docMk/>
          <pc:sldMk cId="481738591" sldId="281"/>
        </pc:sldMkLst>
        <pc:spChg chg="mo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12.600" v="78"/>
        <pc:sldMkLst>
          <pc:docMk/>
          <pc:sldMk cId="3850070371" sldId="282"/>
        </pc:sldMkLst>
        <pc:spChg chg="mo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09.397" v="77"/>
        <pc:sldMkLst>
          <pc:docMk/>
          <pc:sldMk cId="4252232537" sldId="283"/>
        </pc:sldMkLst>
        <pc:spChg chg="mo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05.006" v="76"/>
        <pc:sldMkLst>
          <pc:docMk/>
          <pc:sldMk cId="2287514451" sldId="284"/>
        </pc:sldMkLst>
        <pc:spChg chg="mo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6:53.100" v="75"/>
        <pc:sldMkLst>
          <pc:docMk/>
          <pc:sldMk cId="52258112" sldId="285"/>
        </pc:sldMkLst>
        <pc:spChg chg="mod">
          <ac:chgData name="Kristina Elen" userId="S::kelen@herzing.ca::79a21bbd-83f7-4e16-a863-8531c314eb69" providerId="AD" clId="Web-{485EDB8A-4CA4-531D-5BE1-9AC4D859B69D}" dt="2022-10-28T01:46:53.100" v="75"/>
          <ac:spMkLst>
            <pc:docMk/>
            <pc:sldMk cId="52258112" sldId="28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6:53.100" v="75"/>
          <ac:spMkLst>
            <pc:docMk/>
            <pc:sldMk cId="52258112" sldId="28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6:53.100" v="75"/>
          <ac:spMkLst>
            <pc:docMk/>
            <pc:sldMk cId="52258112" sldId="285"/>
            <ac:spMk id="10" creationId="{59A309A7-1751-4ABE-A3C1-EEC40366AD89}"/>
          </ac:spMkLst>
        </pc:spChg>
        <pc:spChg chg="add">
          <ac:chgData name="Kristina Elen" userId="S::kelen@herzing.ca::79a21bbd-83f7-4e16-a863-8531c314eb69" providerId="AD" clId="Web-{485EDB8A-4CA4-531D-5BE1-9AC4D859B69D}" dt="2022-10-28T01:46:53.100" v="75"/>
          <ac:spMkLst>
            <pc:docMk/>
            <pc:sldMk cId="52258112" sldId="285"/>
            <ac:spMk id="12" creationId="{967D8EB6-EAE1-4F9C-B398-83321E287204}"/>
          </ac:spMkLst>
        </pc:spChg>
        <pc:picChg chg="add">
          <ac:chgData name="Kristina Elen" userId="S::kelen@herzing.ca::79a21bbd-83f7-4e16-a863-8531c314eb69" providerId="AD" clId="Web-{485EDB8A-4CA4-531D-5BE1-9AC4D859B69D}" dt="2022-10-28T01:46:53.100" v="75"/>
          <ac:picMkLst>
            <pc:docMk/>
            <pc:sldMk cId="52258112" sldId="285"/>
            <ac:picMk id="7" creationId="{14E09462-E050-46F7-3A90-D8D8A3D1EE72}"/>
          </ac:picMkLst>
        </pc:picChg>
      </pc:sldChg>
      <pc:sldChg chg="add del">
        <pc:chgData name="Kristina Elen" userId="S::kelen@herzing.ca::79a21bbd-83f7-4e16-a863-8531c314eb69" providerId="AD" clId="Web-{485EDB8A-4CA4-531D-5BE1-9AC4D859B69D}" dt="2022-10-28T01:46:46.162" v="74"/>
        <pc:sldMkLst>
          <pc:docMk/>
          <pc:sldMk cId="4058948459" sldId="286"/>
        </pc:sldMkLst>
      </pc:sldChg>
      <pc:sldChg chg="addSp delSp add">
        <pc:chgData name="Kristina Elen" userId="S::kelen@herzing.ca::79a21bbd-83f7-4e16-a863-8531c314eb69" providerId="AD" clId="Web-{485EDB8A-4CA4-531D-5BE1-9AC4D859B69D}" dt="2022-10-28T01:45:03.068" v="60"/>
        <pc:sldMkLst>
          <pc:docMk/>
          <pc:sldMk cId="1742684496" sldId="287"/>
        </pc:sldMkLst>
        <pc:spChg chg="del">
          <ac:chgData name="Kristina Elen" userId="S::kelen@herzing.ca::79a21bbd-83f7-4e16-a863-8531c314eb69" providerId="AD" clId="Web-{485EDB8A-4CA4-531D-5BE1-9AC4D859B69D}" dt="2022-10-28T01:45:03.068" v="60"/>
          <ac:spMkLst>
            <pc:docMk/>
            <pc:sldMk cId="1742684496" sldId="287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485EDB8A-4CA4-531D-5BE1-9AC4D859B69D}" dt="2022-10-28T01:45:03.068" v="60"/>
          <ac:graphicFrameMkLst>
            <pc:docMk/>
            <pc:sldMk cId="1742684496" sldId="287"/>
            <ac:graphicFrameMk id="5" creationId="{C5865C63-1378-2B71-7E3D-BBB3C5310FFA}"/>
          </ac:graphicFrameMkLst>
        </pc:graphicFrameChg>
      </pc:sldChg>
      <pc:sldChg chg="addSp delSp modSp add mod setBg">
        <pc:chgData name="Kristina Elen" userId="S::kelen@herzing.ca::79a21bbd-83f7-4e16-a863-8531c314eb69" providerId="AD" clId="Web-{485EDB8A-4CA4-531D-5BE1-9AC4D859B69D}" dt="2022-10-28T01:45:49.475" v="66" actId="20577"/>
        <pc:sldMkLst>
          <pc:docMk/>
          <pc:sldMk cId="3324807346" sldId="288"/>
        </pc:sldMkLst>
        <pc:spChg chg="mod">
          <ac:chgData name="Kristina Elen" userId="S::kelen@herzing.ca::79a21bbd-83f7-4e16-a863-8531c314eb69" providerId="AD" clId="Web-{485EDB8A-4CA4-531D-5BE1-9AC4D859B69D}" dt="2022-10-28T01:45:34.131" v="61"/>
          <ac:spMkLst>
            <pc:docMk/>
            <pc:sldMk cId="3324807346" sldId="288"/>
            <ac:spMk id="2" creationId="{00000000-0000-0000-0000-000000000000}"/>
          </ac:spMkLst>
        </pc:spChg>
        <pc:spChg chg="mod ord">
          <ac:chgData name="Kristina Elen" userId="S::kelen@herzing.ca::79a21bbd-83f7-4e16-a863-8531c314eb69" providerId="AD" clId="Web-{485EDB8A-4CA4-531D-5BE1-9AC4D859B69D}" dt="2022-10-28T01:45:49.475" v="66" actId="20577"/>
          <ac:spMkLst>
            <pc:docMk/>
            <pc:sldMk cId="3324807346" sldId="288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485EDB8A-4CA4-531D-5BE1-9AC4D859B69D}" dt="2022-10-28T01:45:34.131" v="61"/>
          <ac:spMkLst>
            <pc:docMk/>
            <pc:sldMk cId="3324807346" sldId="288"/>
            <ac:spMk id="10" creationId="{59A309A7-1751-4ABE-A3C1-EEC40366AD89}"/>
          </ac:spMkLst>
        </pc:spChg>
        <pc:spChg chg="add del">
          <ac:chgData name="Kristina Elen" userId="S::kelen@herzing.ca::79a21bbd-83f7-4e16-a863-8531c314eb69" providerId="AD" clId="Web-{485EDB8A-4CA4-531D-5BE1-9AC4D859B69D}" dt="2022-10-28T01:45:34.131" v="61"/>
          <ac:spMkLst>
            <pc:docMk/>
            <pc:sldMk cId="3324807346" sldId="288"/>
            <ac:spMk id="12" creationId="{967D8EB6-EAE1-4F9C-B398-83321E287204}"/>
          </ac:spMkLst>
        </pc:spChg>
        <pc:spChg chg="add">
          <ac:chgData name="Kristina Elen" userId="S::kelen@herzing.ca::79a21bbd-83f7-4e16-a863-8531c314eb69" providerId="AD" clId="Web-{485EDB8A-4CA4-531D-5BE1-9AC4D859B69D}" dt="2022-10-28T01:45:34.131" v="61"/>
          <ac:spMkLst>
            <pc:docMk/>
            <pc:sldMk cId="3324807346" sldId="288"/>
            <ac:spMk id="17" creationId="{427D15F9-FBA9-45B6-A1EE-7E2610907483}"/>
          </ac:spMkLst>
        </pc:spChg>
        <pc:grpChg chg="add">
          <ac:chgData name="Kristina Elen" userId="S::kelen@herzing.ca::79a21bbd-83f7-4e16-a863-8531c314eb69" providerId="AD" clId="Web-{485EDB8A-4CA4-531D-5BE1-9AC4D859B69D}" dt="2022-10-28T01:45:34.131" v="61"/>
          <ac:grpSpMkLst>
            <pc:docMk/>
            <pc:sldMk cId="3324807346" sldId="288"/>
            <ac:grpSpMk id="19" creationId="{549D845D-9A57-49AC-9523-BB0D6DA6FECA}"/>
          </ac:grpSpMkLst>
        </pc:grpChg>
        <pc:picChg chg="add del mod">
          <ac:chgData name="Kristina Elen" userId="S::kelen@herzing.ca::79a21bbd-83f7-4e16-a863-8531c314eb69" providerId="AD" clId="Web-{485EDB8A-4CA4-531D-5BE1-9AC4D859B69D}" dt="2022-10-28T01:45:37.147" v="62"/>
          <ac:picMkLst>
            <pc:docMk/>
            <pc:sldMk cId="3324807346" sldId="288"/>
            <ac:picMk id="7" creationId="{257F0B01-3BD2-9BD1-BAF9-F7E94934A515}"/>
          </ac:picMkLst>
        </pc:picChg>
      </pc:sldChg>
      <pc:sldChg chg="add del">
        <pc:chgData name="Kristina Elen" userId="S::kelen@herzing.ca::79a21bbd-83f7-4e16-a863-8531c314eb69" providerId="AD" clId="Web-{485EDB8A-4CA4-531D-5BE1-9AC4D859B69D}" dt="2022-10-28T01:44:19.006" v="58"/>
        <pc:sldMkLst>
          <pc:docMk/>
          <pc:sldMk cId="734184248" sldId="289"/>
        </pc:sldMkLst>
      </pc:sldChg>
      <pc:sldChg chg="addSp modSp add mod setBg">
        <pc:chgData name="Kristina Elen" userId="S::kelen@herzing.ca::79a21bbd-83f7-4e16-a863-8531c314eb69" providerId="AD" clId="Web-{485EDB8A-4CA4-531D-5BE1-9AC4D859B69D}" dt="2022-10-28T01:43:06.318" v="39"/>
        <pc:sldMkLst>
          <pc:docMk/>
          <pc:sldMk cId="1528148470" sldId="290"/>
        </pc:sldMkLst>
        <pc:spChg chg="mod">
          <ac:chgData name="Kristina Elen" userId="S::kelen@herzing.ca::79a21bbd-83f7-4e16-a863-8531c314eb69" providerId="AD" clId="Web-{485EDB8A-4CA4-531D-5BE1-9AC4D859B69D}" dt="2022-10-28T01:43:06.318" v="39"/>
          <ac:spMkLst>
            <pc:docMk/>
            <pc:sldMk cId="1528148470" sldId="29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3:06.318" v="39"/>
          <ac:spMkLst>
            <pc:docMk/>
            <pc:sldMk cId="1528148470" sldId="29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3:06.318" v="39"/>
          <ac:spMkLst>
            <pc:docMk/>
            <pc:sldMk cId="1528148470" sldId="290"/>
            <ac:spMk id="10" creationId="{59A309A7-1751-4ABE-A3C1-EEC40366AD89}"/>
          </ac:spMkLst>
        </pc:spChg>
        <pc:spChg chg="add">
          <ac:chgData name="Kristina Elen" userId="S::kelen@herzing.ca::79a21bbd-83f7-4e16-a863-8531c314eb69" providerId="AD" clId="Web-{485EDB8A-4CA4-531D-5BE1-9AC4D859B69D}" dt="2022-10-28T01:43:06.318" v="39"/>
          <ac:spMkLst>
            <pc:docMk/>
            <pc:sldMk cId="1528148470" sldId="290"/>
            <ac:spMk id="12" creationId="{967D8EB6-EAE1-4F9C-B398-83321E287204}"/>
          </ac:spMkLst>
        </pc:spChg>
        <pc:picChg chg="add">
          <ac:chgData name="Kristina Elen" userId="S::kelen@herzing.ca::79a21bbd-83f7-4e16-a863-8531c314eb69" providerId="AD" clId="Web-{485EDB8A-4CA4-531D-5BE1-9AC4D859B69D}" dt="2022-10-28T01:43:06.318" v="39"/>
          <ac:picMkLst>
            <pc:docMk/>
            <pc:sldMk cId="1528148470" sldId="290"/>
            <ac:picMk id="7" creationId="{F346563B-2BAE-7285-B20A-29533E3BBF9E}"/>
          </ac:picMkLst>
        </pc:picChg>
      </pc:sldChg>
      <pc:sldChg chg="addSp delSp add">
        <pc:chgData name="Kristina Elen" userId="S::kelen@herzing.ca::79a21bbd-83f7-4e16-a863-8531c314eb69" providerId="AD" clId="Web-{485EDB8A-4CA4-531D-5BE1-9AC4D859B69D}" dt="2022-10-28T01:42:57.787" v="38"/>
        <pc:sldMkLst>
          <pc:docMk/>
          <pc:sldMk cId="2229199430" sldId="291"/>
        </pc:sldMkLst>
        <pc:spChg chg="del">
          <ac:chgData name="Kristina Elen" userId="S::kelen@herzing.ca::79a21bbd-83f7-4e16-a863-8531c314eb69" providerId="AD" clId="Web-{485EDB8A-4CA4-531D-5BE1-9AC4D859B69D}" dt="2022-10-28T01:42:57.787" v="38"/>
          <ac:spMkLst>
            <pc:docMk/>
            <pc:sldMk cId="2229199430" sldId="291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485EDB8A-4CA4-531D-5BE1-9AC4D859B69D}" dt="2022-10-28T01:42:57.787" v="38"/>
          <ac:graphicFrameMkLst>
            <pc:docMk/>
            <pc:sldMk cId="2229199430" sldId="291"/>
            <ac:graphicFrameMk id="5" creationId="{DEC871D6-81A0-3EA8-81BB-66E25BC3D777}"/>
          </ac:graphicFrameMkLst>
        </pc:graphicFrameChg>
      </pc:sldChg>
      <pc:sldChg chg="add del replId">
        <pc:chgData name="Kristina Elen" userId="S::kelen@herzing.ca::79a21bbd-83f7-4e16-a863-8531c314eb69" providerId="AD" clId="Web-{485EDB8A-4CA4-531D-5BE1-9AC4D859B69D}" dt="2022-10-28T01:43:36.224" v="41"/>
        <pc:sldMkLst>
          <pc:docMk/>
          <pc:sldMk cId="884381720" sldId="292"/>
        </pc:sldMkLst>
      </pc:sldChg>
      <pc:sldChg chg="addSp delSp modSp add replId">
        <pc:chgData name="Kristina Elen" userId="S::kelen@herzing.ca::79a21bbd-83f7-4e16-a863-8531c314eb69" providerId="AD" clId="Web-{485EDB8A-4CA4-531D-5BE1-9AC4D859B69D}" dt="2022-10-28T01:44:13.506" v="57" actId="1076"/>
        <pc:sldMkLst>
          <pc:docMk/>
          <pc:sldMk cId="3925612230" sldId="292"/>
        </pc:sldMkLst>
        <pc:spChg chg="del">
          <ac:chgData name="Kristina Elen" userId="S::kelen@herzing.ca::79a21bbd-83f7-4e16-a863-8531c314eb69" providerId="AD" clId="Web-{485EDB8A-4CA4-531D-5BE1-9AC4D859B69D}" dt="2022-10-28T01:43:46.631" v="43"/>
          <ac:spMkLst>
            <pc:docMk/>
            <pc:sldMk cId="3925612230" sldId="292"/>
            <ac:spMk id="3" creationId="{00000000-0000-0000-0000-000000000000}"/>
          </ac:spMkLst>
        </pc:spChg>
        <pc:spChg chg="add del mod">
          <ac:chgData name="Kristina Elen" userId="S::kelen@herzing.ca::79a21bbd-83f7-4e16-a863-8531c314eb69" providerId="AD" clId="Web-{485EDB8A-4CA4-531D-5BE1-9AC4D859B69D}" dt="2022-10-28T01:44:03.912" v="54"/>
          <ac:spMkLst>
            <pc:docMk/>
            <pc:sldMk cId="3925612230" sldId="292"/>
            <ac:spMk id="5" creationId="{E47035AD-ABA3-0860-0C28-B3360A28B682}"/>
          </ac:spMkLst>
        </pc:spChg>
        <pc:spChg chg="add del mod">
          <ac:chgData name="Kristina Elen" userId="S::kelen@herzing.ca::79a21bbd-83f7-4e16-a863-8531c314eb69" providerId="AD" clId="Web-{485EDB8A-4CA4-531D-5BE1-9AC4D859B69D}" dt="2022-10-28T01:44:13.506" v="57" actId="1076"/>
          <ac:spMkLst>
            <pc:docMk/>
            <pc:sldMk cId="3925612230" sldId="292"/>
            <ac:spMk id="8" creationId="{EE4FDF61-B6B1-3A2F-5802-15EF5E829BA8}"/>
          </ac:spMkLst>
        </pc:spChg>
      </pc:sldChg>
      <pc:sldChg chg="addSp delSp modSp add ord replId">
        <pc:chgData name="Kristina Elen" userId="S::kelen@herzing.ca::79a21bbd-83f7-4e16-a863-8531c314eb69" providerId="AD" clId="Web-{485EDB8A-4CA4-531D-5BE1-9AC4D859B69D}" dt="2022-10-28T01:46:43.100" v="73" actId="1076"/>
        <pc:sldMkLst>
          <pc:docMk/>
          <pc:sldMk cId="3753619767" sldId="293"/>
        </pc:sldMkLst>
        <pc:spChg chg="del">
          <ac:chgData name="Kristina Elen" userId="S::kelen@herzing.ca::79a21bbd-83f7-4e16-a863-8531c314eb69" providerId="AD" clId="Web-{485EDB8A-4CA4-531D-5BE1-9AC4D859B69D}" dt="2022-10-28T01:46:26.819" v="69"/>
          <ac:spMkLst>
            <pc:docMk/>
            <pc:sldMk cId="3753619767" sldId="293"/>
            <ac:spMk id="3" creationId="{00000000-0000-0000-0000-000000000000}"/>
          </ac:spMkLst>
        </pc:spChg>
        <pc:spChg chg="add del mod">
          <ac:chgData name="Kristina Elen" userId="S::kelen@herzing.ca::79a21bbd-83f7-4e16-a863-8531c314eb69" providerId="AD" clId="Web-{485EDB8A-4CA4-531D-5BE1-9AC4D859B69D}" dt="2022-10-28T01:46:37.881" v="72"/>
          <ac:spMkLst>
            <pc:docMk/>
            <pc:sldMk cId="3753619767" sldId="293"/>
            <ac:spMk id="5" creationId="{AA8A3CD3-5652-6659-62DE-43B2D40B4385}"/>
          </ac:spMkLst>
        </pc:spChg>
        <pc:spChg chg="add mod">
          <ac:chgData name="Kristina Elen" userId="S::kelen@herzing.ca::79a21bbd-83f7-4e16-a863-8531c314eb69" providerId="AD" clId="Web-{485EDB8A-4CA4-531D-5BE1-9AC4D859B69D}" dt="2022-10-28T01:46:43.100" v="73" actId="1076"/>
          <ac:spMkLst>
            <pc:docMk/>
            <pc:sldMk cId="3753619767" sldId="293"/>
            <ac:spMk id="7" creationId="{324D2D8E-6378-98BD-DC4C-9EF99DEA52A0}"/>
          </ac:spMkLst>
        </pc:spChg>
      </pc:sldChg>
      <pc:sldMasterChg chg="replId modSldLayout">
        <pc:chgData name="Kristina Elen" userId="S::kelen@herzing.ca::79a21bbd-83f7-4e16-a863-8531c314eb69" providerId="AD" clId="Web-{485EDB8A-4CA4-531D-5BE1-9AC4D859B69D}" dt="2022-10-28T01:42:20.271" v="6"/>
        <pc:sldMasterMkLst>
          <pc:docMk/>
          <pc:sldMasterMk cId="1639693277" sldId="2147483684"/>
        </pc:sldMasterMkLst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3828363358" sldId="2147483685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1640294310" sldId="2147483686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3012542113" sldId="2147483687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149169128" sldId="2147483688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1079810595" sldId="2147483689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2172719024" sldId="2147483690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2635915486" sldId="2147483691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2831010471" sldId="2147483692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581849750" sldId="2147483693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3646476933" sldId="2147483694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3492749712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485EDB8A-4CA4-531D-5BE1-9AC4D859B69D}" dt="2022-10-28T01:42:20.271" v="6"/>
        <pc:sldMasterMkLst>
          <pc:docMk/>
          <pc:sldMasterMk cId="3192681248" sldId="2147483696"/>
        </pc:sldMasterMkLst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484113981" sldId="2147483697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2360521616" sldId="2147483698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822451341" sldId="2147483699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2371513652" sldId="2147483700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387069882" sldId="2147483701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2290695850" sldId="2147483702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2557632723" sldId="2147483703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115360475" sldId="2147483704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3575102156" sldId="2147483705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918006972" sldId="2147483706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3259549095" sldId="2147483707"/>
          </pc:sldLayoutMkLst>
        </pc:sldLayoutChg>
      </pc:sldMasterChg>
    </pc:docChg>
  </pc:docChgLst>
  <pc:docChgLst>
    <pc:chgData name="Kristina Elen" userId="S::kelen@herzing.ca::79a21bbd-83f7-4e16-a863-8531c314eb69" providerId="AD" clId="Web-{189185E1-C23B-FE9A-18DB-943950248018}"/>
    <pc:docChg chg="addSld delSld modSld addMainMaster modMainMaster">
      <pc:chgData name="Kristina Elen" userId="S::kelen@herzing.ca::79a21bbd-83f7-4e16-a863-8531c314eb69" providerId="AD" clId="Web-{189185E1-C23B-FE9A-18DB-943950248018}" dt="2022-10-31T22:03:41.509" v="35"/>
      <pc:docMkLst>
        <pc:docMk/>
      </pc:docMkLst>
      <pc:sldChg chg="new del">
        <pc:chgData name="Kristina Elen" userId="S::kelen@herzing.ca::79a21bbd-83f7-4e16-a863-8531c314eb69" providerId="AD" clId="Web-{189185E1-C23B-FE9A-18DB-943950248018}" dt="2022-10-31T22:02:22.354" v="24"/>
        <pc:sldMkLst>
          <pc:docMk/>
          <pc:sldMk cId="400254946" sldId="258"/>
        </pc:sldMkLst>
      </pc:sldChg>
      <pc:sldChg chg="addSp delSp add">
        <pc:chgData name="Kristina Elen" userId="S::kelen@herzing.ca::79a21bbd-83f7-4e16-a863-8531c314eb69" providerId="AD" clId="Web-{189185E1-C23B-FE9A-18DB-943950248018}" dt="2022-10-31T22:03:41.509" v="35"/>
        <pc:sldMkLst>
          <pc:docMk/>
          <pc:sldMk cId="1550496710" sldId="259"/>
        </pc:sldMkLst>
        <pc:spChg chg="del">
          <ac:chgData name="Kristina Elen" userId="S::kelen@herzing.ca::79a21bbd-83f7-4e16-a863-8531c314eb69" providerId="AD" clId="Web-{189185E1-C23B-FE9A-18DB-943950248018}" dt="2022-10-31T22:03:41.509" v="35"/>
          <ac:spMkLst>
            <pc:docMk/>
            <pc:sldMk cId="1550496710" sldId="259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189185E1-C23B-FE9A-18DB-943950248018}" dt="2022-10-31T22:03:41.509" v="35"/>
          <ac:graphicFrameMkLst>
            <pc:docMk/>
            <pc:sldMk cId="1550496710" sldId="259"/>
            <ac:graphicFrameMk id="5" creationId="{293C2205-82B8-4004-5CA8-6359F3B7C592}"/>
          </ac:graphicFrameMkLst>
        </pc:graphicFrameChg>
      </pc:sldChg>
      <pc:sldChg chg="del">
        <pc:chgData name="Kristina Elen" userId="S::kelen@herzing.ca::79a21bbd-83f7-4e16-a863-8531c314eb69" providerId="AD" clId="Web-{189185E1-C23B-FE9A-18DB-943950248018}" dt="2022-10-31T22:01:56.417" v="0"/>
        <pc:sldMkLst>
          <pc:docMk/>
          <pc:sldMk cId="3905065405" sldId="259"/>
        </pc:sldMkLst>
      </pc:sldChg>
      <pc:sldChg chg="del">
        <pc:chgData name="Kristina Elen" userId="S::kelen@herzing.ca::79a21bbd-83f7-4e16-a863-8531c314eb69" providerId="AD" clId="Web-{189185E1-C23B-FE9A-18DB-943950248018}" dt="2022-10-31T22:01:56.448" v="1"/>
        <pc:sldMkLst>
          <pc:docMk/>
          <pc:sldMk cId="192898904" sldId="260"/>
        </pc:sldMkLst>
      </pc:sldChg>
      <pc:sldChg chg="addSp modSp add mod setBg">
        <pc:chgData name="Kristina Elen" userId="S::kelen@herzing.ca::79a21bbd-83f7-4e16-a863-8531c314eb69" providerId="AD" clId="Web-{189185E1-C23B-FE9A-18DB-943950248018}" dt="2022-10-31T22:03:35.806" v="34"/>
        <pc:sldMkLst>
          <pc:docMk/>
          <pc:sldMk cId="4135109685" sldId="260"/>
        </pc:sldMkLst>
        <pc:spChg chg="mod">
          <ac:chgData name="Kristina Elen" userId="S::kelen@herzing.ca::79a21bbd-83f7-4e16-a863-8531c314eb69" providerId="AD" clId="Web-{189185E1-C23B-FE9A-18DB-943950248018}" dt="2022-10-31T22:03:35.806" v="34"/>
          <ac:spMkLst>
            <pc:docMk/>
            <pc:sldMk cId="4135109685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3:35.806" v="34"/>
          <ac:spMkLst>
            <pc:docMk/>
            <pc:sldMk cId="4135109685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3:35.806" v="34"/>
          <ac:spMkLst>
            <pc:docMk/>
            <pc:sldMk cId="4135109685" sldId="260"/>
            <ac:spMk id="10" creationId="{5DD103AA-7536-490B-973F-73CA63A7ED09}"/>
          </ac:spMkLst>
        </pc:spChg>
        <pc:picChg chg="add">
          <ac:chgData name="Kristina Elen" userId="S::kelen@herzing.ca::79a21bbd-83f7-4e16-a863-8531c314eb69" providerId="AD" clId="Web-{189185E1-C23B-FE9A-18DB-943950248018}" dt="2022-10-31T22:03:35.806" v="34"/>
          <ac:picMkLst>
            <pc:docMk/>
            <pc:sldMk cId="4135109685" sldId="260"/>
            <ac:picMk id="7" creationId="{21585F3D-7231-CC8F-2D83-60710F04CD97}"/>
          </ac:picMkLst>
        </pc:picChg>
      </pc:sldChg>
      <pc:sldChg chg="del">
        <pc:chgData name="Kristina Elen" userId="S::kelen@herzing.ca::79a21bbd-83f7-4e16-a863-8531c314eb69" providerId="AD" clId="Web-{189185E1-C23B-FE9A-18DB-943950248018}" dt="2022-10-31T22:01:56.464" v="2"/>
        <pc:sldMkLst>
          <pc:docMk/>
          <pc:sldMk cId="828402167" sldId="261"/>
        </pc:sldMkLst>
      </pc:sldChg>
      <pc:sldChg chg="addSp modSp add mod setBg">
        <pc:chgData name="Kristina Elen" userId="S::kelen@herzing.ca::79a21bbd-83f7-4e16-a863-8531c314eb69" providerId="AD" clId="Web-{189185E1-C23B-FE9A-18DB-943950248018}" dt="2022-10-31T22:03:32.447" v="33"/>
        <pc:sldMkLst>
          <pc:docMk/>
          <pc:sldMk cId="1741926178" sldId="261"/>
        </pc:sldMkLst>
        <pc:spChg chg="mo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189185E1-C23B-FE9A-18DB-943950248018}" dt="2022-10-31T22:03:29.306" v="32"/>
        <pc:sldMkLst>
          <pc:docMk/>
          <pc:sldMk cId="3703555123" sldId="262"/>
        </pc:sldMkLst>
        <pc:spChg chg="mo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189185E1-C23B-FE9A-18DB-943950248018}" dt="2022-10-31T22:01:56.480" v="3"/>
        <pc:sldMkLst>
          <pc:docMk/>
          <pc:sldMk cId="3706376714" sldId="262"/>
        </pc:sldMkLst>
      </pc:sldChg>
      <pc:sldChg chg="del">
        <pc:chgData name="Kristina Elen" userId="S::kelen@herzing.ca::79a21bbd-83f7-4e16-a863-8531c314eb69" providerId="AD" clId="Web-{189185E1-C23B-FE9A-18DB-943950248018}" dt="2022-10-31T22:01:56.480" v="4"/>
        <pc:sldMkLst>
          <pc:docMk/>
          <pc:sldMk cId="3321448929" sldId="263"/>
        </pc:sldMkLst>
      </pc:sldChg>
      <pc:sldChg chg="addSp modSp add mod setBg">
        <pc:chgData name="Kristina Elen" userId="S::kelen@herzing.ca::79a21bbd-83f7-4e16-a863-8531c314eb69" providerId="AD" clId="Web-{189185E1-C23B-FE9A-18DB-943950248018}" dt="2022-10-31T22:03:26.666" v="31"/>
        <pc:sldMkLst>
          <pc:docMk/>
          <pc:sldMk cId="4096444064" sldId="263"/>
        </pc:sldMkLst>
        <pc:spChg chg="mo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189185E1-C23B-FE9A-18DB-943950248018}" dt="2022-10-31T22:01:56.495" v="5"/>
        <pc:sldMkLst>
          <pc:docMk/>
          <pc:sldMk cId="2110526594" sldId="264"/>
        </pc:sldMkLst>
      </pc:sldChg>
      <pc:sldChg chg="addSp modSp add mod setBg addAnim">
        <pc:chgData name="Kristina Elen" userId="S::kelen@herzing.ca::79a21bbd-83f7-4e16-a863-8531c314eb69" providerId="AD" clId="Web-{189185E1-C23B-FE9A-18DB-943950248018}" dt="2022-10-31T22:03:23.478" v="30"/>
        <pc:sldMkLst>
          <pc:docMk/>
          <pc:sldMk cId="2245855083" sldId="264"/>
        </pc:sldMkLst>
        <pc:spChg chg="mo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8" creationId="{B26EE4FD-480F-42A5-9FEB-DA630457CFB7}"/>
          </ac:spMkLst>
        </pc:spChg>
        <pc:spChg chg="ad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10" creationId="{A187062F-BE14-42FC-B06A-607DB23849C3}"/>
          </ac:spMkLst>
        </pc:spChg>
        <pc:spChg chg="ad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12" creationId="{731FE21B-2A45-4BF5-8B03-E12341988774}"/>
          </ac:spMkLst>
        </pc:spChg>
        <pc:spChg chg="ad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14" creationId="{2DC5A94D-79ED-48F5-9DC5-96CBB507CEC8}"/>
          </ac:spMkLst>
        </pc:spChg>
        <pc:spChg chg="ad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16" creationId="{93A3D4BE-AF25-4F9A-9C29-1145CCE24A28}"/>
          </ac:spMkLst>
        </pc:spChg>
      </pc:sldChg>
      <pc:sldChg chg="addSp modSp add mod setBg">
        <pc:chgData name="Kristina Elen" userId="S::kelen@herzing.ca::79a21bbd-83f7-4e16-a863-8531c314eb69" providerId="AD" clId="Web-{189185E1-C23B-FE9A-18DB-943950248018}" dt="2022-10-31T22:03:18.166" v="28"/>
        <pc:sldMkLst>
          <pc:docMk/>
          <pc:sldMk cId="134301471" sldId="265"/>
        </pc:sldMkLst>
        <pc:spChg chg="mo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189185E1-C23B-FE9A-18DB-943950248018}" dt="2022-10-31T22:01:56.495" v="6"/>
        <pc:sldMkLst>
          <pc:docMk/>
          <pc:sldMk cId="2793952246" sldId="265"/>
        </pc:sldMkLst>
      </pc:sldChg>
      <pc:sldChg chg="addSp modSp add mod setBg">
        <pc:chgData name="Kristina Elen" userId="S::kelen@herzing.ca::79a21bbd-83f7-4e16-a863-8531c314eb69" providerId="AD" clId="Web-{189185E1-C23B-FE9A-18DB-943950248018}" dt="2022-10-31T22:02:48.619" v="27"/>
        <pc:sldMkLst>
          <pc:docMk/>
          <pc:sldMk cId="1486066596" sldId="266"/>
        </pc:sldMkLst>
        <pc:spChg chg="mo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189185E1-C23B-FE9A-18DB-943950248018}" dt="2022-10-31T22:01:56.495" v="7"/>
        <pc:sldMkLst>
          <pc:docMk/>
          <pc:sldMk cId="3011655191" sldId="266"/>
        </pc:sldMkLst>
      </pc:sldChg>
      <pc:sldChg chg="del">
        <pc:chgData name="Kristina Elen" userId="S::kelen@herzing.ca::79a21bbd-83f7-4e16-a863-8531c314eb69" providerId="AD" clId="Web-{189185E1-C23B-FE9A-18DB-943950248018}" dt="2022-10-31T22:01:56.511" v="8"/>
        <pc:sldMkLst>
          <pc:docMk/>
          <pc:sldMk cId="1986913388" sldId="267"/>
        </pc:sldMkLst>
      </pc:sldChg>
      <pc:sldChg chg="addSp modSp add mod setBg">
        <pc:chgData name="Kristina Elen" userId="S::kelen@herzing.ca::79a21bbd-83f7-4e16-a863-8531c314eb69" providerId="AD" clId="Web-{189185E1-C23B-FE9A-18DB-943950248018}" dt="2022-10-31T22:02:44.010" v="26"/>
        <pc:sldMkLst>
          <pc:docMk/>
          <pc:sldMk cId="3401188832" sldId="267"/>
        </pc:sldMkLst>
        <pc:spChg chg="mo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189185E1-C23B-FE9A-18DB-943950248018}" dt="2022-10-31T22:02:40.369" v="25"/>
        <pc:sldMkLst>
          <pc:docMk/>
          <pc:sldMk cId="793067123" sldId="268"/>
        </pc:sldMkLst>
        <pc:spChg chg="del">
          <ac:chgData name="Kristina Elen" userId="S::kelen@herzing.ca::79a21bbd-83f7-4e16-a863-8531c314eb69" providerId="AD" clId="Web-{189185E1-C23B-FE9A-18DB-943950248018}" dt="2022-10-31T22:02:40.369" v="25"/>
          <ac:spMkLst>
            <pc:docMk/>
            <pc:sldMk cId="793067123" sldId="268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189185E1-C23B-FE9A-18DB-943950248018}" dt="2022-10-31T22:02:40.369" v="25"/>
          <ac:graphicFrameMkLst>
            <pc:docMk/>
            <pc:sldMk cId="793067123" sldId="268"/>
            <ac:graphicFrameMk id="5" creationId="{0B26330D-7FBF-C3C3-3F9F-613175E27BE3}"/>
          </ac:graphicFrameMkLst>
        </pc:graphicFrameChg>
      </pc:sldChg>
      <pc:sldChg chg="del">
        <pc:chgData name="Kristina Elen" userId="S::kelen@herzing.ca::79a21bbd-83f7-4e16-a863-8531c314eb69" providerId="AD" clId="Web-{189185E1-C23B-FE9A-18DB-943950248018}" dt="2022-10-31T22:01:56.511" v="9"/>
        <pc:sldMkLst>
          <pc:docMk/>
          <pc:sldMk cId="1911096653" sldId="268"/>
        </pc:sldMkLst>
      </pc:sldChg>
      <pc:sldChg chg="del">
        <pc:chgData name="Kristina Elen" userId="S::kelen@herzing.ca::79a21bbd-83f7-4e16-a863-8531c314eb69" providerId="AD" clId="Web-{189185E1-C23B-FE9A-18DB-943950248018}" dt="2022-10-31T22:01:56.526" v="10"/>
        <pc:sldMkLst>
          <pc:docMk/>
          <pc:sldMk cId="438927597" sldId="269"/>
        </pc:sldMkLst>
      </pc:sldChg>
      <pc:sldChg chg="del">
        <pc:chgData name="Kristina Elen" userId="S::kelen@herzing.ca::79a21bbd-83f7-4e16-a863-8531c314eb69" providerId="AD" clId="Web-{189185E1-C23B-FE9A-18DB-943950248018}" dt="2022-10-31T22:01:56.542" v="11"/>
        <pc:sldMkLst>
          <pc:docMk/>
          <pc:sldMk cId="1351242174" sldId="270"/>
        </pc:sldMkLst>
      </pc:sldChg>
      <pc:sldChg chg="del">
        <pc:chgData name="Kristina Elen" userId="S::kelen@herzing.ca::79a21bbd-83f7-4e16-a863-8531c314eb69" providerId="AD" clId="Web-{189185E1-C23B-FE9A-18DB-943950248018}" dt="2022-10-31T22:01:56.542" v="12"/>
        <pc:sldMkLst>
          <pc:docMk/>
          <pc:sldMk cId="1845529820" sldId="271"/>
        </pc:sldMkLst>
      </pc:sldChg>
      <pc:sldMasterChg chg="replId modSldLayout">
        <pc:chgData name="Kristina Elen" userId="S::kelen@herzing.ca::79a21bbd-83f7-4e16-a863-8531c314eb69" providerId="AD" clId="Web-{189185E1-C23B-FE9A-18DB-943950248018}" dt="2022-10-31T22:02:18.839" v="14"/>
        <pc:sldMasterMkLst>
          <pc:docMk/>
          <pc:sldMasterMk cId="772129693" sldId="2147483720"/>
        </pc:sldMasterMkLst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2247753050" sldId="2147483721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2364261388" sldId="2147483722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4186475794" sldId="2147483723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2287197254" sldId="2147483724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1927743652" sldId="2147483725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3772406163" sldId="2147483726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4101508065" sldId="2147483727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407925050" sldId="2147483728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228701501" sldId="2147483729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351760998" sldId="2147483730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1379400583" sldId="2147483731"/>
          </pc:sldLayoutMkLst>
        </pc:sldLayoutChg>
      </pc:sldMasterChg>
      <pc:sldMasterChg chg="add addSldLayout">
        <pc:chgData name="Kristina Elen" userId="S::kelen@herzing.ca::79a21bbd-83f7-4e16-a863-8531c314eb69" providerId="AD" clId="Web-{189185E1-C23B-FE9A-18DB-943950248018}" dt="2022-10-31T22:02:18.839" v="14"/>
        <pc:sldMasterMkLst>
          <pc:docMk/>
          <pc:sldMasterMk cId="662645734" sldId="2147483732"/>
        </pc:sldMasterMkLst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1847985886" sldId="2147483733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1750456570" sldId="2147483734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3744986427" sldId="2147483735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860500119" sldId="2147483736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1426499295" sldId="2147483737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663649613" sldId="2147483738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3753706804" sldId="2147483739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2919296850" sldId="2147483740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424228665" sldId="2147483741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1184534346" sldId="2147483742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3641259083" sldId="2147483743"/>
          </pc:sldLayoutMkLst>
        </pc:sldLayoutChg>
      </pc:sldMasterChg>
    </pc:docChg>
  </pc:docChgLst>
  <pc:docChgLst>
    <pc:chgData name="Kristina Elen" userId="S::kelen@herzing.ca::79a21bbd-83f7-4e16-a863-8531c314eb69" providerId="AD" clId="Web-{817957DF-95A4-C9C8-9959-3EC1C88FC6F6}"/>
    <pc:docChg chg="addSld delSld modSld addMainMaster modMainMaster">
      <pc:chgData name="Kristina Elen" userId="S::kelen@herzing.ca::79a21bbd-83f7-4e16-a863-8531c314eb69" providerId="AD" clId="Web-{817957DF-95A4-C9C8-9959-3EC1C88FC6F6}" dt="2022-10-31T21:51:45.682" v="66"/>
      <pc:docMkLst>
        <pc:docMk/>
      </pc:docMkLst>
      <pc:sldChg chg="modSp">
        <pc:chgData name="Kristina Elen" userId="S::kelen@herzing.ca::79a21bbd-83f7-4e16-a863-8531c314eb69" providerId="AD" clId="Web-{817957DF-95A4-C9C8-9959-3EC1C88FC6F6}" dt="2022-10-31T21:44:27.239" v="2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817957DF-95A4-C9C8-9959-3EC1C88FC6F6}" dt="2022-10-31T21:44:27.239" v="2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817957DF-95A4-C9C8-9959-3EC1C88FC6F6}" dt="2022-10-31T21:45:46.225" v="34"/>
        <pc:sldMkLst>
          <pc:docMk/>
          <pc:sldMk cId="2692741177" sldId="258"/>
        </pc:sldMkLst>
      </pc:sldChg>
      <pc:sldChg chg="del">
        <pc:chgData name="Kristina Elen" userId="S::kelen@herzing.ca::79a21bbd-83f7-4e16-a863-8531c314eb69" providerId="AD" clId="Web-{817957DF-95A4-C9C8-9959-3EC1C88FC6F6}" dt="2022-10-31T21:44:45.661" v="4"/>
        <pc:sldMkLst>
          <pc:docMk/>
          <pc:sldMk cId="1402122492" sldId="259"/>
        </pc:sldMkLst>
      </pc:sldChg>
      <pc:sldChg chg="addSp delSp modSp add mod setBg addAnim delAnim">
        <pc:chgData name="Kristina Elen" userId="S::kelen@herzing.ca::79a21bbd-83f7-4e16-a863-8531c314eb69" providerId="AD" clId="Web-{817957DF-95A4-C9C8-9959-3EC1C88FC6F6}" dt="2022-10-31T21:51:45.682" v="66"/>
        <pc:sldMkLst>
          <pc:docMk/>
          <pc:sldMk cId="3905065405" sldId="259"/>
        </pc:sldMkLst>
        <pc:spChg chg="mo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817957DF-95A4-C9C8-9959-3EC1C88FC6F6}" dt="2022-10-31T21:51:45.667" v="64"/>
          <ac:spMkLst>
            <pc:docMk/>
            <pc:sldMk cId="3905065405" sldId="259"/>
            <ac:spMk id="8" creationId="{2029D5AD-8348-4446-B191-6A9B6FE03F21}"/>
          </ac:spMkLst>
        </pc:spChg>
        <pc:spChg chg="add del">
          <ac:chgData name="Kristina Elen" userId="S::kelen@herzing.ca::79a21bbd-83f7-4e16-a863-8531c314eb69" providerId="AD" clId="Web-{817957DF-95A4-C9C8-9959-3EC1C88FC6F6}" dt="2022-10-31T21:51:45.667" v="64"/>
          <ac:spMkLst>
            <pc:docMk/>
            <pc:sldMk cId="3905065405" sldId="259"/>
            <ac:spMk id="10" creationId="{A3F395A2-2B64-4749-BD93-2F159C7E1FB5}"/>
          </ac:spMkLst>
        </pc:spChg>
        <pc:spChg chg="add del">
          <ac:chgData name="Kristina Elen" userId="S::kelen@herzing.ca::79a21bbd-83f7-4e16-a863-8531c314eb69" providerId="AD" clId="Web-{817957DF-95A4-C9C8-9959-3EC1C88FC6F6}" dt="2022-10-31T21:51:45.667" v="64"/>
          <ac:spMkLst>
            <pc:docMk/>
            <pc:sldMk cId="3905065405" sldId="259"/>
            <ac:spMk id="12" creationId="{5CF0135B-EAB8-4CA0-896C-2D897ECD28BC}"/>
          </ac:spMkLst>
        </pc:spChg>
        <pc:spChg chg="add del">
          <ac:chgData name="Kristina Elen" userId="S::kelen@herzing.ca::79a21bbd-83f7-4e16-a863-8531c314eb69" providerId="AD" clId="Web-{817957DF-95A4-C9C8-9959-3EC1C88FC6F6}" dt="2022-10-31T21:51:45.667" v="64"/>
          <ac:spMkLst>
            <pc:docMk/>
            <pc:sldMk cId="3905065405" sldId="259"/>
            <ac:spMk id="14" creationId="{92C3387C-D24F-4737-8A37-1DC5CFF09CFA}"/>
          </ac:spMkLst>
        </pc:spChg>
        <pc:spChg chg="ad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16" creationId="{93A3D4BE-AF25-4F9A-9C29-1145CCE24A28}"/>
          </ac:spMkLst>
        </pc:spChg>
        <pc:spChg chg="ad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17" creationId="{B26EE4FD-480F-42A5-9FEB-DA630457CFB7}"/>
          </ac:spMkLst>
        </pc:spChg>
        <pc:spChg chg="ad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18" creationId="{A187062F-BE14-42FC-B06A-607DB23849C3}"/>
          </ac:spMkLst>
        </pc:spChg>
        <pc:spChg chg="ad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19" creationId="{731FE21B-2A45-4BF5-8B03-E12341988774}"/>
          </ac:spMkLst>
        </pc:spChg>
        <pc:spChg chg="ad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20" creationId="{2DC5A94D-79ED-48F5-9DC5-96CBB507CEC8}"/>
          </ac:spMkLst>
        </pc:spChg>
      </pc:sldChg>
      <pc:sldChg chg="addSp delSp modSp add mod setBg">
        <pc:chgData name="Kristina Elen" userId="S::kelen@herzing.ca::79a21bbd-83f7-4e16-a863-8531c314eb69" providerId="AD" clId="Web-{817957DF-95A4-C9C8-9959-3EC1C88FC6F6}" dt="2022-10-31T21:50:16.728" v="60"/>
        <pc:sldMkLst>
          <pc:docMk/>
          <pc:sldMk cId="192898904" sldId="260"/>
        </pc:sldMkLst>
        <pc:spChg chg="mod">
          <ac:chgData name="Kristina Elen" userId="S::kelen@herzing.ca::79a21bbd-83f7-4e16-a863-8531c314eb69" providerId="AD" clId="Web-{817957DF-95A4-C9C8-9959-3EC1C88FC6F6}" dt="2022-10-31T21:50:16.728" v="60"/>
          <ac:spMkLst>
            <pc:docMk/>
            <pc:sldMk cId="192898904" sldId="260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817957DF-95A4-C9C8-9959-3EC1C88FC6F6}" dt="2022-10-31T21:50:16.728" v="60"/>
          <ac:spMkLst>
            <pc:docMk/>
            <pc:sldMk cId="192898904" sldId="260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817957DF-95A4-C9C8-9959-3EC1C88FC6F6}" dt="2022-10-31T21:50:16.713" v="59"/>
          <ac:spMkLst>
            <pc:docMk/>
            <pc:sldMk cId="192898904" sldId="260"/>
            <ac:spMk id="9" creationId="{56E9B3E6-E277-4D68-BA48-9CB43FFBD6E2}"/>
          </ac:spMkLst>
        </pc:spChg>
        <pc:spChg chg="add del">
          <ac:chgData name="Kristina Elen" userId="S::kelen@herzing.ca::79a21bbd-83f7-4e16-a863-8531c314eb69" providerId="AD" clId="Web-{817957DF-95A4-C9C8-9959-3EC1C88FC6F6}" dt="2022-10-31T21:50:16.713" v="59"/>
          <ac:spMkLst>
            <pc:docMk/>
            <pc:sldMk cId="192898904" sldId="260"/>
            <ac:spMk id="16" creationId="{D5B0017B-2ECA-49AF-B397-DC140825DF8D}"/>
          </ac:spMkLst>
        </pc:spChg>
        <pc:spChg chg="add">
          <ac:chgData name="Kristina Elen" userId="S::kelen@herzing.ca::79a21bbd-83f7-4e16-a863-8531c314eb69" providerId="AD" clId="Web-{817957DF-95A4-C9C8-9959-3EC1C88FC6F6}" dt="2022-10-31T21:50:16.728" v="60"/>
          <ac:spMkLst>
            <pc:docMk/>
            <pc:sldMk cId="192898904" sldId="260"/>
            <ac:spMk id="20" creationId="{6D19922F-AD68-4E94-85E8-0AA44A1B1AFC}"/>
          </ac:spMkLst>
        </pc:spChg>
        <pc:grpChg chg="add del">
          <ac:chgData name="Kristina Elen" userId="S::kelen@herzing.ca::79a21bbd-83f7-4e16-a863-8531c314eb69" providerId="AD" clId="Web-{817957DF-95A4-C9C8-9959-3EC1C88FC6F6}" dt="2022-10-31T21:50:16.713" v="59"/>
          <ac:grpSpMkLst>
            <pc:docMk/>
            <pc:sldMk cId="192898904" sldId="260"/>
            <ac:grpSpMk id="11" creationId="{AE1C45F0-260A-458C-96ED-C1F6D2151219}"/>
          </ac:grpSpMkLst>
        </pc:grpChg>
        <pc:graphicFrameChg chg="add del">
          <ac:chgData name="Kristina Elen" userId="S::kelen@herzing.ca::79a21bbd-83f7-4e16-a863-8531c314eb69" providerId="AD" clId="Web-{817957DF-95A4-C9C8-9959-3EC1C88FC6F6}" dt="2022-10-31T21:50:16.713" v="59"/>
          <ac:graphicFrameMkLst>
            <pc:docMk/>
            <pc:sldMk cId="192898904" sldId="260"/>
            <ac:graphicFrameMk id="5" creationId="{28541661-F7D5-6536-EBED-60834E3F3707}"/>
          </ac:graphicFrameMkLst>
        </pc:graphicFrameChg>
        <pc:graphicFrameChg chg="add">
          <ac:chgData name="Kristina Elen" userId="S::kelen@herzing.ca::79a21bbd-83f7-4e16-a863-8531c314eb69" providerId="AD" clId="Web-{817957DF-95A4-C9C8-9959-3EC1C88FC6F6}" dt="2022-10-31T21:50:16.728" v="60"/>
          <ac:graphicFrameMkLst>
            <pc:docMk/>
            <pc:sldMk cId="192898904" sldId="260"/>
            <ac:graphicFrameMk id="21" creationId="{FEAF5C9D-C2A2-547A-39F2-C7D088504EDD}"/>
          </ac:graphicFrameMkLst>
        </pc:graphicFrameChg>
        <pc:cxnChg chg="add del">
          <ac:chgData name="Kristina Elen" userId="S::kelen@herzing.ca::79a21bbd-83f7-4e16-a863-8531c314eb69" providerId="AD" clId="Web-{817957DF-95A4-C9C8-9959-3EC1C88FC6F6}" dt="2022-10-31T21:50:16.713" v="59"/>
          <ac:cxnSpMkLst>
            <pc:docMk/>
            <pc:sldMk cId="192898904" sldId="260"/>
            <ac:cxnSpMk id="18" creationId="{6CF1BAF6-AD41-4082-B212-8A1F9A2E8779}"/>
          </ac:cxnSpMkLst>
        </pc:cxnChg>
      </pc:sldChg>
      <pc:sldChg chg="del">
        <pc:chgData name="Kristina Elen" userId="S::kelen@herzing.ca::79a21bbd-83f7-4e16-a863-8531c314eb69" providerId="AD" clId="Web-{817957DF-95A4-C9C8-9959-3EC1C88FC6F6}" dt="2022-10-31T21:44:45.661" v="5"/>
        <pc:sldMkLst>
          <pc:docMk/>
          <pc:sldMk cId="4078655244" sldId="260"/>
        </pc:sldMkLst>
      </pc:sldChg>
      <pc:sldChg chg="addSp delSp add">
        <pc:chgData name="Kristina Elen" userId="S::kelen@herzing.ca::79a21bbd-83f7-4e16-a863-8531c314eb69" providerId="AD" clId="Web-{817957DF-95A4-C9C8-9959-3EC1C88FC6F6}" dt="2022-10-31T21:50:08.259" v="57"/>
        <pc:sldMkLst>
          <pc:docMk/>
          <pc:sldMk cId="828402167" sldId="261"/>
        </pc:sldMkLst>
        <pc:spChg chg="del">
          <ac:chgData name="Kristina Elen" userId="S::kelen@herzing.ca::79a21bbd-83f7-4e16-a863-8531c314eb69" providerId="AD" clId="Web-{817957DF-95A4-C9C8-9959-3EC1C88FC6F6}" dt="2022-10-31T21:50:08.259" v="57"/>
          <ac:spMkLst>
            <pc:docMk/>
            <pc:sldMk cId="828402167" sldId="261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50:08.259" v="57"/>
          <ac:graphicFrameMkLst>
            <pc:docMk/>
            <pc:sldMk cId="828402167" sldId="261"/>
            <ac:graphicFrameMk id="5" creationId="{1C96EC7C-9254-FC6A-F2FC-8C1BAE9E6EC8}"/>
          </ac:graphicFrameMkLst>
        </pc:graphicFrameChg>
      </pc:sldChg>
      <pc:sldChg chg="del">
        <pc:chgData name="Kristina Elen" userId="S::kelen@herzing.ca::79a21bbd-83f7-4e16-a863-8531c314eb69" providerId="AD" clId="Web-{817957DF-95A4-C9C8-9959-3EC1C88FC6F6}" dt="2022-10-31T21:44:45.661" v="6"/>
        <pc:sldMkLst>
          <pc:docMk/>
          <pc:sldMk cId="4019926981" sldId="261"/>
        </pc:sldMkLst>
      </pc:sldChg>
      <pc:sldChg chg="del">
        <pc:chgData name="Kristina Elen" userId="S::kelen@herzing.ca::79a21bbd-83f7-4e16-a863-8531c314eb69" providerId="AD" clId="Web-{817957DF-95A4-C9C8-9959-3EC1C88FC6F6}" dt="2022-10-31T21:44:45.677" v="7"/>
        <pc:sldMkLst>
          <pc:docMk/>
          <pc:sldMk cId="1866113265" sldId="262"/>
        </pc:sldMkLst>
      </pc:sldChg>
      <pc:sldChg chg="addSp delSp add">
        <pc:chgData name="Kristina Elen" userId="S::kelen@herzing.ca::79a21bbd-83f7-4e16-a863-8531c314eb69" providerId="AD" clId="Web-{817957DF-95A4-C9C8-9959-3EC1C88FC6F6}" dt="2022-10-31T21:50:02.650" v="56"/>
        <pc:sldMkLst>
          <pc:docMk/>
          <pc:sldMk cId="3706376714" sldId="262"/>
        </pc:sldMkLst>
        <pc:spChg chg="del">
          <ac:chgData name="Kristina Elen" userId="S::kelen@herzing.ca::79a21bbd-83f7-4e16-a863-8531c314eb69" providerId="AD" clId="Web-{817957DF-95A4-C9C8-9959-3EC1C88FC6F6}" dt="2022-10-31T21:50:02.650" v="56"/>
          <ac:spMkLst>
            <pc:docMk/>
            <pc:sldMk cId="3706376714" sldId="262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50:02.650" v="56"/>
          <ac:graphicFrameMkLst>
            <pc:docMk/>
            <pc:sldMk cId="3706376714" sldId="262"/>
            <ac:graphicFrameMk id="5" creationId="{3A5DD9D1-A718-4384-572C-50DACECB2A9E}"/>
          </ac:graphicFrameMkLst>
        </pc:graphicFrameChg>
      </pc:sldChg>
      <pc:sldChg chg="addSp delSp add">
        <pc:chgData name="Kristina Elen" userId="S::kelen@herzing.ca::79a21bbd-83f7-4e16-a863-8531c314eb69" providerId="AD" clId="Web-{817957DF-95A4-C9C8-9959-3EC1C88FC6F6}" dt="2022-10-31T21:49:54.697" v="55"/>
        <pc:sldMkLst>
          <pc:docMk/>
          <pc:sldMk cId="3321448929" sldId="263"/>
        </pc:sldMkLst>
        <pc:spChg chg="del">
          <ac:chgData name="Kristina Elen" userId="S::kelen@herzing.ca::79a21bbd-83f7-4e16-a863-8531c314eb69" providerId="AD" clId="Web-{817957DF-95A4-C9C8-9959-3EC1C88FC6F6}" dt="2022-10-31T21:49:54.697" v="55"/>
          <ac:spMkLst>
            <pc:docMk/>
            <pc:sldMk cId="3321448929" sldId="263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49:54.697" v="55"/>
          <ac:graphicFrameMkLst>
            <pc:docMk/>
            <pc:sldMk cId="3321448929" sldId="263"/>
            <ac:graphicFrameMk id="5" creationId="{1F0CFF3E-2144-F364-F256-AF72D240D55A}"/>
          </ac:graphicFrameMkLst>
        </pc:graphicFrameChg>
      </pc:sldChg>
      <pc:sldChg chg="del">
        <pc:chgData name="Kristina Elen" userId="S::kelen@herzing.ca::79a21bbd-83f7-4e16-a863-8531c314eb69" providerId="AD" clId="Web-{817957DF-95A4-C9C8-9959-3EC1C88FC6F6}" dt="2022-10-31T21:44:45.677" v="8"/>
        <pc:sldMkLst>
          <pc:docMk/>
          <pc:sldMk cId="3693846645" sldId="263"/>
        </pc:sldMkLst>
      </pc:sldChg>
      <pc:sldChg chg="addSp delSp add">
        <pc:chgData name="Kristina Elen" userId="S::kelen@herzing.ca::79a21bbd-83f7-4e16-a863-8531c314eb69" providerId="AD" clId="Web-{817957DF-95A4-C9C8-9959-3EC1C88FC6F6}" dt="2022-10-31T21:49:46.462" v="54"/>
        <pc:sldMkLst>
          <pc:docMk/>
          <pc:sldMk cId="2110526594" sldId="264"/>
        </pc:sldMkLst>
        <pc:spChg chg="del">
          <ac:chgData name="Kristina Elen" userId="S::kelen@herzing.ca::79a21bbd-83f7-4e16-a863-8531c314eb69" providerId="AD" clId="Web-{817957DF-95A4-C9C8-9959-3EC1C88FC6F6}" dt="2022-10-31T21:49:46.462" v="54"/>
          <ac:spMkLst>
            <pc:docMk/>
            <pc:sldMk cId="2110526594" sldId="264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49:46.462" v="54"/>
          <ac:graphicFrameMkLst>
            <pc:docMk/>
            <pc:sldMk cId="2110526594" sldId="264"/>
            <ac:graphicFrameMk id="5" creationId="{DA8D17F0-C4EB-BFB8-1452-AC79273AD25B}"/>
          </ac:graphicFrameMkLst>
        </pc:graphicFrameChg>
      </pc:sldChg>
      <pc:sldChg chg="del">
        <pc:chgData name="Kristina Elen" userId="S::kelen@herzing.ca::79a21bbd-83f7-4e16-a863-8531c314eb69" providerId="AD" clId="Web-{817957DF-95A4-C9C8-9959-3EC1C88FC6F6}" dt="2022-10-31T21:44:45.677" v="9"/>
        <pc:sldMkLst>
          <pc:docMk/>
          <pc:sldMk cId="3603570555" sldId="264"/>
        </pc:sldMkLst>
      </pc:sldChg>
      <pc:sldChg chg="addSp modSp add mod setBg">
        <pc:chgData name="Kristina Elen" userId="S::kelen@herzing.ca::79a21bbd-83f7-4e16-a863-8531c314eb69" providerId="AD" clId="Web-{817957DF-95A4-C9C8-9959-3EC1C88FC6F6}" dt="2022-10-31T21:48:19.602" v="43"/>
        <pc:sldMkLst>
          <pc:docMk/>
          <pc:sldMk cId="2793952246" sldId="265"/>
        </pc:sldMkLst>
        <pc:spChg chg="mod">
          <ac:chgData name="Kristina Elen" userId="S::kelen@herzing.ca::79a21bbd-83f7-4e16-a863-8531c314eb69" providerId="AD" clId="Web-{817957DF-95A4-C9C8-9959-3EC1C88FC6F6}" dt="2022-10-31T21:48:19.602" v="43"/>
          <ac:spMkLst>
            <pc:docMk/>
            <pc:sldMk cId="2793952246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17957DF-95A4-C9C8-9959-3EC1C88FC6F6}" dt="2022-10-31T21:48:19.602" v="43"/>
          <ac:spMkLst>
            <pc:docMk/>
            <pc:sldMk cId="2793952246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17957DF-95A4-C9C8-9959-3EC1C88FC6F6}" dt="2022-10-31T21:48:19.602" v="43"/>
          <ac:spMkLst>
            <pc:docMk/>
            <pc:sldMk cId="2793952246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817957DF-95A4-C9C8-9959-3EC1C88FC6F6}" dt="2022-10-31T21:48:19.602" v="43"/>
          <ac:spMkLst>
            <pc:docMk/>
            <pc:sldMk cId="2793952246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817957DF-95A4-C9C8-9959-3EC1C88FC6F6}" dt="2022-10-31T21:48:19.602" v="43"/>
          <ac:spMkLst>
            <pc:docMk/>
            <pc:sldMk cId="2793952246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817957DF-95A4-C9C8-9959-3EC1C88FC6F6}" dt="2022-10-31T21:44:45.677" v="10"/>
        <pc:sldMkLst>
          <pc:docMk/>
          <pc:sldMk cId="2849463304" sldId="265"/>
        </pc:sldMkLst>
      </pc:sldChg>
      <pc:sldChg chg="del">
        <pc:chgData name="Kristina Elen" userId="S::kelen@herzing.ca::79a21bbd-83f7-4e16-a863-8531c314eb69" providerId="AD" clId="Web-{817957DF-95A4-C9C8-9959-3EC1C88FC6F6}" dt="2022-10-31T21:44:45.677" v="11"/>
        <pc:sldMkLst>
          <pc:docMk/>
          <pc:sldMk cId="2025788501" sldId="266"/>
        </pc:sldMkLst>
      </pc:sldChg>
      <pc:sldChg chg="addSp delSp modSp add mod setBg">
        <pc:chgData name="Kristina Elen" userId="S::kelen@herzing.ca::79a21bbd-83f7-4e16-a863-8531c314eb69" providerId="AD" clId="Web-{817957DF-95A4-C9C8-9959-3EC1C88FC6F6}" dt="2022-10-31T21:49:33.274" v="53" actId="20577"/>
        <pc:sldMkLst>
          <pc:docMk/>
          <pc:sldMk cId="3011655191" sldId="266"/>
        </pc:sldMkLst>
        <pc:spChg chg="mod">
          <ac:chgData name="Kristina Elen" userId="S::kelen@herzing.ca::79a21bbd-83f7-4e16-a863-8531c314eb69" providerId="AD" clId="Web-{817957DF-95A4-C9C8-9959-3EC1C88FC6F6}" dt="2022-10-31T21:48:44.133" v="44"/>
          <ac:spMkLst>
            <pc:docMk/>
            <pc:sldMk cId="3011655191" sldId="266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817957DF-95A4-C9C8-9959-3EC1C88FC6F6}" dt="2022-10-31T21:47:43.601" v="42"/>
          <ac:spMkLst>
            <pc:docMk/>
            <pc:sldMk cId="301165519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17957DF-95A4-C9C8-9959-3EC1C88FC6F6}" dt="2022-10-31T21:48:44.133" v="44"/>
          <ac:spMkLst>
            <pc:docMk/>
            <pc:sldMk cId="3011655191" sldId="266"/>
            <ac:spMk id="12" creationId="{DD38EE57-B708-47C9-A4A4-E25F09FAB029}"/>
          </ac:spMkLst>
        </pc:spChg>
        <pc:grpChg chg="add">
          <ac:chgData name="Kristina Elen" userId="S::kelen@herzing.ca::79a21bbd-83f7-4e16-a863-8531c314eb69" providerId="AD" clId="Web-{817957DF-95A4-C9C8-9959-3EC1C88FC6F6}" dt="2022-10-31T21:48:44.133" v="44"/>
          <ac:grpSpMkLst>
            <pc:docMk/>
            <pc:sldMk cId="3011655191" sldId="266"/>
            <ac:grpSpMk id="14" creationId="{57A28182-58A5-4DBB-8F64-BD944BCA8154}"/>
          </ac:grpSpMkLst>
        </pc:grpChg>
        <pc:graphicFrameChg chg="add del">
          <ac:chgData name="Kristina Elen" userId="S::kelen@herzing.ca::79a21bbd-83f7-4e16-a863-8531c314eb69" providerId="AD" clId="Web-{817957DF-95A4-C9C8-9959-3EC1C88FC6F6}" dt="2022-10-31T21:47:43.586" v="41"/>
          <ac:graphicFrameMkLst>
            <pc:docMk/>
            <pc:sldMk cId="3011655191" sldId="266"/>
            <ac:graphicFrameMk id="5" creationId="{4BE9CA97-194D-916E-4701-2EE4C3F59B37}"/>
          </ac:graphicFrameMkLst>
        </pc:graphicFrameChg>
        <pc:graphicFrameChg chg="add mod modGraphic">
          <ac:chgData name="Kristina Elen" userId="S::kelen@herzing.ca::79a21bbd-83f7-4e16-a863-8531c314eb69" providerId="AD" clId="Web-{817957DF-95A4-C9C8-9959-3EC1C88FC6F6}" dt="2022-10-31T21:49:33.274" v="53" actId="20577"/>
          <ac:graphicFrameMkLst>
            <pc:docMk/>
            <pc:sldMk cId="3011655191" sldId="266"/>
            <ac:graphicFrameMk id="7" creationId="{4DA938E7-B0DC-8DB8-2636-A37D71E16B5B}"/>
          </ac:graphicFrameMkLst>
        </pc:graphicFrameChg>
      </pc:sldChg>
      <pc:sldChg chg="addSp delSp modSp add mod setBg">
        <pc:chgData name="Kristina Elen" userId="S::kelen@herzing.ca::79a21bbd-83f7-4e16-a863-8531c314eb69" providerId="AD" clId="Web-{817957DF-95A4-C9C8-9959-3EC1C88FC6F6}" dt="2022-10-31T21:47:28.726" v="39"/>
        <pc:sldMkLst>
          <pc:docMk/>
          <pc:sldMk cId="1986913388" sldId="267"/>
        </pc:sldMkLst>
        <pc:spChg chg="mod">
          <ac:chgData name="Kristina Elen" userId="S::kelen@herzing.ca::79a21bbd-83f7-4e16-a863-8531c314eb69" providerId="AD" clId="Web-{817957DF-95A4-C9C8-9959-3EC1C88FC6F6}" dt="2022-10-31T21:47:28.726" v="39"/>
          <ac:spMkLst>
            <pc:docMk/>
            <pc:sldMk cId="1986913388" sldId="267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817957DF-95A4-C9C8-9959-3EC1C88FC6F6}" dt="2022-10-31T21:47:28.726" v="39"/>
          <ac:spMkLst>
            <pc:docMk/>
            <pc:sldMk cId="198691338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17957DF-95A4-C9C8-9959-3EC1C88FC6F6}" dt="2022-10-31T21:47:28.726" v="39"/>
          <ac:spMkLst>
            <pc:docMk/>
            <pc:sldMk cId="1986913388" sldId="267"/>
            <ac:spMk id="9" creationId="{07E773EB-1EC1-4E49-9DE2-E6F460497242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47:28.726" v="39"/>
          <ac:graphicFrameMkLst>
            <pc:docMk/>
            <pc:sldMk cId="1986913388" sldId="267"/>
            <ac:graphicFrameMk id="5" creationId="{C4FDB71E-95EF-73DC-25FA-BF0E4814B254}"/>
          </ac:graphicFrameMkLst>
        </pc:graphicFrameChg>
      </pc:sldChg>
      <pc:sldChg chg="del">
        <pc:chgData name="Kristina Elen" userId="S::kelen@herzing.ca::79a21bbd-83f7-4e16-a863-8531c314eb69" providerId="AD" clId="Web-{817957DF-95A4-C9C8-9959-3EC1C88FC6F6}" dt="2022-10-31T21:44:45.677" v="12"/>
        <pc:sldMkLst>
          <pc:docMk/>
          <pc:sldMk cId="2926888768" sldId="267"/>
        </pc:sldMkLst>
      </pc:sldChg>
      <pc:sldChg chg="del">
        <pc:chgData name="Kristina Elen" userId="S::kelen@herzing.ca::79a21bbd-83f7-4e16-a863-8531c314eb69" providerId="AD" clId="Web-{817957DF-95A4-C9C8-9959-3EC1C88FC6F6}" dt="2022-10-31T21:44:45.677" v="13"/>
        <pc:sldMkLst>
          <pc:docMk/>
          <pc:sldMk cId="297584059" sldId="268"/>
        </pc:sldMkLst>
      </pc:sldChg>
      <pc:sldChg chg="addSp delSp add">
        <pc:chgData name="Kristina Elen" userId="S::kelen@herzing.ca::79a21bbd-83f7-4e16-a863-8531c314eb69" providerId="AD" clId="Web-{817957DF-95A4-C9C8-9959-3EC1C88FC6F6}" dt="2022-10-31T21:47:09.038" v="38"/>
        <pc:sldMkLst>
          <pc:docMk/>
          <pc:sldMk cId="1911096653" sldId="268"/>
        </pc:sldMkLst>
        <pc:spChg chg="del">
          <ac:chgData name="Kristina Elen" userId="S::kelen@herzing.ca::79a21bbd-83f7-4e16-a863-8531c314eb69" providerId="AD" clId="Web-{817957DF-95A4-C9C8-9959-3EC1C88FC6F6}" dt="2022-10-31T21:47:09.038" v="38"/>
          <ac:spMkLst>
            <pc:docMk/>
            <pc:sldMk cId="1911096653" sldId="268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47:09.038" v="38"/>
          <ac:graphicFrameMkLst>
            <pc:docMk/>
            <pc:sldMk cId="1911096653" sldId="268"/>
            <ac:graphicFrameMk id="5" creationId="{2F2E5851-7312-A1FE-414E-F69F7DB54EEE}"/>
          </ac:graphicFrameMkLst>
        </pc:graphicFrameChg>
      </pc:sldChg>
      <pc:sldChg chg="addSp delSp add">
        <pc:chgData name="Kristina Elen" userId="S::kelen@herzing.ca::79a21bbd-83f7-4e16-a863-8531c314eb69" providerId="AD" clId="Web-{817957DF-95A4-C9C8-9959-3EC1C88FC6F6}" dt="2022-10-31T21:46:10.803" v="37"/>
        <pc:sldMkLst>
          <pc:docMk/>
          <pc:sldMk cId="438927597" sldId="269"/>
        </pc:sldMkLst>
        <pc:spChg chg="del">
          <ac:chgData name="Kristina Elen" userId="S::kelen@herzing.ca::79a21bbd-83f7-4e16-a863-8531c314eb69" providerId="AD" clId="Web-{817957DF-95A4-C9C8-9959-3EC1C88FC6F6}" dt="2022-10-31T21:46:10.803" v="37"/>
          <ac:spMkLst>
            <pc:docMk/>
            <pc:sldMk cId="438927597" sldId="269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46:10.803" v="37"/>
          <ac:graphicFrameMkLst>
            <pc:docMk/>
            <pc:sldMk cId="438927597" sldId="269"/>
            <ac:graphicFrameMk id="5" creationId="{FA2C3785-7B93-C66A-1D7F-AA75EEF33C45}"/>
          </ac:graphicFrameMkLst>
        </pc:graphicFrameChg>
      </pc:sldChg>
      <pc:sldChg chg="del">
        <pc:chgData name="Kristina Elen" userId="S::kelen@herzing.ca::79a21bbd-83f7-4e16-a863-8531c314eb69" providerId="AD" clId="Web-{817957DF-95A4-C9C8-9959-3EC1C88FC6F6}" dt="2022-10-31T21:44:45.677" v="14"/>
        <pc:sldMkLst>
          <pc:docMk/>
          <pc:sldMk cId="3533748214" sldId="269"/>
        </pc:sldMkLst>
      </pc:sldChg>
      <pc:sldChg chg="del">
        <pc:chgData name="Kristina Elen" userId="S::kelen@herzing.ca::79a21bbd-83f7-4e16-a863-8531c314eb69" providerId="AD" clId="Web-{817957DF-95A4-C9C8-9959-3EC1C88FC6F6}" dt="2022-10-31T21:44:45.677" v="15"/>
        <pc:sldMkLst>
          <pc:docMk/>
          <pc:sldMk cId="1177381126" sldId="270"/>
        </pc:sldMkLst>
      </pc:sldChg>
      <pc:sldChg chg="addSp delSp add">
        <pc:chgData name="Kristina Elen" userId="S::kelen@herzing.ca::79a21bbd-83f7-4e16-a863-8531c314eb69" providerId="AD" clId="Web-{817957DF-95A4-C9C8-9959-3EC1C88FC6F6}" dt="2022-10-31T21:46:03.069" v="36"/>
        <pc:sldMkLst>
          <pc:docMk/>
          <pc:sldMk cId="1351242174" sldId="270"/>
        </pc:sldMkLst>
        <pc:spChg chg="del">
          <ac:chgData name="Kristina Elen" userId="S::kelen@herzing.ca::79a21bbd-83f7-4e16-a863-8531c314eb69" providerId="AD" clId="Web-{817957DF-95A4-C9C8-9959-3EC1C88FC6F6}" dt="2022-10-31T21:46:03.069" v="36"/>
          <ac:spMkLst>
            <pc:docMk/>
            <pc:sldMk cId="1351242174" sldId="270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46:03.069" v="36"/>
          <ac:graphicFrameMkLst>
            <pc:docMk/>
            <pc:sldMk cId="1351242174" sldId="270"/>
            <ac:graphicFrameMk id="5" creationId="{6DA76F37-4226-D2F7-2969-4E81227B1C80}"/>
          </ac:graphicFrameMkLst>
        </pc:graphicFrameChg>
      </pc:sldChg>
      <pc:sldChg chg="del">
        <pc:chgData name="Kristina Elen" userId="S::kelen@herzing.ca::79a21bbd-83f7-4e16-a863-8531c314eb69" providerId="AD" clId="Web-{817957DF-95A4-C9C8-9959-3EC1C88FC6F6}" dt="2022-10-31T21:44:45.677" v="16"/>
        <pc:sldMkLst>
          <pc:docMk/>
          <pc:sldMk cId="1350645108" sldId="271"/>
        </pc:sldMkLst>
      </pc:sldChg>
      <pc:sldChg chg="addSp modSp add mod setBg">
        <pc:chgData name="Kristina Elen" userId="S::kelen@herzing.ca::79a21bbd-83f7-4e16-a863-8531c314eb69" providerId="AD" clId="Web-{817957DF-95A4-C9C8-9959-3EC1C88FC6F6}" dt="2022-10-31T21:45:55.303" v="35"/>
        <pc:sldMkLst>
          <pc:docMk/>
          <pc:sldMk cId="1845529820" sldId="271"/>
        </pc:sldMkLst>
        <pc:spChg chg="mod">
          <ac:chgData name="Kristina Elen" userId="S::kelen@herzing.ca::79a21bbd-83f7-4e16-a863-8531c314eb69" providerId="AD" clId="Web-{817957DF-95A4-C9C8-9959-3EC1C88FC6F6}" dt="2022-10-31T21:45:55.303" v="35"/>
          <ac:spMkLst>
            <pc:docMk/>
            <pc:sldMk cId="1845529820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17957DF-95A4-C9C8-9959-3EC1C88FC6F6}" dt="2022-10-31T21:45:55.303" v="35"/>
          <ac:spMkLst>
            <pc:docMk/>
            <pc:sldMk cId="1845529820" sldId="271"/>
            <ac:spMk id="3" creationId="{00000000-0000-0000-0000-000000000000}"/>
          </ac:spMkLst>
        </pc:spChg>
        <pc:picChg chg="add">
          <ac:chgData name="Kristina Elen" userId="S::kelen@herzing.ca::79a21bbd-83f7-4e16-a863-8531c314eb69" providerId="AD" clId="Web-{817957DF-95A4-C9C8-9959-3EC1C88FC6F6}" dt="2022-10-31T21:45:55.303" v="35"/>
          <ac:picMkLst>
            <pc:docMk/>
            <pc:sldMk cId="1845529820" sldId="271"/>
            <ac:picMk id="5" creationId="{F788C96B-59A1-E7FA-1067-E89359C5A7D8}"/>
          </ac:picMkLst>
        </pc:picChg>
        <pc:cxnChg chg="add">
          <ac:chgData name="Kristina Elen" userId="S::kelen@herzing.ca::79a21bbd-83f7-4e16-a863-8531c314eb69" providerId="AD" clId="Web-{817957DF-95A4-C9C8-9959-3EC1C88FC6F6}" dt="2022-10-31T21:45:55.303" v="35"/>
          <ac:cxnSpMkLst>
            <pc:docMk/>
            <pc:sldMk cId="1845529820" sldId="271"/>
            <ac:cxnSpMk id="9" creationId="{A7F400EE-A8A5-48AF-B4D6-291B52C6F0B0}"/>
          </ac:cxnSpMkLst>
        </pc:cxnChg>
      </pc:sldChg>
      <pc:sldChg chg="del">
        <pc:chgData name="Kristina Elen" userId="S::kelen@herzing.ca::79a21bbd-83f7-4e16-a863-8531c314eb69" providerId="AD" clId="Web-{817957DF-95A4-C9C8-9959-3EC1C88FC6F6}" dt="2022-10-31T21:44:45.677" v="17"/>
        <pc:sldMkLst>
          <pc:docMk/>
          <pc:sldMk cId="1358860480" sldId="272"/>
        </pc:sldMkLst>
      </pc:sldChg>
      <pc:sldChg chg="del">
        <pc:chgData name="Kristina Elen" userId="S::kelen@herzing.ca::79a21bbd-83f7-4e16-a863-8531c314eb69" providerId="AD" clId="Web-{817957DF-95A4-C9C8-9959-3EC1C88FC6F6}" dt="2022-10-31T21:44:45.677" v="18"/>
        <pc:sldMkLst>
          <pc:docMk/>
          <pc:sldMk cId="4031842315" sldId="273"/>
        </pc:sldMkLst>
      </pc:sldChg>
      <pc:sldChg chg="del">
        <pc:chgData name="Kristina Elen" userId="S::kelen@herzing.ca::79a21bbd-83f7-4e16-a863-8531c314eb69" providerId="AD" clId="Web-{817957DF-95A4-C9C8-9959-3EC1C88FC6F6}" dt="2022-10-31T21:44:45.677" v="19"/>
        <pc:sldMkLst>
          <pc:docMk/>
          <pc:sldMk cId="1438284417" sldId="274"/>
        </pc:sldMkLst>
      </pc:sldChg>
      <pc:sldChg chg="del">
        <pc:chgData name="Kristina Elen" userId="S::kelen@herzing.ca::79a21bbd-83f7-4e16-a863-8531c314eb69" providerId="AD" clId="Web-{817957DF-95A4-C9C8-9959-3EC1C88FC6F6}" dt="2022-10-31T21:44:36.114" v="3"/>
        <pc:sldMkLst>
          <pc:docMk/>
          <pc:sldMk cId="3873890643" sldId="275"/>
        </pc:sldMkLst>
      </pc:sldChg>
      <pc:sldMasterChg chg="replId modSldLayout">
        <pc:chgData name="Kristina Elen" userId="S::kelen@herzing.ca::79a21bbd-83f7-4e16-a863-8531c314eb69" providerId="AD" clId="Web-{817957DF-95A4-C9C8-9959-3EC1C88FC6F6}" dt="2022-10-31T21:45:43.131" v="21"/>
        <pc:sldMasterMkLst>
          <pc:docMk/>
          <pc:sldMasterMk cId="1549053606" sldId="2147483708"/>
        </pc:sldMasterMkLst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2254254833" sldId="2147483709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3527934086" sldId="2147483710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2021970237" sldId="2147483711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300125051" sldId="2147483712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435267465" sldId="2147483713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2099423845" sldId="2147483714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435208924" sldId="2147483715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3018465949" sldId="2147483716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1894796758" sldId="2147483717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799781104" sldId="2147483718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1023438173" sldId="2147483719"/>
          </pc:sldLayoutMkLst>
        </pc:sldLayoutChg>
      </pc:sldMasterChg>
      <pc:sldMasterChg chg="add addSldLayout">
        <pc:chgData name="Kristina Elen" userId="S::kelen@herzing.ca::79a21bbd-83f7-4e16-a863-8531c314eb69" providerId="AD" clId="Web-{817957DF-95A4-C9C8-9959-3EC1C88FC6F6}" dt="2022-10-31T21:45:43.131" v="21"/>
        <pc:sldMasterMkLst>
          <pc:docMk/>
          <pc:sldMasterMk cId="772129693" sldId="2147483720"/>
        </pc:sldMasterMkLst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2247753050" sldId="2147483721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2364261388" sldId="2147483722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4186475794" sldId="2147483723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2287197254" sldId="2147483724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1927743652" sldId="2147483725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3772406163" sldId="2147483726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4101508065" sldId="2147483727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407925050" sldId="2147483728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228701501" sldId="2147483729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351760998" sldId="2147483730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1379400583" sldId="214748373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1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0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9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0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63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4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42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0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19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04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497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6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49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3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216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13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13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9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327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0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021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069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90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548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340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702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50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6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3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089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659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67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81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81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530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613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57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36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061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080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0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15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005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8588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65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001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92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496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68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968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66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43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590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635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36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121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652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639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136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7952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36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9250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1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D5DF-D795-4969-8531-E273601A22A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9DC7D-5115-4295-9CD0-3E31DBD7CE61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9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BCE8-8EEB-44C4-81D0-6B92C1667BA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8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309D-2251-4324-8385-B0CACC86A16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5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E22E-C84B-40EF-953E-FA602D90984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2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BCE2-C673-4A6E-9313-FA6DFD016D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48D8-B687-4504-9965-A7CD978E1CC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h-werner.de/sqliteodbc/" TargetMode="Externa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Programming Language: Python</a:t>
            </a:r>
          </a:p>
          <a:p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Day 6</a:t>
            </a: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CA" sz="44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Database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The meaning we put behind data in a database is in the shape of tables, which represent lists of records about a subject or topic.</a:t>
            </a:r>
          </a:p>
          <a:p>
            <a:r>
              <a:rPr lang="en-CA" sz="2400"/>
              <a:t>A person, can be described as having attributes.</a:t>
            </a:r>
          </a:p>
          <a:p>
            <a:r>
              <a:rPr lang="en-CA" sz="2400"/>
              <a:t>They have a name, age, gender, address, etc.</a:t>
            </a:r>
          </a:p>
          <a:p>
            <a:r>
              <a:rPr lang="en-CA" sz="2400"/>
              <a:t>In a database we can also make use of existing data, so that duplicates don’t waste space or provide inaccurate statistics.</a:t>
            </a:r>
          </a:p>
        </p:txBody>
      </p:sp>
    </p:spTree>
    <p:extLst>
      <p:ext uri="{BB962C8B-B14F-4D97-AF65-F5344CB8AC3E}">
        <p14:creationId xmlns:p14="http://schemas.microsoft.com/office/powerpoint/2010/main" val="357636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Database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Databases give us the opportunity to save data when a user leaves, and organize it so it is easily accessible when they come back. </a:t>
            </a:r>
          </a:p>
          <a:p>
            <a:r>
              <a:rPr lang="en-CA" sz="2400"/>
              <a:t>Databases are organized in a standardized way that you can use for many applications.</a:t>
            </a:r>
          </a:p>
          <a:p>
            <a:r>
              <a:rPr lang="en-CA" sz="2400"/>
              <a:t>Technically, a database is composed of “files”, but it is the structured organization that makes it a database.</a:t>
            </a:r>
            <a:br>
              <a:rPr lang="en-CA" sz="2400"/>
            </a:b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83988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Organizing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CA" sz="2400"/>
              <a:t>Databases store information in “tables”</a:t>
            </a:r>
          </a:p>
          <a:p>
            <a:r>
              <a:rPr lang="en-CA" sz="2400"/>
              <a:t>A table can have many “rows” of data records. </a:t>
            </a:r>
          </a:p>
          <a:p>
            <a:r>
              <a:rPr lang="en-CA" sz="2400"/>
              <a:t>Tables help to classify data so it is easy to search and sort.</a:t>
            </a:r>
          </a:p>
          <a:p>
            <a:r>
              <a:rPr lang="en-CA" sz="2400"/>
              <a:t>Each row has “columns” which represent a particular field in the data.</a:t>
            </a:r>
          </a:p>
          <a:p>
            <a:r>
              <a:rPr lang="en-CA" sz="2400"/>
              <a:t>An example of a row would be in the Users table.</a:t>
            </a:r>
          </a:p>
          <a:p>
            <a:r>
              <a:rPr lang="en-CA" sz="2400"/>
              <a:t>We could store data about UserID, Username, Firstname, Lastname, Address, etc.</a:t>
            </a:r>
          </a:p>
          <a:p>
            <a:pPr marL="0" indent="0">
              <a:buNone/>
            </a:pPr>
            <a:endParaRPr lang="en-CA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9869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Organizing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CA" sz="2400"/>
              <a:t>A table definition has all the columns needed to represent the data, and their types.</a:t>
            </a:r>
          </a:p>
          <a:p>
            <a:r>
              <a:rPr lang="en-CA" sz="2400"/>
              <a:t>We can then “query” the data, or ask it for data that falls in a specific category or topic.</a:t>
            </a:r>
          </a:p>
          <a:p>
            <a:r>
              <a:rPr lang="en-CA" sz="2400"/>
              <a:t>Because the data is organized we can twist and turn it however we want, as long as we have the proper query to do so.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4839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Organizing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CA" sz="2400"/>
              <a:t>A query is like a question we ask that database.</a:t>
            </a:r>
          </a:p>
          <a:p>
            <a:r>
              <a:rPr lang="en-CA" sz="2400"/>
              <a:t>We may be looking for all users from Alberta, or all users who have not logged in to a system for the past 2 months.</a:t>
            </a:r>
          </a:p>
          <a:p>
            <a:r>
              <a:rPr lang="en-CA" sz="2400"/>
              <a:t>We write a query in the database’s language that will retrieve that data for us.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5234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Creating a basic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To create a basic database we first need to download and install sqlite3 odbc drivers from:</a:t>
            </a:r>
            <a:br>
              <a:rPr lang="en-CA" sz="2400"/>
            </a:br>
            <a:r>
              <a:rPr lang="en-CA" sz="2400">
                <a:hlinkClick r:id="rId2"/>
              </a:rPr>
              <a:t>http://ch-werner.de/sqliteodbc/</a:t>
            </a:r>
            <a:endParaRPr lang="en-CA" sz="2400"/>
          </a:p>
          <a:p>
            <a:r>
              <a:rPr lang="en-CA" sz="2400"/>
              <a:t>We then can create a basic database by just creating an empty text file. </a:t>
            </a:r>
          </a:p>
          <a:p>
            <a:r>
              <a:rPr lang="en-CA" sz="2400"/>
              <a:t>Instead of using .txt as our file extension we will use .db. IE – mydatabase.db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3727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Creating a basic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Once we have sqlite3 installed we can open sqlite3.exe.</a:t>
            </a:r>
          </a:p>
          <a:p>
            <a:r>
              <a:rPr lang="en-CA" sz="2400"/>
              <a:t>This will give us a window to open our database with.</a:t>
            </a:r>
          </a:p>
          <a:p>
            <a:r>
              <a:rPr lang="en-CA" sz="2400"/>
              <a:t>We can then execute SQL commands to manipulate our database.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2052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Working with primary keys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A primary key is the identifier of a particular row in the database.</a:t>
            </a:r>
          </a:p>
          <a:p>
            <a:r>
              <a:rPr lang="en-CA" sz="2400"/>
              <a:t>Usually this is created as an integer that counts starting from 1.</a:t>
            </a:r>
          </a:p>
          <a:p>
            <a:r>
              <a:rPr lang="en-CA" sz="2400"/>
              <a:t>A primary key identifies a row without having conflicting information.</a:t>
            </a:r>
          </a:p>
          <a:p>
            <a:r>
              <a:rPr lang="en-CA" sz="2400"/>
              <a:t>The primary key must be unique for each row.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4492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Working with primary keys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Without a primary key, it would be difficult to find out which records are the right ones to edit.</a:t>
            </a:r>
          </a:p>
          <a:p>
            <a:r>
              <a:rPr lang="en-CA" sz="2400"/>
              <a:t>Imagine trying to update a record for Steve Smith, when there are five Steve Smith’s in your database.</a:t>
            </a:r>
          </a:p>
          <a:p>
            <a:r>
              <a:rPr lang="en-CA" sz="2400"/>
              <a:t>This is a simple example, but it gets increasingly difficult to work with a database when duplicate information starts to show up.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6903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Creating a basic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Creating Basic Database</a:t>
            </a:r>
          </a:p>
          <a:p>
            <a:r>
              <a:rPr lang="en-CA" sz="2400"/>
              <a:t>test.db</a:t>
            </a:r>
          </a:p>
          <a:p>
            <a:r>
              <a:rPr lang="en-CA" sz="2400"/>
              <a:t>installing sqlite3.txt</a:t>
            </a:r>
          </a:p>
          <a:p>
            <a:r>
              <a:rPr lang="en-CA" sz="2400"/>
              <a:t>selectdata.py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360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Topics Covered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Data Storage Basics 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• Database basics 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• Organizing Data 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• Creating a basic database 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• Working with primary keys 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• Working with hash keys 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5A8DA-66BF-CEF0-1245-6B5F776D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Modular Programming Fundamentals</a:t>
            </a:r>
            <a:endParaRPr lang="en-US" sz="200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 Creating a module </a:t>
            </a:r>
          </a:p>
          <a:p>
            <a:r>
              <a:rPr lang="en-US" sz="2000" dirty="0">
                <a:ea typeface="+mn-lt"/>
                <a:cs typeface="+mn-lt"/>
              </a:rPr>
              <a:t>Reusing Code </a:t>
            </a:r>
          </a:p>
          <a:p>
            <a:r>
              <a:rPr lang="en-US" sz="2000" dirty="0">
                <a:ea typeface="+mn-lt"/>
                <a:cs typeface="+mn-lt"/>
              </a:rPr>
              <a:t>Updating Code for new Requirements </a:t>
            </a:r>
          </a:p>
          <a:p>
            <a:r>
              <a:rPr lang="en-US" sz="2000" dirty="0">
                <a:ea typeface="+mn-lt"/>
                <a:cs typeface="+mn-lt"/>
              </a:rPr>
              <a:t>Data Formatting </a:t>
            </a:r>
          </a:p>
          <a:p>
            <a:r>
              <a:rPr lang="en-US" sz="2000" dirty="0">
                <a:ea typeface="+mn-lt"/>
                <a:cs typeface="+mn-lt"/>
              </a:rPr>
              <a:t>Systems Upgrading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998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58" y="1690688"/>
            <a:ext cx="11427123" cy="5090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573657" y="1504720"/>
            <a:ext cx="11427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0639D-90F0-1A0A-C13A-D1DA09DD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Topics Covered This Week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51E-6359-5FA5-4D23-6D99CF6D1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FEFFFF"/>
                </a:solidFill>
                <a:ea typeface="+mn-lt"/>
                <a:cs typeface="+mn-lt"/>
              </a:rPr>
              <a:t>Graphical User Interface Components </a:t>
            </a:r>
          </a:p>
          <a:p>
            <a:r>
              <a:rPr lang="en-US" sz="2400">
                <a:solidFill>
                  <a:srgbClr val="FEFFFF"/>
                </a:solidFill>
                <a:ea typeface="+mn-lt"/>
                <a:cs typeface="+mn-lt"/>
              </a:rPr>
              <a:t>GUI Fundamentals </a:t>
            </a:r>
          </a:p>
          <a:p>
            <a:r>
              <a:rPr lang="en-US" sz="2400">
                <a:solidFill>
                  <a:srgbClr val="FEFFFF"/>
                </a:solidFill>
                <a:ea typeface="+mn-lt"/>
                <a:cs typeface="+mn-lt"/>
              </a:rPr>
              <a:t>Layout of a Form </a:t>
            </a:r>
          </a:p>
          <a:p>
            <a:r>
              <a:rPr lang="en-US" sz="2400">
                <a:solidFill>
                  <a:srgbClr val="FEFFFF"/>
                </a:solidFill>
                <a:ea typeface="+mn-lt"/>
                <a:cs typeface="+mn-lt"/>
              </a:rPr>
              <a:t>Basic GUI Design </a:t>
            </a:r>
          </a:p>
          <a:p>
            <a:r>
              <a:rPr lang="en-US" sz="2400">
                <a:solidFill>
                  <a:srgbClr val="FEFFFF"/>
                </a:solidFill>
                <a:ea typeface="+mn-lt"/>
                <a:cs typeface="+mn-lt"/>
              </a:rPr>
              <a:t>Using GUI Libraries </a:t>
            </a:r>
          </a:p>
          <a:p>
            <a:r>
              <a:rPr lang="en-US" sz="2400">
                <a:solidFill>
                  <a:srgbClr val="FEFFFF"/>
                </a:solidFill>
                <a:ea typeface="+mn-lt"/>
                <a:cs typeface="+mn-lt"/>
              </a:rPr>
              <a:t>Introduction to GUI Libraries </a:t>
            </a:r>
          </a:p>
          <a:p>
            <a:r>
              <a:rPr lang="en-US" sz="2400">
                <a:solidFill>
                  <a:srgbClr val="FEFFFF"/>
                </a:solidFill>
                <a:ea typeface="+mn-lt"/>
                <a:cs typeface="+mn-lt"/>
              </a:rPr>
              <a:t>Graphics and sounds Libraries </a:t>
            </a:r>
          </a:p>
          <a:p>
            <a:r>
              <a:rPr lang="en-US" sz="2400">
                <a:solidFill>
                  <a:srgbClr val="FEFFFF"/>
                </a:solidFill>
                <a:ea typeface="+mn-lt"/>
                <a:cs typeface="+mn-lt"/>
              </a:rPr>
              <a:t>Data handling with widgets </a:t>
            </a:r>
          </a:p>
          <a:p>
            <a:endParaRPr lang="en-US" sz="2400">
              <a:solidFill>
                <a:srgbClr val="FE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53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Storage Basics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>
                <a:solidFill>
                  <a:srgbClr val="FEFFFF"/>
                </a:solidFill>
              </a:rPr>
              <a:t>• Database basics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>
                <a:solidFill>
                  <a:srgbClr val="FEFFFF"/>
                </a:solidFill>
              </a:rPr>
              <a:t>• Organizing Data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>
                <a:solidFill>
                  <a:srgbClr val="FEFFFF"/>
                </a:solidFill>
              </a:rPr>
              <a:t>• Creating a basic database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>
                <a:solidFill>
                  <a:srgbClr val="FEFFFF"/>
                </a:solidFill>
              </a:rPr>
              <a:t>• Working with primary keys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>
                <a:solidFill>
                  <a:srgbClr val="FEFFFF"/>
                </a:solidFill>
              </a:rPr>
              <a:t>• Working with hash keys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>
                <a:solidFill>
                  <a:srgbClr val="FEFFFF"/>
                </a:solidFill>
              </a:rPr>
              <a:t>• Modular Programming Fundamentals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>
                <a:solidFill>
                  <a:srgbClr val="FEFFFF"/>
                </a:solidFill>
              </a:rPr>
              <a:t>• Creating a module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>
                <a:solidFill>
                  <a:srgbClr val="FEFFFF"/>
                </a:solidFill>
              </a:rPr>
              <a:t>• Reusing Code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>
                <a:solidFill>
                  <a:srgbClr val="FEFFFF"/>
                </a:solidFill>
              </a:rPr>
              <a:t>• Updating Code for new Requirements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>
                <a:solidFill>
                  <a:srgbClr val="FEFFFF"/>
                </a:solidFill>
              </a:rPr>
              <a:t>• Data Formatting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>
                <a:solidFill>
                  <a:srgbClr val="FEFFFF"/>
                </a:solidFill>
              </a:rPr>
              <a:t>• Systems Upgrading </a:t>
            </a:r>
          </a:p>
        </p:txBody>
      </p:sp>
    </p:spTree>
    <p:extLst>
      <p:ext uri="{BB962C8B-B14F-4D97-AF65-F5344CB8AC3E}">
        <p14:creationId xmlns:p14="http://schemas.microsoft.com/office/powerpoint/2010/main" val="234356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Working with hash keys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Hash Keys are useful when working with arrays. </a:t>
            </a:r>
          </a:p>
          <a:p>
            <a:r>
              <a:rPr lang="en-CA" sz="2400"/>
              <a:t>They are a different kind of array, one that associates a name with a value.</a:t>
            </a:r>
          </a:p>
          <a:p>
            <a:r>
              <a:rPr lang="en-CA" sz="2400"/>
              <a:t>Normally when we access an array, we access its elements by a zero based index number.</a:t>
            </a:r>
          </a:p>
          <a:p>
            <a:r>
              <a:rPr lang="en-CA" sz="2400"/>
              <a:t>With a hash key, we can access a particular element by name.</a:t>
            </a:r>
          </a:p>
          <a:p>
            <a:r>
              <a:rPr lang="en-CA" sz="2400"/>
              <a:t>This makes it a lot easier to work with as a programmer, since names are easier to associate than numbers (at least for the human brain).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6424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Working with hash keys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Hash Keys Demo</a:t>
            </a:r>
          </a:p>
          <a:p>
            <a:r>
              <a:rPr lang="en-CA" sz="2400"/>
              <a:t>hashkeys.py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1809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Database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Arrays and Hashes are good for dealing with data that is currently loaded.</a:t>
            </a:r>
          </a:p>
          <a:p>
            <a:r>
              <a:rPr lang="en-CA" sz="2400"/>
              <a:t>Files can be useful in storing information, but offer little in terms of organization.</a:t>
            </a:r>
          </a:p>
          <a:p>
            <a:r>
              <a:rPr lang="en-CA" sz="2400"/>
              <a:t>Files also have to be reorganized, and can take longer to search and sort.</a:t>
            </a:r>
          </a:p>
          <a:p>
            <a:r>
              <a:rPr lang="en-CA" sz="2400"/>
              <a:t>Once data gets complicated, it becomes more difficult to work with; retrieving, sorting and organizing becomes a hassle with complex data.</a:t>
            </a:r>
          </a:p>
        </p:txBody>
      </p:sp>
    </p:spTree>
    <p:extLst>
      <p:ext uri="{BB962C8B-B14F-4D97-AF65-F5344CB8AC3E}">
        <p14:creationId xmlns:p14="http://schemas.microsoft.com/office/powerpoint/2010/main" val="338981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Database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People often misinterpret the word “data”.</a:t>
            </a:r>
          </a:p>
          <a:p>
            <a:r>
              <a:rPr lang="en-CA" sz="2400"/>
              <a:t>There is a difference between data and information, and if you analyze the word information it might make more sense to you.</a:t>
            </a:r>
          </a:p>
          <a:p>
            <a:r>
              <a:rPr lang="en-CA" sz="2400"/>
              <a:t>Information is data in   </a:t>
            </a:r>
            <a:r>
              <a:rPr lang="en-CA" sz="2400" i="1"/>
              <a:t>formation</a:t>
            </a:r>
            <a:r>
              <a:rPr lang="en-CA" sz="2400"/>
              <a:t>.</a:t>
            </a:r>
          </a:p>
          <a:p>
            <a:r>
              <a:rPr lang="en-CA" sz="2400"/>
              <a:t>One definition of formation is: </a:t>
            </a:r>
            <a:r>
              <a:rPr lang="en-US" sz="2400"/>
              <a:t>A structure or arrangement of something.</a:t>
            </a:r>
          </a:p>
        </p:txBody>
      </p:sp>
    </p:spTree>
    <p:extLst>
      <p:ext uri="{BB962C8B-B14F-4D97-AF65-F5344CB8AC3E}">
        <p14:creationId xmlns:p14="http://schemas.microsoft.com/office/powerpoint/2010/main" val="259667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Database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Information is taking data, and putting meaning behind it. Data is raw. Information is structured.</a:t>
            </a:r>
          </a:p>
          <a:p>
            <a:r>
              <a:rPr lang="en-CA" sz="2400"/>
              <a:t>Think now about our work in computers. We are in the field of Information Technology.</a:t>
            </a:r>
          </a:p>
          <a:p>
            <a:r>
              <a:rPr lang="en-CA" sz="2400"/>
              <a:t>Our purpose is to make the information (whether it is media, art, videos, sales reports, product information, shipping costs) available.</a:t>
            </a:r>
          </a:p>
          <a:p>
            <a:r>
              <a:rPr lang="en-CA" sz="2400"/>
              <a:t>This means being efficient as well.</a:t>
            </a:r>
          </a:p>
        </p:txBody>
      </p:sp>
    </p:spTree>
    <p:extLst>
      <p:ext uri="{BB962C8B-B14F-4D97-AF65-F5344CB8AC3E}">
        <p14:creationId xmlns:p14="http://schemas.microsoft.com/office/powerpoint/2010/main" val="118710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59A5CA-0710-4D85-9E69-A830CAE95C5C}">
  <ds:schemaRefs>
    <ds:schemaRef ds:uri="f2794c99-6a5a-4026-8dc7-7427ff4a0c85"/>
    <ds:schemaRef ds:uri="ff97bcdf-ccab-446e-94f0-d2f64f8242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8C6BDE-1D56-4B71-BD22-1ECB2AE9A8AD}">
  <ds:schemaRefs>
    <ds:schemaRef ds:uri="f2794c99-6a5a-4026-8dc7-7427ff4a0c85"/>
    <ds:schemaRef ds:uri="ff97bcdf-ccab-446e-94f0-d2f64f8242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Topics Covered This Week</vt:lpstr>
      <vt:lpstr>Topics Covered This Week</vt:lpstr>
      <vt:lpstr>Data Storage Basics </vt:lpstr>
      <vt:lpstr>Working with hash keys </vt:lpstr>
      <vt:lpstr>Working with hash keys </vt:lpstr>
      <vt:lpstr>Database basics </vt:lpstr>
      <vt:lpstr>Database basics </vt:lpstr>
      <vt:lpstr>Database basics </vt:lpstr>
      <vt:lpstr>Database basics </vt:lpstr>
      <vt:lpstr>Database basics </vt:lpstr>
      <vt:lpstr>Organizing Data</vt:lpstr>
      <vt:lpstr>Organizing Data</vt:lpstr>
      <vt:lpstr>Organizing Data</vt:lpstr>
      <vt:lpstr>Creating a basic database </vt:lpstr>
      <vt:lpstr>Creating a basic database </vt:lpstr>
      <vt:lpstr>Working with primary keys </vt:lpstr>
      <vt:lpstr>Working with primary keys </vt:lpstr>
      <vt:lpstr>Creating a basic database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revision>146</cp:revision>
  <dcterms:created xsi:type="dcterms:W3CDTF">2021-03-04T05:19:41Z</dcterms:created>
  <dcterms:modified xsi:type="dcterms:W3CDTF">2022-10-31T22:27:38Z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