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648" r:id="rId9"/>
  </p:sldMasterIdLst>
  <p:sldIdLst>
    <p:sldId id="256" r:id="rId10"/>
    <p:sldId id="267" r:id="rId11"/>
    <p:sldId id="266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50DEB1B3-FB18-2AA0-67A8-0CC2ED8F3E03}" v="23" dt="2022-12-20T02:48:26.849"/>
    <p1510:client id="{9C7AD990-10F5-4C72-B6E6-8DBAB0264B84}" v="4" dt="2022-12-14T23:52:06.979"/>
    <p1510:client id="{A4FF84D9-50FE-B45E-53D3-C9A964189AF4}" v="6" dt="2022-12-28T21:05:13.485"/>
    <p1510:client id="{C035E7AE-5041-F435-D6E0-5A9FA132817F}" v="4" dt="2022-12-20T03:14:24.446"/>
    <p1510:client id="{E02BE7D4-DC6B-46CA-1A29-9998CE8885E4}" v="28" dt="2022-12-20T02:59:14.209"/>
    <p1510:client id="{F8AB0507-71E3-3105-8F9C-3D2B489C9A2A}" v="20" dt="2022-12-15T00:18:59.917"/>
    <p1510:client id="{FD2FF77E-675B-36AE-5B0C-5D3739AA5776}" v="2" dt="2022-12-20T03:00:2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FD2FF77E-675B-36AE-5B0C-5D3739AA5776}"/>
    <pc:docChg chg="modSld">
      <pc:chgData name="Kristina Elen" userId="S::kelen@herzing.ca::79a21bbd-83f7-4e16-a863-8531c314eb69" providerId="AD" clId="Web-{FD2FF77E-675B-36AE-5B0C-5D3739AA5776}" dt="2022-12-20T03:00:25.482" v="0" actId="20577"/>
      <pc:docMkLst>
        <pc:docMk/>
      </pc:docMkLst>
      <pc:sldChg chg="modSp">
        <pc:chgData name="Kristina Elen" userId="S::kelen@herzing.ca::79a21bbd-83f7-4e16-a863-8531c314eb69" providerId="AD" clId="Web-{FD2FF77E-675B-36AE-5B0C-5D3739AA5776}" dt="2022-12-20T03:00:25.482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D2FF77E-675B-36AE-5B0C-5D3739AA5776}" dt="2022-12-20T03:00:25.482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name="Kristina Elen" userId="S::kelen@herzing.ca::79a21bbd-83f7-4e16-a863-8531c314eb69" providerId="AD" clId="Web-{C035E7AE-5041-F435-D6E0-5A9FA132817F}"/>
    <pc:docChg chg="modSld">
      <pc:chgData name="Kristina Elen" userId="S::kelen@herzing.ca::79a21bbd-83f7-4e16-a863-8531c314eb69" providerId="AD" clId="Web-{C035E7AE-5041-F435-D6E0-5A9FA132817F}" dt="2022-12-20T03:14:24.446" v="1" actId="20577"/>
      <pc:docMkLst>
        <pc:docMk/>
      </pc:docMkLst>
      <pc:sldChg chg="modSp">
        <pc:chgData name="Kristina Elen" userId="S::kelen@herzing.ca::79a21bbd-83f7-4e16-a863-8531c314eb69" providerId="AD" clId="Web-{C035E7AE-5041-F435-D6E0-5A9FA132817F}" dt="2022-12-20T03:14:24.446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035E7AE-5041-F435-D6E0-5A9FA132817F}" dt="2022-12-20T03:14:24.446" v="1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4FF84D9-50FE-B45E-53D3-C9A964189AF4}"/>
    <pc:docChg chg="modSld">
      <pc:chgData name="Kristina Elen" userId="S::kelen@herzing.ca::79a21bbd-83f7-4e16-a863-8531c314eb69" providerId="AD" clId="Web-{A4FF84D9-50FE-B45E-53D3-C9A964189AF4}" dt="2022-12-28T21:05:13.485" v="3" actId="20577"/>
      <pc:docMkLst>
        <pc:docMk/>
      </pc:docMkLst>
      <pc:sldChg chg="modSp">
        <pc:chgData name="Kristina Elen" userId="S::kelen@herzing.ca::79a21bbd-83f7-4e16-a863-8531c314eb69" providerId="AD" clId="Web-{A4FF84D9-50FE-B45E-53D3-C9A964189AF4}" dt="2022-12-28T21:05:13.48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4FF84D9-50FE-B45E-53D3-C9A964189AF4}" dt="2022-12-28T21:05:13.48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648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996840812" sldId="214748364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773525101" sldId="214748365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1221920781" sldId="214748365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259385324" sldId="214748365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849703834" sldId="214748365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426856181" sldId="214748365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560930812" sldId="214748365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1148102982" sldId="214748365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062220141" sldId="214748365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1314043020" sldId="214748365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648"/>
            <pc:sldLayoutMk cId="261298780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8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2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3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5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0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6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0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1E6-723D-4203-9497-C5FE3543057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1CF9-20F3-4217-B1E3-94A3C191C5C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0EF-4631-40E9-B634-08E29DA5BA9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12</a:t>
            </a:r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Animation</a:t>
            </a:r>
          </a:p>
          <a:p>
            <a:r>
              <a:rPr lang="en-US" sz="2700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61124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Animation in JavaScript is performed using the </a:t>
            </a:r>
            <a:r>
              <a:rPr lang="en-US" sz="2800" dirty="0" err="1"/>
              <a:t>setTimeout</a:t>
            </a:r>
            <a:r>
              <a:rPr lang="en-US" sz="2800" dirty="0"/>
              <a:t> function.</a:t>
            </a:r>
          </a:p>
          <a:p>
            <a:r>
              <a:rPr lang="en-US" sz="2800" dirty="0"/>
              <a:t>This function will set a timed delay for an animation to run.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setTimeout</a:t>
            </a:r>
            <a:r>
              <a:rPr lang="en-US" sz="2800" dirty="0"/>
              <a:t> function uses a number of milliseconds to determine the delay before each frame.</a:t>
            </a:r>
          </a:p>
        </p:txBody>
      </p:sp>
    </p:spTree>
    <p:extLst>
      <p:ext uri="{BB962C8B-B14F-4D97-AF65-F5344CB8AC3E}">
        <p14:creationId xmlns:p14="http://schemas.microsoft.com/office/powerpoint/2010/main" val="3973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Demo </a:t>
            </a:r>
          </a:p>
          <a:p>
            <a:r>
              <a:rPr lang="en-US" sz="2800" dirty="0" err="1"/>
              <a:t>setTimeout</a:t>
            </a:r>
            <a:r>
              <a:rPr lang="en-US" sz="2800" dirty="0"/>
              <a:t> function </a:t>
            </a:r>
          </a:p>
          <a:p>
            <a:r>
              <a:rPr lang="en-US" sz="2800" dirty="0"/>
              <a:t>marquee.html</a:t>
            </a:r>
          </a:p>
          <a:p>
            <a:r>
              <a:rPr lang="en-US" sz="2800" dirty="0"/>
              <a:t>progressbar.html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718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800" dirty="0"/>
              <a:t>Alternatively we can use the </a:t>
            </a:r>
            <a:r>
              <a:rPr lang="en-US" sz="2800" dirty="0" err="1"/>
              <a:t>setInterval</a:t>
            </a:r>
            <a:r>
              <a:rPr lang="en-US" sz="2800" dirty="0"/>
              <a:t> function, which is more efficient when it comes to multiple browser animations.</a:t>
            </a:r>
          </a:p>
          <a:p>
            <a:r>
              <a:rPr lang="en-US" sz="2800" dirty="0"/>
              <a:t>This requires some additional work in keeping track of the animation via a variable called “interval”.</a:t>
            </a:r>
          </a:p>
          <a:p>
            <a:r>
              <a:rPr lang="en-US" sz="2800" dirty="0"/>
              <a:t>This method is newer and offers better performance for multiple animations.</a:t>
            </a:r>
          </a:p>
          <a:p>
            <a:r>
              <a:rPr lang="en-US" sz="2800" dirty="0"/>
              <a:t>Typically it should be kept in mind that too many animations will slow things down and be very noticeable on older computers or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9207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Demo </a:t>
            </a:r>
          </a:p>
          <a:p>
            <a:r>
              <a:rPr lang="en-US" sz="2800" dirty="0" err="1"/>
              <a:t>setInterval</a:t>
            </a:r>
            <a:r>
              <a:rPr lang="en-US" sz="2800" dirty="0"/>
              <a:t> Timing</a:t>
            </a:r>
          </a:p>
          <a:p>
            <a:r>
              <a:rPr lang="en-US" sz="2800" dirty="0"/>
              <a:t>progressbarsetinterval.html</a:t>
            </a:r>
          </a:p>
          <a:p>
            <a:r>
              <a:rPr lang="en-US" sz="2800" dirty="0"/>
              <a:t>divfadein.html and </a:t>
            </a:r>
            <a:r>
              <a:rPr lang="en-US" sz="2800" dirty="0" err="1"/>
              <a:t>js</a:t>
            </a:r>
            <a:r>
              <a:rPr lang="en-US" sz="2800" dirty="0"/>
              <a:t>/basicanimation.js</a:t>
            </a:r>
          </a:p>
        </p:txBody>
      </p:sp>
    </p:spTree>
    <p:extLst>
      <p:ext uri="{BB962C8B-B14F-4D97-AF65-F5344CB8AC3E}">
        <p14:creationId xmlns:p14="http://schemas.microsoft.com/office/powerpoint/2010/main" val="2276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150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Animation</vt:lpstr>
      <vt:lpstr>Animation</vt:lpstr>
      <vt:lpstr>Timing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220</cp:revision>
  <dcterms:created xsi:type="dcterms:W3CDTF">2021-03-04T05:19:41Z</dcterms:created>
  <dcterms:modified xsi:type="dcterms:W3CDTF">2024-04-03T12:40:05Z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