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4" r:id="rId6"/>
    <p:sldMasterId id="2147483696" r:id="rId7"/>
    <p:sldMasterId id="2147483648" r:id="rId8"/>
  </p:sldMasterIdLst>
  <p:sldIdLst>
    <p:sldId id="256" r:id="rId9"/>
    <p:sldId id="257" r:id="rId10"/>
    <p:sldId id="271" r:id="rId11"/>
    <p:sldId id="270" r:id="rId12"/>
    <p:sldId id="269" r:id="rId13"/>
    <p:sldId id="268" r:id="rId14"/>
    <p:sldId id="267" r:id="rId15"/>
    <p:sldId id="266" r:id="rId16"/>
    <p:sldId id="265" r:id="rId17"/>
    <p:sldId id="264" r:id="rId18"/>
    <p:sldId id="263" r:id="rId19"/>
    <p:sldId id="262" r:id="rId20"/>
    <p:sldId id="261" r:id="rId21"/>
    <p:sldId id="26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52701-145A-71C8-347D-6A2FF451FFD2}" v="24" dt="2022-11-14T17:39:23.739"/>
    <p1510:client id="{343E0988-2F49-4C33-8EF2-5D335EFFF0FB}" v="5" dt="2022-11-14T17:42:32.521"/>
    <p1510:client id="{8F308411-E408-5DE2-677C-3FEF1B599B51}" v="43" dt="2022-11-14T17:29:55.348"/>
    <p1510:client id="{C22AC2DC-7149-344D-0628-B39534A6E866}" v="4" dt="2022-11-14T17:41:26.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79a21bbd-83f7-4e16-a863-8531c314eb69" providerId="ADAL" clId="{343E0988-2F49-4C33-8EF2-5D335EFFF0FB}"/>
    <pc:docChg chg="modSld">
      <pc:chgData name="Kristina Elen" userId="79a21bbd-83f7-4e16-a863-8531c314eb69" providerId="ADAL" clId="{343E0988-2F49-4C33-8EF2-5D335EFFF0FB}" dt="2022-11-14T17:42:32.521" v="4" actId="20577"/>
      <pc:docMkLst>
        <pc:docMk/>
      </pc:docMkLst>
      <pc:sldChg chg="modSp mod">
        <pc:chgData name="Kristina Elen" userId="79a21bbd-83f7-4e16-a863-8531c314eb69" providerId="ADAL" clId="{343E0988-2F49-4C33-8EF2-5D335EFFF0FB}" dt="2022-11-14T17:42:32.521" v="4" actId="20577"/>
        <pc:sldMkLst>
          <pc:docMk/>
          <pc:sldMk cId="2529654894" sldId="256"/>
        </pc:sldMkLst>
        <pc:spChg chg="mod">
          <ac:chgData name="Kristina Elen" userId="79a21bbd-83f7-4e16-a863-8531c314eb69" providerId="ADAL" clId="{343E0988-2F49-4C33-8EF2-5D335EFFF0FB}" dt="2022-11-14T17:42:32.521" v="4" actId="20577"/>
          <ac:spMkLst>
            <pc:docMk/>
            <pc:sldMk cId="2529654894" sldId="256"/>
            <ac:spMk id="3" creationId="{00000000-0000-0000-0000-000000000000}"/>
          </ac:spMkLst>
        </pc:spChg>
      </pc:sldChg>
    </pc:docChg>
  </pc:docChgLst>
  <pc:docChgLst>
    <pc:chgData name="Kristina Elen" userId="S::kelen@herzing.ca::79a21bbd-83f7-4e16-a863-8531c314eb69" providerId="AD" clId="Web-{C22AC2DC-7149-344D-0628-B39534A6E866}"/>
    <pc:docChg chg="modSld">
      <pc:chgData name="Kristina Elen" userId="S::kelen@herzing.ca::79a21bbd-83f7-4e16-a863-8531c314eb69" providerId="AD" clId="Web-{C22AC2DC-7149-344D-0628-B39534A6E866}" dt="2022-11-14T17:41:26.978" v="15"/>
      <pc:docMkLst>
        <pc:docMk/>
      </pc:docMkLst>
      <pc:sldChg chg="addSp modSp mod setBg addAnim">
        <pc:chgData name="Kristina Elen" userId="S::kelen@herzing.ca::79a21bbd-83f7-4e16-a863-8531c314eb69" providerId="AD" clId="Web-{C22AC2DC-7149-344D-0628-B39534A6E866}" dt="2022-11-14T17:41:26.978" v="15"/>
        <pc:sldMkLst>
          <pc:docMk/>
          <pc:sldMk cId="1094456100" sldId="259"/>
        </pc:sldMkLst>
        <pc:spChg chg="mod">
          <ac:chgData name="Kristina Elen" userId="S::kelen@herzing.ca::79a21bbd-83f7-4e16-a863-8531c314eb69" providerId="AD" clId="Web-{C22AC2DC-7149-344D-0628-B39534A6E866}" dt="2022-11-14T17:41:26.978" v="14"/>
          <ac:spMkLst>
            <pc:docMk/>
            <pc:sldMk cId="1094456100" sldId="259"/>
            <ac:spMk id="2" creationId="{00000000-0000-0000-0000-000000000000}"/>
          </ac:spMkLst>
        </pc:spChg>
        <pc:spChg chg="mod">
          <ac:chgData name="Kristina Elen" userId="S::kelen@herzing.ca::79a21bbd-83f7-4e16-a863-8531c314eb69" providerId="AD" clId="Web-{C22AC2DC-7149-344D-0628-B39534A6E866}" dt="2022-11-14T17:41:26.978" v="14"/>
          <ac:spMkLst>
            <pc:docMk/>
            <pc:sldMk cId="1094456100" sldId="259"/>
            <ac:spMk id="3" creationId="{00000000-0000-0000-0000-000000000000}"/>
          </ac:spMkLst>
        </pc:spChg>
        <pc:spChg chg="add">
          <ac:chgData name="Kristina Elen" userId="S::kelen@herzing.ca::79a21bbd-83f7-4e16-a863-8531c314eb69" providerId="AD" clId="Web-{C22AC2DC-7149-344D-0628-B39534A6E866}" dt="2022-11-14T17:41:26.978" v="14"/>
          <ac:spMkLst>
            <pc:docMk/>
            <pc:sldMk cId="1094456100" sldId="259"/>
            <ac:spMk id="8" creationId="{8D70B121-56F4-4848-B38B-182089D909FA}"/>
          </ac:spMkLst>
        </pc:spChg>
        <pc:cxnChg chg="add">
          <ac:chgData name="Kristina Elen" userId="S::kelen@herzing.ca::79a21bbd-83f7-4e16-a863-8531c314eb69" providerId="AD" clId="Web-{C22AC2DC-7149-344D-0628-B39534A6E866}" dt="2022-11-14T17:41:26.978" v="14"/>
          <ac:cxnSpMkLst>
            <pc:docMk/>
            <pc:sldMk cId="1094456100" sldId="259"/>
            <ac:cxnSpMk id="10" creationId="{2D72A2C9-F3CA-4216-8BAD-FA4C970C3C4E}"/>
          </ac:cxnSpMkLst>
        </pc:cxnChg>
      </pc:sldChg>
      <pc:sldChg chg="addSp modSp mod setBg">
        <pc:chgData name="Kristina Elen" userId="S::kelen@herzing.ca::79a21bbd-83f7-4e16-a863-8531c314eb69" providerId="AD" clId="Web-{C22AC2DC-7149-344D-0628-B39534A6E866}" dt="2022-11-14T17:41:22.243" v="13"/>
        <pc:sldMkLst>
          <pc:docMk/>
          <pc:sldMk cId="3614628377" sldId="260"/>
        </pc:sldMkLst>
        <pc:spChg chg="mod">
          <ac:chgData name="Kristina Elen" userId="S::kelen@herzing.ca::79a21bbd-83f7-4e16-a863-8531c314eb69" providerId="AD" clId="Web-{C22AC2DC-7149-344D-0628-B39534A6E866}" dt="2022-11-14T17:41:22.243" v="13"/>
          <ac:spMkLst>
            <pc:docMk/>
            <pc:sldMk cId="3614628377" sldId="260"/>
            <ac:spMk id="2" creationId="{00000000-0000-0000-0000-000000000000}"/>
          </ac:spMkLst>
        </pc:spChg>
        <pc:spChg chg="mod">
          <ac:chgData name="Kristina Elen" userId="S::kelen@herzing.ca::79a21bbd-83f7-4e16-a863-8531c314eb69" providerId="AD" clId="Web-{C22AC2DC-7149-344D-0628-B39534A6E866}" dt="2022-11-14T17:41:22.243" v="13"/>
          <ac:spMkLst>
            <pc:docMk/>
            <pc:sldMk cId="3614628377" sldId="260"/>
            <ac:spMk id="3" creationId="{00000000-0000-0000-0000-000000000000}"/>
          </ac:spMkLst>
        </pc:spChg>
        <pc:spChg chg="add">
          <ac:chgData name="Kristina Elen" userId="S::kelen@herzing.ca::79a21bbd-83f7-4e16-a863-8531c314eb69" providerId="AD" clId="Web-{C22AC2DC-7149-344D-0628-B39534A6E866}" dt="2022-11-14T17:41:22.243" v="13"/>
          <ac:spMkLst>
            <pc:docMk/>
            <pc:sldMk cId="3614628377" sldId="260"/>
            <ac:spMk id="8" creationId="{8D70B121-56F4-4848-B38B-182089D909FA}"/>
          </ac:spMkLst>
        </pc:spChg>
        <pc:cxnChg chg="add">
          <ac:chgData name="Kristina Elen" userId="S::kelen@herzing.ca::79a21bbd-83f7-4e16-a863-8531c314eb69" providerId="AD" clId="Web-{C22AC2DC-7149-344D-0628-B39534A6E866}" dt="2022-11-14T17:41:22.243" v="13"/>
          <ac:cxnSpMkLst>
            <pc:docMk/>
            <pc:sldMk cId="3614628377" sldId="260"/>
            <ac:cxnSpMk id="10" creationId="{2D72A2C9-F3CA-4216-8BAD-FA4C970C3C4E}"/>
          </ac:cxnSpMkLst>
        </pc:cxnChg>
      </pc:sldChg>
      <pc:sldChg chg="addSp modSp mod setBg">
        <pc:chgData name="Kristina Elen" userId="S::kelen@herzing.ca::79a21bbd-83f7-4e16-a863-8531c314eb69" providerId="AD" clId="Web-{C22AC2DC-7149-344D-0628-B39534A6E866}" dt="2022-11-14T17:41:18.806" v="12"/>
        <pc:sldMkLst>
          <pc:docMk/>
          <pc:sldMk cId="2172712992" sldId="261"/>
        </pc:sldMkLst>
        <pc:spChg chg="mod">
          <ac:chgData name="Kristina Elen" userId="S::kelen@herzing.ca::79a21bbd-83f7-4e16-a863-8531c314eb69" providerId="AD" clId="Web-{C22AC2DC-7149-344D-0628-B39534A6E866}" dt="2022-11-14T17:41:18.806" v="12"/>
          <ac:spMkLst>
            <pc:docMk/>
            <pc:sldMk cId="2172712992" sldId="261"/>
            <ac:spMk id="2" creationId="{00000000-0000-0000-0000-000000000000}"/>
          </ac:spMkLst>
        </pc:spChg>
        <pc:spChg chg="mod">
          <ac:chgData name="Kristina Elen" userId="S::kelen@herzing.ca::79a21bbd-83f7-4e16-a863-8531c314eb69" providerId="AD" clId="Web-{C22AC2DC-7149-344D-0628-B39534A6E866}" dt="2022-11-14T17:41:18.806" v="12"/>
          <ac:spMkLst>
            <pc:docMk/>
            <pc:sldMk cId="2172712992" sldId="261"/>
            <ac:spMk id="3" creationId="{00000000-0000-0000-0000-000000000000}"/>
          </ac:spMkLst>
        </pc:spChg>
        <pc:spChg chg="add">
          <ac:chgData name="Kristina Elen" userId="S::kelen@herzing.ca::79a21bbd-83f7-4e16-a863-8531c314eb69" providerId="AD" clId="Web-{C22AC2DC-7149-344D-0628-B39534A6E866}" dt="2022-11-14T17:41:18.806" v="12"/>
          <ac:spMkLst>
            <pc:docMk/>
            <pc:sldMk cId="2172712992" sldId="261"/>
            <ac:spMk id="8" creationId="{8D70B121-56F4-4848-B38B-182089D909FA}"/>
          </ac:spMkLst>
        </pc:spChg>
        <pc:cxnChg chg="add">
          <ac:chgData name="Kristina Elen" userId="S::kelen@herzing.ca::79a21bbd-83f7-4e16-a863-8531c314eb69" providerId="AD" clId="Web-{C22AC2DC-7149-344D-0628-B39534A6E866}" dt="2022-11-14T17:41:18.806" v="12"/>
          <ac:cxnSpMkLst>
            <pc:docMk/>
            <pc:sldMk cId="2172712992" sldId="261"/>
            <ac:cxnSpMk id="10" creationId="{2D72A2C9-F3CA-4216-8BAD-FA4C970C3C4E}"/>
          </ac:cxnSpMkLst>
        </pc:cxnChg>
      </pc:sldChg>
      <pc:sldChg chg="addSp modSp mod setBg">
        <pc:chgData name="Kristina Elen" userId="S::kelen@herzing.ca::79a21bbd-83f7-4e16-a863-8531c314eb69" providerId="AD" clId="Web-{C22AC2DC-7149-344D-0628-B39534A6E866}" dt="2022-11-14T17:41:16.322" v="11"/>
        <pc:sldMkLst>
          <pc:docMk/>
          <pc:sldMk cId="1756304113" sldId="262"/>
        </pc:sldMkLst>
        <pc:spChg chg="mod">
          <ac:chgData name="Kristina Elen" userId="S::kelen@herzing.ca::79a21bbd-83f7-4e16-a863-8531c314eb69" providerId="AD" clId="Web-{C22AC2DC-7149-344D-0628-B39534A6E866}" dt="2022-11-14T17:41:16.322" v="11"/>
          <ac:spMkLst>
            <pc:docMk/>
            <pc:sldMk cId="1756304113" sldId="262"/>
            <ac:spMk id="2" creationId="{00000000-0000-0000-0000-000000000000}"/>
          </ac:spMkLst>
        </pc:spChg>
        <pc:spChg chg="mod">
          <ac:chgData name="Kristina Elen" userId="S::kelen@herzing.ca::79a21bbd-83f7-4e16-a863-8531c314eb69" providerId="AD" clId="Web-{C22AC2DC-7149-344D-0628-B39534A6E866}" dt="2022-11-14T17:41:16.322" v="11"/>
          <ac:spMkLst>
            <pc:docMk/>
            <pc:sldMk cId="1756304113" sldId="262"/>
            <ac:spMk id="3" creationId="{00000000-0000-0000-0000-000000000000}"/>
          </ac:spMkLst>
        </pc:spChg>
        <pc:spChg chg="add">
          <ac:chgData name="Kristina Elen" userId="S::kelen@herzing.ca::79a21bbd-83f7-4e16-a863-8531c314eb69" providerId="AD" clId="Web-{C22AC2DC-7149-344D-0628-B39534A6E866}" dt="2022-11-14T17:41:16.322" v="11"/>
          <ac:spMkLst>
            <pc:docMk/>
            <pc:sldMk cId="1756304113" sldId="262"/>
            <ac:spMk id="8" creationId="{8D70B121-56F4-4848-B38B-182089D909FA}"/>
          </ac:spMkLst>
        </pc:spChg>
        <pc:cxnChg chg="add">
          <ac:chgData name="Kristina Elen" userId="S::kelen@herzing.ca::79a21bbd-83f7-4e16-a863-8531c314eb69" providerId="AD" clId="Web-{C22AC2DC-7149-344D-0628-B39534A6E866}" dt="2022-11-14T17:41:16.322" v="11"/>
          <ac:cxnSpMkLst>
            <pc:docMk/>
            <pc:sldMk cId="1756304113" sldId="262"/>
            <ac:cxnSpMk id="10" creationId="{2D72A2C9-F3CA-4216-8BAD-FA4C970C3C4E}"/>
          </ac:cxnSpMkLst>
        </pc:cxnChg>
      </pc:sldChg>
      <pc:sldChg chg="addSp modSp mod setBg">
        <pc:chgData name="Kristina Elen" userId="S::kelen@herzing.ca::79a21bbd-83f7-4e16-a863-8531c314eb69" providerId="AD" clId="Web-{C22AC2DC-7149-344D-0628-B39534A6E866}" dt="2022-11-14T17:41:10.697" v="10"/>
        <pc:sldMkLst>
          <pc:docMk/>
          <pc:sldMk cId="170075540" sldId="263"/>
        </pc:sldMkLst>
        <pc:spChg chg="mod">
          <ac:chgData name="Kristina Elen" userId="S::kelen@herzing.ca::79a21bbd-83f7-4e16-a863-8531c314eb69" providerId="AD" clId="Web-{C22AC2DC-7149-344D-0628-B39534A6E866}" dt="2022-11-14T17:41:10.697" v="10"/>
          <ac:spMkLst>
            <pc:docMk/>
            <pc:sldMk cId="170075540" sldId="263"/>
            <ac:spMk id="2" creationId="{00000000-0000-0000-0000-000000000000}"/>
          </ac:spMkLst>
        </pc:spChg>
        <pc:spChg chg="mod">
          <ac:chgData name="Kristina Elen" userId="S::kelen@herzing.ca::79a21bbd-83f7-4e16-a863-8531c314eb69" providerId="AD" clId="Web-{C22AC2DC-7149-344D-0628-B39534A6E866}" dt="2022-11-14T17:41:10.697" v="10"/>
          <ac:spMkLst>
            <pc:docMk/>
            <pc:sldMk cId="170075540" sldId="263"/>
            <ac:spMk id="3" creationId="{00000000-0000-0000-0000-000000000000}"/>
          </ac:spMkLst>
        </pc:spChg>
        <pc:spChg chg="add">
          <ac:chgData name="Kristina Elen" userId="S::kelen@herzing.ca::79a21bbd-83f7-4e16-a863-8531c314eb69" providerId="AD" clId="Web-{C22AC2DC-7149-344D-0628-B39534A6E866}" dt="2022-11-14T17:41:10.697" v="10"/>
          <ac:spMkLst>
            <pc:docMk/>
            <pc:sldMk cId="170075540" sldId="263"/>
            <ac:spMk id="8" creationId="{8D70B121-56F4-4848-B38B-182089D909FA}"/>
          </ac:spMkLst>
        </pc:spChg>
        <pc:cxnChg chg="add">
          <ac:chgData name="Kristina Elen" userId="S::kelen@herzing.ca::79a21bbd-83f7-4e16-a863-8531c314eb69" providerId="AD" clId="Web-{C22AC2DC-7149-344D-0628-B39534A6E866}" dt="2022-11-14T17:41:10.697" v="10"/>
          <ac:cxnSpMkLst>
            <pc:docMk/>
            <pc:sldMk cId="170075540" sldId="263"/>
            <ac:cxnSpMk id="10" creationId="{2D72A2C9-F3CA-4216-8BAD-FA4C970C3C4E}"/>
          </ac:cxnSpMkLst>
        </pc:cxnChg>
      </pc:sldChg>
      <pc:sldChg chg="addSp modSp mod setBg">
        <pc:chgData name="Kristina Elen" userId="S::kelen@herzing.ca::79a21bbd-83f7-4e16-a863-8531c314eb69" providerId="AD" clId="Web-{C22AC2DC-7149-344D-0628-B39534A6E866}" dt="2022-11-14T17:41:07.134" v="9"/>
        <pc:sldMkLst>
          <pc:docMk/>
          <pc:sldMk cId="3707607403" sldId="264"/>
        </pc:sldMkLst>
        <pc:spChg chg="mod">
          <ac:chgData name="Kristina Elen" userId="S::kelen@herzing.ca::79a21bbd-83f7-4e16-a863-8531c314eb69" providerId="AD" clId="Web-{C22AC2DC-7149-344D-0628-B39534A6E866}" dt="2022-11-14T17:41:07.134" v="9"/>
          <ac:spMkLst>
            <pc:docMk/>
            <pc:sldMk cId="3707607403" sldId="264"/>
            <ac:spMk id="2" creationId="{00000000-0000-0000-0000-000000000000}"/>
          </ac:spMkLst>
        </pc:spChg>
        <pc:spChg chg="mod">
          <ac:chgData name="Kristina Elen" userId="S::kelen@herzing.ca::79a21bbd-83f7-4e16-a863-8531c314eb69" providerId="AD" clId="Web-{C22AC2DC-7149-344D-0628-B39534A6E866}" dt="2022-11-14T17:41:07.134" v="9"/>
          <ac:spMkLst>
            <pc:docMk/>
            <pc:sldMk cId="3707607403" sldId="264"/>
            <ac:spMk id="3" creationId="{00000000-0000-0000-0000-000000000000}"/>
          </ac:spMkLst>
        </pc:spChg>
        <pc:spChg chg="add">
          <ac:chgData name="Kristina Elen" userId="S::kelen@herzing.ca::79a21bbd-83f7-4e16-a863-8531c314eb69" providerId="AD" clId="Web-{C22AC2DC-7149-344D-0628-B39534A6E866}" dt="2022-11-14T17:41:07.134" v="9"/>
          <ac:spMkLst>
            <pc:docMk/>
            <pc:sldMk cId="3707607403" sldId="264"/>
            <ac:spMk id="8" creationId="{8D70B121-56F4-4848-B38B-182089D909FA}"/>
          </ac:spMkLst>
        </pc:spChg>
        <pc:cxnChg chg="add">
          <ac:chgData name="Kristina Elen" userId="S::kelen@herzing.ca::79a21bbd-83f7-4e16-a863-8531c314eb69" providerId="AD" clId="Web-{C22AC2DC-7149-344D-0628-B39534A6E866}" dt="2022-11-14T17:41:07.134" v="9"/>
          <ac:cxnSpMkLst>
            <pc:docMk/>
            <pc:sldMk cId="3707607403" sldId="264"/>
            <ac:cxnSpMk id="10" creationId="{2D72A2C9-F3CA-4216-8BAD-FA4C970C3C4E}"/>
          </ac:cxnSpMkLst>
        </pc:cxnChg>
      </pc:sldChg>
      <pc:sldChg chg="addSp modSp mod setBg addAnim">
        <pc:chgData name="Kristina Elen" userId="S::kelen@herzing.ca::79a21bbd-83f7-4e16-a863-8531c314eb69" providerId="AD" clId="Web-{C22AC2DC-7149-344D-0628-B39534A6E866}" dt="2022-11-14T17:41:03.400" v="8"/>
        <pc:sldMkLst>
          <pc:docMk/>
          <pc:sldMk cId="3321171699" sldId="265"/>
        </pc:sldMkLst>
        <pc:spChg chg="mod">
          <ac:chgData name="Kristina Elen" userId="S::kelen@herzing.ca::79a21bbd-83f7-4e16-a863-8531c314eb69" providerId="AD" clId="Web-{C22AC2DC-7149-344D-0628-B39534A6E866}" dt="2022-11-14T17:41:03.400" v="7"/>
          <ac:spMkLst>
            <pc:docMk/>
            <pc:sldMk cId="3321171699" sldId="265"/>
            <ac:spMk id="2" creationId="{00000000-0000-0000-0000-000000000000}"/>
          </ac:spMkLst>
        </pc:spChg>
        <pc:spChg chg="mod">
          <ac:chgData name="Kristina Elen" userId="S::kelen@herzing.ca::79a21bbd-83f7-4e16-a863-8531c314eb69" providerId="AD" clId="Web-{C22AC2DC-7149-344D-0628-B39534A6E866}" dt="2022-11-14T17:41:03.400" v="7"/>
          <ac:spMkLst>
            <pc:docMk/>
            <pc:sldMk cId="3321171699" sldId="265"/>
            <ac:spMk id="3" creationId="{00000000-0000-0000-0000-000000000000}"/>
          </ac:spMkLst>
        </pc:spChg>
        <pc:spChg chg="add">
          <ac:chgData name="Kristina Elen" userId="S::kelen@herzing.ca::79a21bbd-83f7-4e16-a863-8531c314eb69" providerId="AD" clId="Web-{C22AC2DC-7149-344D-0628-B39534A6E866}" dt="2022-11-14T17:41:03.400" v="7"/>
          <ac:spMkLst>
            <pc:docMk/>
            <pc:sldMk cId="3321171699" sldId="265"/>
            <ac:spMk id="8" creationId="{B775CD93-9DF2-48CB-9F57-1BCA9A46C7FA}"/>
          </ac:spMkLst>
        </pc:spChg>
        <pc:spChg chg="add">
          <ac:chgData name="Kristina Elen" userId="S::kelen@herzing.ca::79a21bbd-83f7-4e16-a863-8531c314eb69" providerId="AD" clId="Web-{C22AC2DC-7149-344D-0628-B39534A6E866}" dt="2022-11-14T17:41:03.400" v="7"/>
          <ac:spMkLst>
            <pc:docMk/>
            <pc:sldMk cId="3321171699" sldId="265"/>
            <ac:spMk id="10" creationId="{6166C6D1-23AC-49C4-BA07-238E4E9F8CEB}"/>
          </ac:spMkLst>
        </pc:spChg>
        <pc:spChg chg="add">
          <ac:chgData name="Kristina Elen" userId="S::kelen@herzing.ca::79a21bbd-83f7-4e16-a863-8531c314eb69" providerId="AD" clId="Web-{C22AC2DC-7149-344D-0628-B39534A6E866}" dt="2022-11-14T17:41:03.400" v="7"/>
          <ac:spMkLst>
            <pc:docMk/>
            <pc:sldMk cId="3321171699" sldId="265"/>
            <ac:spMk id="12" creationId="{1C091803-41C2-48E0-9228-5148460C7479}"/>
          </ac:spMkLst>
        </pc:spChg>
      </pc:sldChg>
      <pc:sldChg chg="addSp modSp mod setBg addAnim">
        <pc:chgData name="Kristina Elen" userId="S::kelen@herzing.ca::79a21bbd-83f7-4e16-a863-8531c314eb69" providerId="AD" clId="Web-{C22AC2DC-7149-344D-0628-B39534A6E866}" dt="2022-11-14T17:40:56.728" v="6"/>
        <pc:sldMkLst>
          <pc:docMk/>
          <pc:sldMk cId="1887785721" sldId="266"/>
        </pc:sldMkLst>
        <pc:spChg chg="mod">
          <ac:chgData name="Kristina Elen" userId="S::kelen@herzing.ca::79a21bbd-83f7-4e16-a863-8531c314eb69" providerId="AD" clId="Web-{C22AC2DC-7149-344D-0628-B39534A6E866}" dt="2022-11-14T17:40:56.728" v="5"/>
          <ac:spMkLst>
            <pc:docMk/>
            <pc:sldMk cId="1887785721" sldId="266"/>
            <ac:spMk id="2" creationId="{00000000-0000-0000-0000-000000000000}"/>
          </ac:spMkLst>
        </pc:spChg>
        <pc:spChg chg="mod">
          <ac:chgData name="Kristina Elen" userId="S::kelen@herzing.ca::79a21bbd-83f7-4e16-a863-8531c314eb69" providerId="AD" clId="Web-{C22AC2DC-7149-344D-0628-B39534A6E866}" dt="2022-11-14T17:40:56.728" v="5"/>
          <ac:spMkLst>
            <pc:docMk/>
            <pc:sldMk cId="1887785721" sldId="266"/>
            <ac:spMk id="3" creationId="{00000000-0000-0000-0000-000000000000}"/>
          </ac:spMkLst>
        </pc:spChg>
        <pc:spChg chg="add">
          <ac:chgData name="Kristina Elen" userId="S::kelen@herzing.ca::79a21bbd-83f7-4e16-a863-8531c314eb69" providerId="AD" clId="Web-{C22AC2DC-7149-344D-0628-B39534A6E866}" dt="2022-11-14T17:40:56.728" v="5"/>
          <ac:spMkLst>
            <pc:docMk/>
            <pc:sldMk cId="1887785721" sldId="266"/>
            <ac:spMk id="8" creationId="{B775CD93-9DF2-48CB-9F57-1BCA9A46C7FA}"/>
          </ac:spMkLst>
        </pc:spChg>
        <pc:spChg chg="add">
          <ac:chgData name="Kristina Elen" userId="S::kelen@herzing.ca::79a21bbd-83f7-4e16-a863-8531c314eb69" providerId="AD" clId="Web-{C22AC2DC-7149-344D-0628-B39534A6E866}" dt="2022-11-14T17:40:56.728" v="5"/>
          <ac:spMkLst>
            <pc:docMk/>
            <pc:sldMk cId="1887785721" sldId="266"/>
            <ac:spMk id="10" creationId="{6166C6D1-23AC-49C4-BA07-238E4E9F8CEB}"/>
          </ac:spMkLst>
        </pc:spChg>
        <pc:spChg chg="add">
          <ac:chgData name="Kristina Elen" userId="S::kelen@herzing.ca::79a21bbd-83f7-4e16-a863-8531c314eb69" providerId="AD" clId="Web-{C22AC2DC-7149-344D-0628-B39534A6E866}" dt="2022-11-14T17:40:56.728" v="5"/>
          <ac:spMkLst>
            <pc:docMk/>
            <pc:sldMk cId="1887785721" sldId="266"/>
            <ac:spMk id="12" creationId="{1C091803-41C2-48E0-9228-5148460C7479}"/>
          </ac:spMkLst>
        </pc:spChg>
      </pc:sldChg>
      <pc:sldChg chg="addSp modSp mod setBg">
        <pc:chgData name="Kristina Elen" userId="S::kelen@herzing.ca::79a21bbd-83f7-4e16-a863-8531c314eb69" providerId="AD" clId="Web-{C22AC2DC-7149-344D-0628-B39534A6E866}" dt="2022-11-14T17:40:53.587" v="4"/>
        <pc:sldMkLst>
          <pc:docMk/>
          <pc:sldMk cId="38702498" sldId="267"/>
        </pc:sldMkLst>
        <pc:spChg chg="mod">
          <ac:chgData name="Kristina Elen" userId="S::kelen@herzing.ca::79a21bbd-83f7-4e16-a863-8531c314eb69" providerId="AD" clId="Web-{C22AC2DC-7149-344D-0628-B39534A6E866}" dt="2022-11-14T17:40:53.587" v="4"/>
          <ac:spMkLst>
            <pc:docMk/>
            <pc:sldMk cId="38702498" sldId="267"/>
            <ac:spMk id="2" creationId="{00000000-0000-0000-0000-000000000000}"/>
          </ac:spMkLst>
        </pc:spChg>
        <pc:spChg chg="mod">
          <ac:chgData name="Kristina Elen" userId="S::kelen@herzing.ca::79a21bbd-83f7-4e16-a863-8531c314eb69" providerId="AD" clId="Web-{C22AC2DC-7149-344D-0628-B39534A6E866}" dt="2022-11-14T17:40:53.587" v="4"/>
          <ac:spMkLst>
            <pc:docMk/>
            <pc:sldMk cId="38702498" sldId="267"/>
            <ac:spMk id="3" creationId="{00000000-0000-0000-0000-000000000000}"/>
          </ac:spMkLst>
        </pc:spChg>
        <pc:spChg chg="add">
          <ac:chgData name="Kristina Elen" userId="S::kelen@herzing.ca::79a21bbd-83f7-4e16-a863-8531c314eb69" providerId="AD" clId="Web-{C22AC2DC-7149-344D-0628-B39534A6E866}" dt="2022-11-14T17:40:53.587" v="4"/>
          <ac:spMkLst>
            <pc:docMk/>
            <pc:sldMk cId="38702498" sldId="267"/>
            <ac:spMk id="8" creationId="{B775CD93-9DF2-48CB-9F57-1BCA9A46C7FA}"/>
          </ac:spMkLst>
        </pc:spChg>
        <pc:spChg chg="add">
          <ac:chgData name="Kristina Elen" userId="S::kelen@herzing.ca::79a21bbd-83f7-4e16-a863-8531c314eb69" providerId="AD" clId="Web-{C22AC2DC-7149-344D-0628-B39534A6E866}" dt="2022-11-14T17:40:53.587" v="4"/>
          <ac:spMkLst>
            <pc:docMk/>
            <pc:sldMk cId="38702498" sldId="267"/>
            <ac:spMk id="10" creationId="{6166C6D1-23AC-49C4-BA07-238E4E9F8CEB}"/>
          </ac:spMkLst>
        </pc:spChg>
        <pc:spChg chg="add">
          <ac:chgData name="Kristina Elen" userId="S::kelen@herzing.ca::79a21bbd-83f7-4e16-a863-8531c314eb69" providerId="AD" clId="Web-{C22AC2DC-7149-344D-0628-B39534A6E866}" dt="2022-11-14T17:40:53.587" v="4"/>
          <ac:spMkLst>
            <pc:docMk/>
            <pc:sldMk cId="38702498" sldId="267"/>
            <ac:spMk id="12" creationId="{1C091803-41C2-48E0-9228-5148460C7479}"/>
          </ac:spMkLst>
        </pc:spChg>
      </pc:sldChg>
      <pc:sldChg chg="addSp modSp mod setBg addAnim">
        <pc:chgData name="Kristina Elen" userId="S::kelen@herzing.ca::79a21bbd-83f7-4e16-a863-8531c314eb69" providerId="AD" clId="Web-{C22AC2DC-7149-344D-0628-B39534A6E866}" dt="2022-11-14T17:40:37.869" v="3"/>
        <pc:sldMkLst>
          <pc:docMk/>
          <pc:sldMk cId="1103898072" sldId="268"/>
        </pc:sldMkLst>
        <pc:spChg chg="mod">
          <ac:chgData name="Kristina Elen" userId="S::kelen@herzing.ca::79a21bbd-83f7-4e16-a863-8531c314eb69" providerId="AD" clId="Web-{C22AC2DC-7149-344D-0628-B39534A6E866}" dt="2022-11-14T17:40:37.869" v="2"/>
          <ac:spMkLst>
            <pc:docMk/>
            <pc:sldMk cId="1103898072" sldId="268"/>
            <ac:spMk id="2" creationId="{00000000-0000-0000-0000-000000000000}"/>
          </ac:spMkLst>
        </pc:spChg>
        <pc:spChg chg="mod">
          <ac:chgData name="Kristina Elen" userId="S::kelen@herzing.ca::79a21bbd-83f7-4e16-a863-8531c314eb69" providerId="AD" clId="Web-{C22AC2DC-7149-344D-0628-B39534A6E866}" dt="2022-11-14T17:40:37.869" v="2"/>
          <ac:spMkLst>
            <pc:docMk/>
            <pc:sldMk cId="1103898072" sldId="268"/>
            <ac:spMk id="3" creationId="{00000000-0000-0000-0000-000000000000}"/>
          </ac:spMkLst>
        </pc:spChg>
        <pc:spChg chg="add">
          <ac:chgData name="Kristina Elen" userId="S::kelen@herzing.ca::79a21bbd-83f7-4e16-a863-8531c314eb69" providerId="AD" clId="Web-{C22AC2DC-7149-344D-0628-B39534A6E866}" dt="2022-11-14T17:40:37.869" v="2"/>
          <ac:spMkLst>
            <pc:docMk/>
            <pc:sldMk cId="1103898072" sldId="268"/>
            <ac:spMk id="8" creationId="{8D70B121-56F4-4848-B38B-182089D909FA}"/>
          </ac:spMkLst>
        </pc:spChg>
        <pc:cxnChg chg="add">
          <ac:chgData name="Kristina Elen" userId="S::kelen@herzing.ca::79a21bbd-83f7-4e16-a863-8531c314eb69" providerId="AD" clId="Web-{C22AC2DC-7149-344D-0628-B39534A6E866}" dt="2022-11-14T17:40:37.869" v="2"/>
          <ac:cxnSpMkLst>
            <pc:docMk/>
            <pc:sldMk cId="1103898072" sldId="268"/>
            <ac:cxnSpMk id="10" creationId="{2D72A2C9-F3CA-4216-8BAD-FA4C970C3C4E}"/>
          </ac:cxnSpMkLst>
        </pc:cxnChg>
      </pc:sldChg>
      <pc:sldChg chg="addSp modSp mod setBg">
        <pc:chgData name="Kristina Elen" userId="S::kelen@herzing.ca::79a21bbd-83f7-4e16-a863-8531c314eb69" providerId="AD" clId="Web-{C22AC2DC-7149-344D-0628-B39534A6E866}" dt="2022-11-14T17:40:32.510" v="1"/>
        <pc:sldMkLst>
          <pc:docMk/>
          <pc:sldMk cId="1627892628" sldId="269"/>
        </pc:sldMkLst>
        <pc:spChg chg="mod">
          <ac:chgData name="Kristina Elen" userId="S::kelen@herzing.ca::79a21bbd-83f7-4e16-a863-8531c314eb69" providerId="AD" clId="Web-{C22AC2DC-7149-344D-0628-B39534A6E866}" dt="2022-11-14T17:40:32.510" v="1"/>
          <ac:spMkLst>
            <pc:docMk/>
            <pc:sldMk cId="1627892628" sldId="269"/>
            <ac:spMk id="2" creationId="{00000000-0000-0000-0000-000000000000}"/>
          </ac:spMkLst>
        </pc:spChg>
        <pc:spChg chg="mod">
          <ac:chgData name="Kristina Elen" userId="S::kelen@herzing.ca::79a21bbd-83f7-4e16-a863-8531c314eb69" providerId="AD" clId="Web-{C22AC2DC-7149-344D-0628-B39534A6E866}" dt="2022-11-14T17:40:32.510" v="1"/>
          <ac:spMkLst>
            <pc:docMk/>
            <pc:sldMk cId="1627892628" sldId="269"/>
            <ac:spMk id="3" creationId="{00000000-0000-0000-0000-000000000000}"/>
          </ac:spMkLst>
        </pc:spChg>
        <pc:spChg chg="add">
          <ac:chgData name="Kristina Elen" userId="S::kelen@herzing.ca::79a21bbd-83f7-4e16-a863-8531c314eb69" providerId="AD" clId="Web-{C22AC2DC-7149-344D-0628-B39534A6E866}" dt="2022-11-14T17:40:32.510" v="1"/>
          <ac:spMkLst>
            <pc:docMk/>
            <pc:sldMk cId="1627892628" sldId="269"/>
            <ac:spMk id="8" creationId="{8D70B121-56F4-4848-B38B-182089D909FA}"/>
          </ac:spMkLst>
        </pc:spChg>
        <pc:cxnChg chg="add">
          <ac:chgData name="Kristina Elen" userId="S::kelen@herzing.ca::79a21bbd-83f7-4e16-a863-8531c314eb69" providerId="AD" clId="Web-{C22AC2DC-7149-344D-0628-B39534A6E866}" dt="2022-11-14T17:40:32.510" v="1"/>
          <ac:cxnSpMkLst>
            <pc:docMk/>
            <pc:sldMk cId="1627892628" sldId="269"/>
            <ac:cxnSpMk id="10" creationId="{2D72A2C9-F3CA-4216-8BAD-FA4C970C3C4E}"/>
          </ac:cxnSpMkLst>
        </pc:cxnChg>
      </pc:sldChg>
      <pc:sldChg chg="addSp modSp mod setBg">
        <pc:chgData name="Kristina Elen" userId="S::kelen@herzing.ca::79a21bbd-83f7-4e16-a863-8531c314eb69" providerId="AD" clId="Web-{C22AC2DC-7149-344D-0628-B39534A6E866}" dt="2022-11-14T17:40:26.635" v="0"/>
        <pc:sldMkLst>
          <pc:docMk/>
          <pc:sldMk cId="2187333220" sldId="270"/>
        </pc:sldMkLst>
        <pc:spChg chg="mod">
          <ac:chgData name="Kristina Elen" userId="S::kelen@herzing.ca::79a21bbd-83f7-4e16-a863-8531c314eb69" providerId="AD" clId="Web-{C22AC2DC-7149-344D-0628-B39534A6E866}" dt="2022-11-14T17:40:26.635" v="0"/>
          <ac:spMkLst>
            <pc:docMk/>
            <pc:sldMk cId="2187333220" sldId="270"/>
            <ac:spMk id="2" creationId="{00000000-0000-0000-0000-000000000000}"/>
          </ac:spMkLst>
        </pc:spChg>
        <pc:spChg chg="mod">
          <ac:chgData name="Kristina Elen" userId="S::kelen@herzing.ca::79a21bbd-83f7-4e16-a863-8531c314eb69" providerId="AD" clId="Web-{C22AC2DC-7149-344D-0628-B39534A6E866}" dt="2022-11-14T17:40:26.635" v="0"/>
          <ac:spMkLst>
            <pc:docMk/>
            <pc:sldMk cId="2187333220" sldId="270"/>
            <ac:spMk id="3" creationId="{00000000-0000-0000-0000-000000000000}"/>
          </ac:spMkLst>
        </pc:spChg>
        <pc:spChg chg="add">
          <ac:chgData name="Kristina Elen" userId="S::kelen@herzing.ca::79a21bbd-83f7-4e16-a863-8531c314eb69" providerId="AD" clId="Web-{C22AC2DC-7149-344D-0628-B39534A6E866}" dt="2022-11-14T17:40:26.635" v="0"/>
          <ac:spMkLst>
            <pc:docMk/>
            <pc:sldMk cId="2187333220" sldId="270"/>
            <ac:spMk id="8" creationId="{8D70B121-56F4-4848-B38B-182089D909FA}"/>
          </ac:spMkLst>
        </pc:spChg>
        <pc:cxnChg chg="add">
          <ac:chgData name="Kristina Elen" userId="S::kelen@herzing.ca::79a21bbd-83f7-4e16-a863-8531c314eb69" providerId="AD" clId="Web-{C22AC2DC-7149-344D-0628-B39534A6E866}" dt="2022-11-14T17:40:26.635" v="0"/>
          <ac:cxnSpMkLst>
            <pc:docMk/>
            <pc:sldMk cId="2187333220" sldId="270"/>
            <ac:cxnSpMk id="10" creationId="{2D72A2C9-F3CA-4216-8BAD-FA4C970C3C4E}"/>
          </ac:cxnSpMkLst>
        </pc:cxnChg>
      </pc:sldChg>
    </pc:docChg>
  </pc:docChgLst>
  <pc:docChgLst>
    <pc:chgData name="Kristina Elen" userId="S::kelen@herzing.ca::79a21bbd-83f7-4e16-a863-8531c314eb69" providerId="AD" clId="Web-{04052701-145A-71C8-347D-6A2FF451FFD2}"/>
    <pc:docChg chg="addSld delSld modSld addMainMaster modMainMaster">
      <pc:chgData name="Kristina Elen" userId="S::kelen@herzing.ca::79a21bbd-83f7-4e16-a863-8531c314eb69" providerId="AD" clId="Web-{04052701-145A-71C8-347D-6A2FF451FFD2}" dt="2022-11-14T17:39:29.786" v="24"/>
      <pc:docMkLst>
        <pc:docMk/>
      </pc:docMkLst>
      <pc:sldChg chg="new del">
        <pc:chgData name="Kristina Elen" userId="S::kelen@herzing.ca::79a21bbd-83f7-4e16-a863-8531c314eb69" providerId="AD" clId="Web-{04052701-145A-71C8-347D-6A2FF451FFD2}" dt="2022-11-14T17:39:23.739" v="23"/>
        <pc:sldMkLst>
          <pc:docMk/>
          <pc:sldMk cId="1179712511" sldId="258"/>
        </pc:sldMkLst>
      </pc:sldChg>
      <pc:sldChg chg="del">
        <pc:chgData name="Kristina Elen" userId="S::kelen@herzing.ca::79a21bbd-83f7-4e16-a863-8531c314eb69" providerId="AD" clId="Web-{04052701-145A-71C8-347D-6A2FF451FFD2}" dt="2022-11-14T17:39:10.082" v="8"/>
        <pc:sldMkLst>
          <pc:docMk/>
          <pc:sldMk cId="748346148" sldId="259"/>
        </pc:sldMkLst>
      </pc:sldChg>
      <pc:sldChg chg="add">
        <pc:chgData name="Kristina Elen" userId="S::kelen@herzing.ca::79a21bbd-83f7-4e16-a863-8531c314eb69" providerId="AD" clId="Web-{04052701-145A-71C8-347D-6A2FF451FFD2}" dt="2022-11-14T17:39:19.957" v="10"/>
        <pc:sldMkLst>
          <pc:docMk/>
          <pc:sldMk cId="1094456100" sldId="259"/>
        </pc:sldMkLst>
      </pc:sldChg>
      <pc:sldChg chg="del">
        <pc:chgData name="Kristina Elen" userId="S::kelen@herzing.ca::79a21bbd-83f7-4e16-a863-8531c314eb69" providerId="AD" clId="Web-{04052701-145A-71C8-347D-6A2FF451FFD2}" dt="2022-11-14T17:39:08.832" v="0"/>
        <pc:sldMkLst>
          <pc:docMk/>
          <pc:sldMk cId="2734227748" sldId="260"/>
        </pc:sldMkLst>
      </pc:sldChg>
      <pc:sldChg chg="add">
        <pc:chgData name="Kristina Elen" userId="S::kelen@herzing.ca::79a21bbd-83f7-4e16-a863-8531c314eb69" providerId="AD" clId="Web-{04052701-145A-71C8-347D-6A2FF451FFD2}" dt="2022-11-14T17:39:19.989" v="11"/>
        <pc:sldMkLst>
          <pc:docMk/>
          <pc:sldMk cId="3614628377" sldId="260"/>
        </pc:sldMkLst>
      </pc:sldChg>
      <pc:sldChg chg="add">
        <pc:chgData name="Kristina Elen" userId="S::kelen@herzing.ca::79a21bbd-83f7-4e16-a863-8531c314eb69" providerId="AD" clId="Web-{04052701-145A-71C8-347D-6A2FF451FFD2}" dt="2022-11-14T17:39:20.004" v="12"/>
        <pc:sldMkLst>
          <pc:docMk/>
          <pc:sldMk cId="2172712992" sldId="261"/>
        </pc:sldMkLst>
      </pc:sldChg>
      <pc:sldChg chg="del">
        <pc:chgData name="Kristina Elen" userId="S::kelen@herzing.ca::79a21bbd-83f7-4e16-a863-8531c314eb69" providerId="AD" clId="Web-{04052701-145A-71C8-347D-6A2FF451FFD2}" dt="2022-11-14T17:39:08.832" v="1"/>
        <pc:sldMkLst>
          <pc:docMk/>
          <pc:sldMk cId="3177926190" sldId="261"/>
        </pc:sldMkLst>
      </pc:sldChg>
      <pc:sldChg chg="add">
        <pc:chgData name="Kristina Elen" userId="S::kelen@herzing.ca::79a21bbd-83f7-4e16-a863-8531c314eb69" providerId="AD" clId="Web-{04052701-145A-71C8-347D-6A2FF451FFD2}" dt="2022-11-14T17:39:20.020" v="13"/>
        <pc:sldMkLst>
          <pc:docMk/>
          <pc:sldMk cId="1756304113" sldId="262"/>
        </pc:sldMkLst>
      </pc:sldChg>
      <pc:sldChg chg="del">
        <pc:chgData name="Kristina Elen" userId="S::kelen@herzing.ca::79a21bbd-83f7-4e16-a863-8531c314eb69" providerId="AD" clId="Web-{04052701-145A-71C8-347D-6A2FF451FFD2}" dt="2022-11-14T17:39:08.832" v="2"/>
        <pc:sldMkLst>
          <pc:docMk/>
          <pc:sldMk cId="2193120543" sldId="262"/>
        </pc:sldMkLst>
      </pc:sldChg>
      <pc:sldChg chg="add">
        <pc:chgData name="Kristina Elen" userId="S::kelen@herzing.ca::79a21bbd-83f7-4e16-a863-8531c314eb69" providerId="AD" clId="Web-{04052701-145A-71C8-347D-6A2FF451FFD2}" dt="2022-11-14T17:39:20.051" v="14"/>
        <pc:sldMkLst>
          <pc:docMk/>
          <pc:sldMk cId="170075540" sldId="263"/>
        </pc:sldMkLst>
      </pc:sldChg>
      <pc:sldChg chg="del">
        <pc:chgData name="Kristina Elen" userId="S::kelen@herzing.ca::79a21bbd-83f7-4e16-a863-8531c314eb69" providerId="AD" clId="Web-{04052701-145A-71C8-347D-6A2FF451FFD2}" dt="2022-11-14T17:39:08.832" v="3"/>
        <pc:sldMkLst>
          <pc:docMk/>
          <pc:sldMk cId="3354135081" sldId="263"/>
        </pc:sldMkLst>
      </pc:sldChg>
      <pc:sldChg chg="del">
        <pc:chgData name="Kristina Elen" userId="S::kelen@herzing.ca::79a21bbd-83f7-4e16-a863-8531c314eb69" providerId="AD" clId="Web-{04052701-145A-71C8-347D-6A2FF451FFD2}" dt="2022-11-14T17:39:08.832" v="4"/>
        <pc:sldMkLst>
          <pc:docMk/>
          <pc:sldMk cId="1240309594" sldId="264"/>
        </pc:sldMkLst>
      </pc:sldChg>
      <pc:sldChg chg="add">
        <pc:chgData name="Kristina Elen" userId="S::kelen@herzing.ca::79a21bbd-83f7-4e16-a863-8531c314eb69" providerId="AD" clId="Web-{04052701-145A-71C8-347D-6A2FF451FFD2}" dt="2022-11-14T17:39:20.067" v="15"/>
        <pc:sldMkLst>
          <pc:docMk/>
          <pc:sldMk cId="3707607403" sldId="264"/>
        </pc:sldMkLst>
      </pc:sldChg>
      <pc:sldChg chg="add">
        <pc:chgData name="Kristina Elen" userId="S::kelen@herzing.ca::79a21bbd-83f7-4e16-a863-8531c314eb69" providerId="AD" clId="Web-{04052701-145A-71C8-347D-6A2FF451FFD2}" dt="2022-11-14T17:39:20.082" v="16"/>
        <pc:sldMkLst>
          <pc:docMk/>
          <pc:sldMk cId="3321171699" sldId="265"/>
        </pc:sldMkLst>
      </pc:sldChg>
      <pc:sldChg chg="del">
        <pc:chgData name="Kristina Elen" userId="S::kelen@herzing.ca::79a21bbd-83f7-4e16-a863-8531c314eb69" providerId="AD" clId="Web-{04052701-145A-71C8-347D-6A2FF451FFD2}" dt="2022-11-14T17:39:08.832" v="5"/>
        <pc:sldMkLst>
          <pc:docMk/>
          <pc:sldMk cId="3924986368" sldId="265"/>
        </pc:sldMkLst>
      </pc:sldChg>
      <pc:sldChg chg="add">
        <pc:chgData name="Kristina Elen" userId="S::kelen@herzing.ca::79a21bbd-83f7-4e16-a863-8531c314eb69" providerId="AD" clId="Web-{04052701-145A-71C8-347D-6A2FF451FFD2}" dt="2022-11-14T17:39:20.098" v="17"/>
        <pc:sldMkLst>
          <pc:docMk/>
          <pc:sldMk cId="1887785721" sldId="266"/>
        </pc:sldMkLst>
      </pc:sldChg>
      <pc:sldChg chg="del">
        <pc:chgData name="Kristina Elen" userId="S::kelen@herzing.ca::79a21bbd-83f7-4e16-a863-8531c314eb69" providerId="AD" clId="Web-{04052701-145A-71C8-347D-6A2FF451FFD2}" dt="2022-11-14T17:39:08.832" v="6"/>
        <pc:sldMkLst>
          <pc:docMk/>
          <pc:sldMk cId="2906768266" sldId="266"/>
        </pc:sldMkLst>
      </pc:sldChg>
      <pc:sldChg chg="add">
        <pc:chgData name="Kristina Elen" userId="S::kelen@herzing.ca::79a21bbd-83f7-4e16-a863-8531c314eb69" providerId="AD" clId="Web-{04052701-145A-71C8-347D-6A2FF451FFD2}" dt="2022-11-14T17:39:20.129" v="18"/>
        <pc:sldMkLst>
          <pc:docMk/>
          <pc:sldMk cId="38702498" sldId="267"/>
        </pc:sldMkLst>
      </pc:sldChg>
      <pc:sldChg chg="del">
        <pc:chgData name="Kristina Elen" userId="S::kelen@herzing.ca::79a21bbd-83f7-4e16-a863-8531c314eb69" providerId="AD" clId="Web-{04052701-145A-71C8-347D-6A2FF451FFD2}" dt="2022-11-14T17:39:08.879" v="7"/>
        <pc:sldMkLst>
          <pc:docMk/>
          <pc:sldMk cId="2977993213" sldId="267"/>
        </pc:sldMkLst>
      </pc:sldChg>
      <pc:sldChg chg="add">
        <pc:chgData name="Kristina Elen" userId="S::kelen@herzing.ca::79a21bbd-83f7-4e16-a863-8531c314eb69" providerId="AD" clId="Web-{04052701-145A-71C8-347D-6A2FF451FFD2}" dt="2022-11-14T17:39:20.145" v="19"/>
        <pc:sldMkLst>
          <pc:docMk/>
          <pc:sldMk cId="1103898072" sldId="268"/>
        </pc:sldMkLst>
      </pc:sldChg>
      <pc:sldChg chg="add">
        <pc:chgData name="Kristina Elen" userId="S::kelen@herzing.ca::79a21bbd-83f7-4e16-a863-8531c314eb69" providerId="AD" clId="Web-{04052701-145A-71C8-347D-6A2FF451FFD2}" dt="2022-11-14T17:39:20.161" v="20"/>
        <pc:sldMkLst>
          <pc:docMk/>
          <pc:sldMk cId="1627892628" sldId="269"/>
        </pc:sldMkLst>
      </pc:sldChg>
      <pc:sldChg chg="add">
        <pc:chgData name="Kristina Elen" userId="S::kelen@herzing.ca::79a21bbd-83f7-4e16-a863-8531c314eb69" providerId="AD" clId="Web-{04052701-145A-71C8-347D-6A2FF451FFD2}" dt="2022-11-14T17:39:20.176" v="21"/>
        <pc:sldMkLst>
          <pc:docMk/>
          <pc:sldMk cId="2187333220" sldId="270"/>
        </pc:sldMkLst>
      </pc:sldChg>
      <pc:sldChg chg="addSp modSp add mod setBg">
        <pc:chgData name="Kristina Elen" userId="S::kelen@herzing.ca::79a21bbd-83f7-4e16-a863-8531c314eb69" providerId="AD" clId="Web-{04052701-145A-71C8-347D-6A2FF451FFD2}" dt="2022-11-14T17:39:29.786" v="24"/>
        <pc:sldMkLst>
          <pc:docMk/>
          <pc:sldMk cId="32866997" sldId="271"/>
        </pc:sldMkLst>
        <pc:spChg chg="mod">
          <ac:chgData name="Kristina Elen" userId="S::kelen@herzing.ca::79a21bbd-83f7-4e16-a863-8531c314eb69" providerId="AD" clId="Web-{04052701-145A-71C8-347D-6A2FF451FFD2}" dt="2022-11-14T17:39:29.786" v="24"/>
          <ac:spMkLst>
            <pc:docMk/>
            <pc:sldMk cId="32866997" sldId="271"/>
            <ac:spMk id="2" creationId="{00000000-0000-0000-0000-000000000000}"/>
          </ac:spMkLst>
        </pc:spChg>
        <pc:spChg chg="mod">
          <ac:chgData name="Kristina Elen" userId="S::kelen@herzing.ca::79a21bbd-83f7-4e16-a863-8531c314eb69" providerId="AD" clId="Web-{04052701-145A-71C8-347D-6A2FF451FFD2}" dt="2022-11-14T17:39:29.786" v="24"/>
          <ac:spMkLst>
            <pc:docMk/>
            <pc:sldMk cId="32866997" sldId="271"/>
            <ac:spMk id="3" creationId="{00000000-0000-0000-0000-000000000000}"/>
          </ac:spMkLst>
        </pc:spChg>
        <pc:spChg chg="add">
          <ac:chgData name="Kristina Elen" userId="S::kelen@herzing.ca::79a21bbd-83f7-4e16-a863-8531c314eb69" providerId="AD" clId="Web-{04052701-145A-71C8-347D-6A2FF451FFD2}" dt="2022-11-14T17:39:29.786" v="24"/>
          <ac:spMkLst>
            <pc:docMk/>
            <pc:sldMk cId="32866997" sldId="271"/>
            <ac:spMk id="8" creationId="{8D70B121-56F4-4848-B38B-182089D909FA}"/>
          </ac:spMkLst>
        </pc:spChg>
        <pc:cxnChg chg="add">
          <ac:chgData name="Kristina Elen" userId="S::kelen@herzing.ca::79a21bbd-83f7-4e16-a863-8531c314eb69" providerId="AD" clId="Web-{04052701-145A-71C8-347D-6A2FF451FFD2}" dt="2022-11-14T17:39:29.786" v="24"/>
          <ac:cxnSpMkLst>
            <pc:docMk/>
            <pc:sldMk cId="32866997" sldId="271"/>
            <ac:cxnSpMk id="10" creationId="{2D72A2C9-F3CA-4216-8BAD-FA4C970C3C4E}"/>
          </ac:cxnSpMkLst>
        </pc:cxnChg>
      </pc:sldChg>
      <pc:sldMasterChg chg="add addSldLayout">
        <pc:chgData name="Kristina Elen" userId="S::kelen@herzing.ca::79a21bbd-83f7-4e16-a863-8531c314eb69" providerId="AD" clId="Web-{04052701-145A-71C8-347D-6A2FF451FFD2}" dt="2022-11-14T17:39:19.957" v="10"/>
        <pc:sldMasterMkLst>
          <pc:docMk/>
          <pc:sldMasterMk cId="1148050940" sldId="2147483648"/>
        </pc:sldMasterMkLst>
        <pc:sldLayoutChg chg="add">
          <pc:chgData name="Kristina Elen" userId="S::kelen@herzing.ca::79a21bbd-83f7-4e16-a863-8531c314eb69" providerId="AD" clId="Web-{04052701-145A-71C8-347D-6A2FF451FFD2}" dt="2022-11-14T17:39:19.957" v="10"/>
          <pc:sldLayoutMkLst>
            <pc:docMk/>
            <pc:sldMasterMk cId="1148050940" sldId="2147483648"/>
            <pc:sldLayoutMk cId="1028803256" sldId="2147483649"/>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253788622" sldId="2147483650"/>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424123968" sldId="2147483651"/>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4217572945" sldId="2147483652"/>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4109351567" sldId="2147483653"/>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829772631" sldId="2147483654"/>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986759774" sldId="2147483655"/>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3217247472" sldId="2147483656"/>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749736011" sldId="2147483657"/>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838500778" sldId="2147483658"/>
          </pc:sldLayoutMkLst>
        </pc:sldLayoutChg>
        <pc:sldLayoutChg chg="add">
          <pc:chgData name="Kristina Elen" userId="S::kelen@herzing.ca::79a21bbd-83f7-4e16-a863-8531c314eb69" providerId="AD" clId="Web-{04052701-145A-71C8-347D-6A2FF451FFD2}" dt="2022-11-14T17:39:19.957" v="10"/>
          <pc:sldLayoutMkLst>
            <pc:docMk/>
            <pc:sldMasterMk cId="1148050940" sldId="2147483648"/>
            <pc:sldLayoutMk cId="1791461543" sldId="2147483659"/>
          </pc:sldLayoutMkLst>
        </pc:sldLayoutChg>
      </pc:sldMasterChg>
      <pc:sldMasterChg chg="replId modSldLayout">
        <pc:chgData name="Kristina Elen" userId="S::kelen@herzing.ca::79a21bbd-83f7-4e16-a863-8531c314eb69" providerId="AD" clId="Web-{04052701-145A-71C8-347D-6A2FF451FFD2}" dt="2022-11-14T17:39:19.957" v="10"/>
        <pc:sldMasterMkLst>
          <pc:docMk/>
          <pc:sldMasterMk cId="330501957" sldId="2147483696"/>
        </pc:sldMasterMkLst>
        <pc:sldLayoutChg chg="replId">
          <pc:chgData name="Kristina Elen" userId="S::kelen@herzing.ca::79a21bbd-83f7-4e16-a863-8531c314eb69" providerId="AD" clId="Web-{04052701-145A-71C8-347D-6A2FF451FFD2}" dt="2022-11-14T17:39:19.957" v="10"/>
          <pc:sldLayoutMkLst>
            <pc:docMk/>
            <pc:sldMasterMk cId="330501957" sldId="2147483696"/>
            <pc:sldLayoutMk cId="3925861981" sldId="2147483697"/>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3485881180" sldId="2147483698"/>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4232657316" sldId="2147483699"/>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4128993259" sldId="2147483700"/>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921404213" sldId="2147483701"/>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494902876" sldId="2147483702"/>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3955608840" sldId="2147483703"/>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76625338" sldId="2147483704"/>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1840811427" sldId="2147483705"/>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3163477766" sldId="2147483706"/>
          </pc:sldLayoutMkLst>
        </pc:sldLayoutChg>
        <pc:sldLayoutChg chg="replId">
          <pc:chgData name="Kristina Elen" userId="S::kelen@herzing.ca::79a21bbd-83f7-4e16-a863-8531c314eb69" providerId="AD" clId="Web-{04052701-145A-71C8-347D-6A2FF451FFD2}" dt="2022-11-14T17:39:19.957" v="10"/>
          <pc:sldLayoutMkLst>
            <pc:docMk/>
            <pc:sldMasterMk cId="330501957" sldId="2147483696"/>
            <pc:sldLayoutMk cId="3593688268" sldId="2147483707"/>
          </pc:sldLayoutMkLst>
        </pc:sldLayoutChg>
      </pc:sldMasterChg>
    </pc:docChg>
  </pc:docChgLst>
  <pc:docChgLst>
    <pc:chgData name="Kristina Elen" userId="S::kelen@herzing.ca::79a21bbd-83f7-4e16-a863-8531c314eb69" providerId="AD" clId="Web-{8F308411-E408-5DE2-677C-3FEF1B599B51}"/>
    <pc:docChg chg="addSld delSld modSld addMainMaster modMainMaster">
      <pc:chgData name="Kristina Elen" userId="S::kelen@herzing.ca::79a21bbd-83f7-4e16-a863-8531c314eb69" providerId="AD" clId="Web-{8F308411-E408-5DE2-677C-3FEF1B599B51}" dt="2022-11-14T17:29:55.348" v="47" actId="20577"/>
      <pc:docMkLst>
        <pc:docMk/>
      </pc:docMkLst>
      <pc:sldChg chg="modSp">
        <pc:chgData name="Kristina Elen" userId="S::kelen@herzing.ca::79a21bbd-83f7-4e16-a863-8531c314eb69" providerId="AD" clId="Web-{8F308411-E408-5DE2-677C-3FEF1B599B51}" dt="2022-11-14T17:29:55.348" v="47" actId="20577"/>
        <pc:sldMkLst>
          <pc:docMk/>
          <pc:sldMk cId="2529654894" sldId="256"/>
        </pc:sldMkLst>
        <pc:spChg chg="mod">
          <ac:chgData name="Kristina Elen" userId="S::kelen@herzing.ca::79a21bbd-83f7-4e16-a863-8531c314eb69" providerId="AD" clId="Web-{8F308411-E408-5DE2-677C-3FEF1B599B51}" dt="2022-11-14T17:29:55.348" v="47" actId="20577"/>
          <ac:spMkLst>
            <pc:docMk/>
            <pc:sldMk cId="2529654894" sldId="256"/>
            <ac:spMk id="3" creationId="{00000000-0000-0000-0000-000000000000}"/>
          </ac:spMkLst>
        </pc:spChg>
      </pc:sldChg>
      <pc:sldChg chg="new del">
        <pc:chgData name="Kristina Elen" userId="S::kelen@herzing.ca::79a21bbd-83f7-4e16-a863-8531c314eb69" providerId="AD" clId="Web-{8F308411-E408-5DE2-677C-3FEF1B599B51}" dt="2022-11-14T17:22:21.214" v="26"/>
        <pc:sldMkLst>
          <pc:docMk/>
          <pc:sldMk cId="3831041402" sldId="258"/>
        </pc:sldMkLst>
      </pc:sldChg>
      <pc:sldChg chg="addSp modSp add mod setBg">
        <pc:chgData name="Kristina Elen" userId="S::kelen@herzing.ca::79a21bbd-83f7-4e16-a863-8531c314eb69" providerId="AD" clId="Web-{8F308411-E408-5DE2-677C-3FEF1B599B51}" dt="2022-11-14T17:26:22.125" v="37" actId="20577"/>
        <pc:sldMkLst>
          <pc:docMk/>
          <pc:sldMk cId="748346148" sldId="259"/>
        </pc:sldMkLst>
        <pc:spChg chg="mod">
          <ac:chgData name="Kristina Elen" userId="S::kelen@herzing.ca::79a21bbd-83f7-4e16-a863-8531c314eb69" providerId="AD" clId="Web-{8F308411-E408-5DE2-677C-3FEF1B599B51}" dt="2022-11-14T17:26:22.125" v="37" actId="20577"/>
          <ac:spMkLst>
            <pc:docMk/>
            <pc:sldMk cId="748346148" sldId="259"/>
            <ac:spMk id="2" creationId="{00000000-0000-0000-0000-000000000000}"/>
          </ac:spMkLst>
        </pc:spChg>
        <pc:spChg chg="mod">
          <ac:chgData name="Kristina Elen" userId="S::kelen@herzing.ca::79a21bbd-83f7-4e16-a863-8531c314eb69" providerId="AD" clId="Web-{8F308411-E408-5DE2-677C-3FEF1B599B51}" dt="2022-11-14T17:26:04.875" v="35"/>
          <ac:spMkLst>
            <pc:docMk/>
            <pc:sldMk cId="748346148" sldId="259"/>
            <ac:spMk id="3" creationId="{00000000-0000-0000-0000-000000000000}"/>
          </ac:spMkLst>
        </pc:spChg>
        <pc:spChg chg="add">
          <ac:chgData name="Kristina Elen" userId="S::kelen@herzing.ca::79a21bbd-83f7-4e16-a863-8531c314eb69" providerId="AD" clId="Web-{8F308411-E408-5DE2-677C-3FEF1B599B51}" dt="2022-11-14T17:26:04.875" v="35"/>
          <ac:spMkLst>
            <pc:docMk/>
            <pc:sldMk cId="748346148" sldId="259"/>
            <ac:spMk id="8" creationId="{8D70B121-56F4-4848-B38B-182089D909FA}"/>
          </ac:spMkLst>
        </pc:spChg>
        <pc:cxnChg chg="add">
          <ac:chgData name="Kristina Elen" userId="S::kelen@herzing.ca::79a21bbd-83f7-4e16-a863-8531c314eb69" providerId="AD" clId="Web-{8F308411-E408-5DE2-677C-3FEF1B599B51}" dt="2022-11-14T17:26:04.875" v="35"/>
          <ac:cxnSpMkLst>
            <pc:docMk/>
            <pc:sldMk cId="748346148" sldId="259"/>
            <ac:cxnSpMk id="10" creationId="{2D72A2C9-F3CA-4216-8BAD-FA4C970C3C4E}"/>
          </ac:cxnSpMkLst>
        </pc:cxnChg>
      </pc:sldChg>
      <pc:sldChg chg="del">
        <pc:chgData name="Kristina Elen" userId="S::kelen@herzing.ca::79a21bbd-83f7-4e16-a863-8531c314eb69" providerId="AD" clId="Web-{8F308411-E408-5DE2-677C-3FEF1B599B51}" dt="2022-11-14T17:20:56.572" v="13"/>
        <pc:sldMkLst>
          <pc:docMk/>
          <pc:sldMk cId="2994943172" sldId="259"/>
        </pc:sldMkLst>
      </pc:sldChg>
      <pc:sldChg chg="addSp modSp add mod setBg">
        <pc:chgData name="Kristina Elen" userId="S::kelen@herzing.ca::79a21bbd-83f7-4e16-a863-8531c314eb69" providerId="AD" clId="Web-{8F308411-E408-5DE2-677C-3FEF1B599B51}" dt="2022-11-14T17:26:27.235" v="39" actId="20577"/>
        <pc:sldMkLst>
          <pc:docMk/>
          <pc:sldMk cId="2734227748" sldId="260"/>
        </pc:sldMkLst>
        <pc:spChg chg="mod">
          <ac:chgData name="Kristina Elen" userId="S::kelen@herzing.ca::79a21bbd-83f7-4e16-a863-8531c314eb69" providerId="AD" clId="Web-{8F308411-E408-5DE2-677C-3FEF1B599B51}" dt="2022-11-14T17:26:27.235" v="39" actId="20577"/>
          <ac:spMkLst>
            <pc:docMk/>
            <pc:sldMk cId="2734227748" sldId="260"/>
            <ac:spMk id="2" creationId="{00000000-0000-0000-0000-000000000000}"/>
          </ac:spMkLst>
        </pc:spChg>
        <pc:spChg chg="mod">
          <ac:chgData name="Kristina Elen" userId="S::kelen@herzing.ca::79a21bbd-83f7-4e16-a863-8531c314eb69" providerId="AD" clId="Web-{8F308411-E408-5DE2-677C-3FEF1B599B51}" dt="2022-11-14T17:25:57.594" v="34"/>
          <ac:spMkLst>
            <pc:docMk/>
            <pc:sldMk cId="2734227748" sldId="260"/>
            <ac:spMk id="3" creationId="{00000000-0000-0000-0000-000000000000}"/>
          </ac:spMkLst>
        </pc:spChg>
        <pc:spChg chg="add">
          <ac:chgData name="Kristina Elen" userId="S::kelen@herzing.ca::79a21bbd-83f7-4e16-a863-8531c314eb69" providerId="AD" clId="Web-{8F308411-E408-5DE2-677C-3FEF1B599B51}" dt="2022-11-14T17:25:57.594" v="34"/>
          <ac:spMkLst>
            <pc:docMk/>
            <pc:sldMk cId="2734227748" sldId="260"/>
            <ac:spMk id="8" creationId="{8D70B121-56F4-4848-B38B-182089D909FA}"/>
          </ac:spMkLst>
        </pc:spChg>
        <pc:cxnChg chg="add">
          <ac:chgData name="Kristina Elen" userId="S::kelen@herzing.ca::79a21bbd-83f7-4e16-a863-8531c314eb69" providerId="AD" clId="Web-{8F308411-E408-5DE2-677C-3FEF1B599B51}" dt="2022-11-14T17:25:57.594" v="34"/>
          <ac:cxnSpMkLst>
            <pc:docMk/>
            <pc:sldMk cId="2734227748" sldId="260"/>
            <ac:cxnSpMk id="10" creationId="{2D72A2C9-F3CA-4216-8BAD-FA4C970C3C4E}"/>
          </ac:cxnSpMkLst>
        </pc:cxnChg>
      </pc:sldChg>
      <pc:sldChg chg="del">
        <pc:chgData name="Kristina Elen" userId="S::kelen@herzing.ca::79a21bbd-83f7-4e16-a863-8531c314eb69" providerId="AD" clId="Web-{8F308411-E408-5DE2-677C-3FEF1B599B51}" dt="2022-11-14T17:20:56.572" v="14"/>
        <pc:sldMkLst>
          <pc:docMk/>
          <pc:sldMk cId="3883223538" sldId="260"/>
        </pc:sldMkLst>
      </pc:sldChg>
      <pc:sldChg chg="addSp modSp add mod setBg">
        <pc:chgData name="Kristina Elen" userId="S::kelen@herzing.ca::79a21bbd-83f7-4e16-a863-8531c314eb69" providerId="AD" clId="Web-{8F308411-E408-5DE2-677C-3FEF1B599B51}" dt="2022-11-14T17:26:30.063" v="41" actId="20577"/>
        <pc:sldMkLst>
          <pc:docMk/>
          <pc:sldMk cId="3177926190" sldId="261"/>
        </pc:sldMkLst>
        <pc:spChg chg="mod">
          <ac:chgData name="Kristina Elen" userId="S::kelen@herzing.ca::79a21bbd-83f7-4e16-a863-8531c314eb69" providerId="AD" clId="Web-{8F308411-E408-5DE2-677C-3FEF1B599B51}" dt="2022-11-14T17:26:30.063" v="41" actId="20577"/>
          <ac:spMkLst>
            <pc:docMk/>
            <pc:sldMk cId="3177926190" sldId="261"/>
            <ac:spMk id="2" creationId="{00000000-0000-0000-0000-000000000000}"/>
          </ac:spMkLst>
        </pc:spChg>
        <pc:spChg chg="mod">
          <ac:chgData name="Kristina Elen" userId="S::kelen@herzing.ca::79a21bbd-83f7-4e16-a863-8531c314eb69" providerId="AD" clId="Web-{8F308411-E408-5DE2-677C-3FEF1B599B51}" dt="2022-11-14T17:25:54.375" v="33"/>
          <ac:spMkLst>
            <pc:docMk/>
            <pc:sldMk cId="3177926190" sldId="261"/>
            <ac:spMk id="3" creationId="{00000000-0000-0000-0000-000000000000}"/>
          </ac:spMkLst>
        </pc:spChg>
        <pc:spChg chg="add">
          <ac:chgData name="Kristina Elen" userId="S::kelen@herzing.ca::79a21bbd-83f7-4e16-a863-8531c314eb69" providerId="AD" clId="Web-{8F308411-E408-5DE2-677C-3FEF1B599B51}" dt="2022-11-14T17:25:54.375" v="33"/>
          <ac:spMkLst>
            <pc:docMk/>
            <pc:sldMk cId="3177926190" sldId="261"/>
            <ac:spMk id="8" creationId="{8D70B121-56F4-4848-B38B-182089D909FA}"/>
          </ac:spMkLst>
        </pc:spChg>
        <pc:cxnChg chg="add">
          <ac:chgData name="Kristina Elen" userId="S::kelen@herzing.ca::79a21bbd-83f7-4e16-a863-8531c314eb69" providerId="AD" clId="Web-{8F308411-E408-5DE2-677C-3FEF1B599B51}" dt="2022-11-14T17:25:54.375" v="33"/>
          <ac:cxnSpMkLst>
            <pc:docMk/>
            <pc:sldMk cId="3177926190" sldId="261"/>
            <ac:cxnSpMk id="10" creationId="{2D72A2C9-F3CA-4216-8BAD-FA4C970C3C4E}"/>
          </ac:cxnSpMkLst>
        </pc:cxnChg>
      </pc:sldChg>
      <pc:sldChg chg="del">
        <pc:chgData name="Kristina Elen" userId="S::kelen@herzing.ca::79a21bbd-83f7-4e16-a863-8531c314eb69" providerId="AD" clId="Web-{8F308411-E408-5DE2-677C-3FEF1B599B51}" dt="2022-11-14T17:20:56.588" v="15"/>
        <pc:sldMkLst>
          <pc:docMk/>
          <pc:sldMk cId="3535763347" sldId="261"/>
        </pc:sldMkLst>
      </pc:sldChg>
      <pc:sldChg chg="del">
        <pc:chgData name="Kristina Elen" userId="S::kelen@herzing.ca::79a21bbd-83f7-4e16-a863-8531c314eb69" providerId="AD" clId="Web-{8F308411-E408-5DE2-677C-3FEF1B599B51}" dt="2022-11-14T17:20:52.853" v="0"/>
        <pc:sldMkLst>
          <pc:docMk/>
          <pc:sldMk cId="71990180" sldId="262"/>
        </pc:sldMkLst>
      </pc:sldChg>
      <pc:sldChg chg="addSp modSp add mod setBg">
        <pc:chgData name="Kristina Elen" userId="S::kelen@herzing.ca::79a21bbd-83f7-4e16-a863-8531c314eb69" providerId="AD" clId="Web-{8F308411-E408-5DE2-677C-3FEF1B599B51}" dt="2022-11-14T17:26:34.641" v="43" actId="20577"/>
        <pc:sldMkLst>
          <pc:docMk/>
          <pc:sldMk cId="2193120543" sldId="262"/>
        </pc:sldMkLst>
        <pc:spChg chg="mod">
          <ac:chgData name="Kristina Elen" userId="S::kelen@herzing.ca::79a21bbd-83f7-4e16-a863-8531c314eb69" providerId="AD" clId="Web-{8F308411-E408-5DE2-677C-3FEF1B599B51}" dt="2022-11-14T17:26:34.641" v="43" actId="20577"/>
          <ac:spMkLst>
            <pc:docMk/>
            <pc:sldMk cId="2193120543" sldId="262"/>
            <ac:spMk id="2" creationId="{00000000-0000-0000-0000-000000000000}"/>
          </ac:spMkLst>
        </pc:spChg>
        <pc:spChg chg="mod">
          <ac:chgData name="Kristina Elen" userId="S::kelen@herzing.ca::79a21bbd-83f7-4e16-a863-8531c314eb69" providerId="AD" clId="Web-{8F308411-E408-5DE2-677C-3FEF1B599B51}" dt="2022-11-14T17:25:50.953" v="32"/>
          <ac:spMkLst>
            <pc:docMk/>
            <pc:sldMk cId="2193120543" sldId="262"/>
            <ac:spMk id="3" creationId="{00000000-0000-0000-0000-000000000000}"/>
          </ac:spMkLst>
        </pc:spChg>
        <pc:spChg chg="add">
          <ac:chgData name="Kristina Elen" userId="S::kelen@herzing.ca::79a21bbd-83f7-4e16-a863-8531c314eb69" providerId="AD" clId="Web-{8F308411-E408-5DE2-677C-3FEF1B599B51}" dt="2022-11-14T17:25:50.953" v="32"/>
          <ac:spMkLst>
            <pc:docMk/>
            <pc:sldMk cId="2193120543" sldId="262"/>
            <ac:spMk id="8" creationId="{8D70B121-56F4-4848-B38B-182089D909FA}"/>
          </ac:spMkLst>
        </pc:spChg>
        <pc:cxnChg chg="add">
          <ac:chgData name="Kristina Elen" userId="S::kelen@herzing.ca::79a21bbd-83f7-4e16-a863-8531c314eb69" providerId="AD" clId="Web-{8F308411-E408-5DE2-677C-3FEF1B599B51}" dt="2022-11-14T17:25:50.953" v="32"/>
          <ac:cxnSpMkLst>
            <pc:docMk/>
            <pc:sldMk cId="2193120543" sldId="262"/>
            <ac:cxnSpMk id="10" creationId="{2D72A2C9-F3CA-4216-8BAD-FA4C970C3C4E}"/>
          </ac:cxnSpMkLst>
        </pc:cxnChg>
      </pc:sldChg>
      <pc:sldChg chg="del">
        <pc:chgData name="Kristina Elen" userId="S::kelen@herzing.ca::79a21bbd-83f7-4e16-a863-8531c314eb69" providerId="AD" clId="Web-{8F308411-E408-5DE2-677C-3FEF1B599B51}" dt="2022-11-14T17:20:52.853" v="1"/>
        <pc:sldMkLst>
          <pc:docMk/>
          <pc:sldMk cId="1426703039" sldId="263"/>
        </pc:sldMkLst>
      </pc:sldChg>
      <pc:sldChg chg="addSp modSp add mod setBg">
        <pc:chgData name="Kristina Elen" userId="S::kelen@herzing.ca::79a21bbd-83f7-4e16-a863-8531c314eb69" providerId="AD" clId="Web-{8F308411-E408-5DE2-677C-3FEF1B599B51}" dt="2022-11-14T17:29:50.535" v="45" actId="20577"/>
        <pc:sldMkLst>
          <pc:docMk/>
          <pc:sldMk cId="3354135081" sldId="263"/>
        </pc:sldMkLst>
        <pc:spChg chg="mod">
          <ac:chgData name="Kristina Elen" userId="S::kelen@herzing.ca::79a21bbd-83f7-4e16-a863-8531c314eb69" providerId="AD" clId="Web-{8F308411-E408-5DE2-677C-3FEF1B599B51}" dt="2022-11-14T17:29:50.535" v="45" actId="20577"/>
          <ac:spMkLst>
            <pc:docMk/>
            <pc:sldMk cId="3354135081" sldId="263"/>
            <ac:spMk id="2" creationId="{00000000-0000-0000-0000-000000000000}"/>
          </ac:spMkLst>
        </pc:spChg>
        <pc:spChg chg="mod">
          <ac:chgData name="Kristina Elen" userId="S::kelen@herzing.ca::79a21bbd-83f7-4e16-a863-8531c314eb69" providerId="AD" clId="Web-{8F308411-E408-5DE2-677C-3FEF1B599B51}" dt="2022-11-14T17:25:44.343" v="31"/>
          <ac:spMkLst>
            <pc:docMk/>
            <pc:sldMk cId="3354135081" sldId="263"/>
            <ac:spMk id="3" creationId="{00000000-0000-0000-0000-000000000000}"/>
          </ac:spMkLst>
        </pc:spChg>
        <pc:spChg chg="add">
          <ac:chgData name="Kristina Elen" userId="S::kelen@herzing.ca::79a21bbd-83f7-4e16-a863-8531c314eb69" providerId="AD" clId="Web-{8F308411-E408-5DE2-677C-3FEF1B599B51}" dt="2022-11-14T17:25:44.343" v="31"/>
          <ac:spMkLst>
            <pc:docMk/>
            <pc:sldMk cId="3354135081" sldId="263"/>
            <ac:spMk id="8" creationId="{8D70B121-56F4-4848-B38B-182089D909FA}"/>
          </ac:spMkLst>
        </pc:spChg>
        <pc:cxnChg chg="add">
          <ac:chgData name="Kristina Elen" userId="S::kelen@herzing.ca::79a21bbd-83f7-4e16-a863-8531c314eb69" providerId="AD" clId="Web-{8F308411-E408-5DE2-677C-3FEF1B599B51}" dt="2022-11-14T17:25:44.343" v="31"/>
          <ac:cxnSpMkLst>
            <pc:docMk/>
            <pc:sldMk cId="3354135081" sldId="263"/>
            <ac:cxnSpMk id="10" creationId="{2D72A2C9-F3CA-4216-8BAD-FA4C970C3C4E}"/>
          </ac:cxnSpMkLst>
        </pc:cxnChg>
      </pc:sldChg>
      <pc:sldChg chg="del">
        <pc:chgData name="Kristina Elen" userId="S::kelen@herzing.ca::79a21bbd-83f7-4e16-a863-8531c314eb69" providerId="AD" clId="Web-{8F308411-E408-5DE2-677C-3FEF1B599B51}" dt="2022-11-14T17:20:52.853" v="2"/>
        <pc:sldMkLst>
          <pc:docMk/>
          <pc:sldMk cId="736101966" sldId="264"/>
        </pc:sldMkLst>
      </pc:sldChg>
      <pc:sldChg chg="addSp modSp add mod setBg">
        <pc:chgData name="Kristina Elen" userId="S::kelen@herzing.ca::79a21bbd-83f7-4e16-a863-8531c314eb69" providerId="AD" clId="Web-{8F308411-E408-5DE2-677C-3FEF1B599B51}" dt="2022-11-14T17:25:34.921" v="30"/>
        <pc:sldMkLst>
          <pc:docMk/>
          <pc:sldMk cId="1240309594" sldId="264"/>
        </pc:sldMkLst>
        <pc:spChg chg="mod">
          <ac:chgData name="Kristina Elen" userId="S::kelen@herzing.ca::79a21bbd-83f7-4e16-a863-8531c314eb69" providerId="AD" clId="Web-{8F308411-E408-5DE2-677C-3FEF1B599B51}" dt="2022-11-14T17:25:34.921" v="30"/>
          <ac:spMkLst>
            <pc:docMk/>
            <pc:sldMk cId="1240309594" sldId="264"/>
            <ac:spMk id="2" creationId="{00000000-0000-0000-0000-000000000000}"/>
          </ac:spMkLst>
        </pc:spChg>
        <pc:spChg chg="mod">
          <ac:chgData name="Kristina Elen" userId="S::kelen@herzing.ca::79a21bbd-83f7-4e16-a863-8531c314eb69" providerId="AD" clId="Web-{8F308411-E408-5DE2-677C-3FEF1B599B51}" dt="2022-11-14T17:25:34.921" v="30"/>
          <ac:spMkLst>
            <pc:docMk/>
            <pc:sldMk cId="1240309594" sldId="264"/>
            <ac:spMk id="3" creationId="{00000000-0000-0000-0000-000000000000}"/>
          </ac:spMkLst>
        </pc:spChg>
        <pc:spChg chg="add">
          <ac:chgData name="Kristina Elen" userId="S::kelen@herzing.ca::79a21bbd-83f7-4e16-a863-8531c314eb69" providerId="AD" clId="Web-{8F308411-E408-5DE2-677C-3FEF1B599B51}" dt="2022-11-14T17:25:34.921" v="30"/>
          <ac:spMkLst>
            <pc:docMk/>
            <pc:sldMk cId="1240309594" sldId="264"/>
            <ac:spMk id="8" creationId="{B775CD93-9DF2-48CB-9F57-1BCA9A46C7FA}"/>
          </ac:spMkLst>
        </pc:spChg>
        <pc:spChg chg="add">
          <ac:chgData name="Kristina Elen" userId="S::kelen@herzing.ca::79a21bbd-83f7-4e16-a863-8531c314eb69" providerId="AD" clId="Web-{8F308411-E408-5DE2-677C-3FEF1B599B51}" dt="2022-11-14T17:25:34.921" v="30"/>
          <ac:spMkLst>
            <pc:docMk/>
            <pc:sldMk cId="1240309594" sldId="264"/>
            <ac:spMk id="10" creationId="{6166C6D1-23AC-49C4-BA07-238E4E9F8CEB}"/>
          </ac:spMkLst>
        </pc:spChg>
        <pc:spChg chg="add">
          <ac:chgData name="Kristina Elen" userId="S::kelen@herzing.ca::79a21bbd-83f7-4e16-a863-8531c314eb69" providerId="AD" clId="Web-{8F308411-E408-5DE2-677C-3FEF1B599B51}" dt="2022-11-14T17:25:34.921" v="30"/>
          <ac:spMkLst>
            <pc:docMk/>
            <pc:sldMk cId="1240309594" sldId="264"/>
            <ac:spMk id="12" creationId="{1C091803-41C2-48E0-9228-5148460C7479}"/>
          </ac:spMkLst>
        </pc:spChg>
      </pc:sldChg>
      <pc:sldChg chg="del">
        <pc:chgData name="Kristina Elen" userId="S::kelen@herzing.ca::79a21bbd-83f7-4e16-a863-8531c314eb69" providerId="AD" clId="Web-{8F308411-E408-5DE2-677C-3FEF1B599B51}" dt="2022-11-14T17:20:52.869" v="3"/>
        <pc:sldMkLst>
          <pc:docMk/>
          <pc:sldMk cId="2273773785" sldId="265"/>
        </pc:sldMkLst>
      </pc:sldChg>
      <pc:sldChg chg="addSp modSp add mod setBg">
        <pc:chgData name="Kristina Elen" userId="S::kelen@herzing.ca::79a21bbd-83f7-4e16-a863-8531c314eb69" providerId="AD" clId="Web-{8F308411-E408-5DE2-677C-3FEF1B599B51}" dt="2022-11-14T17:25:31.906" v="29"/>
        <pc:sldMkLst>
          <pc:docMk/>
          <pc:sldMk cId="3924986368" sldId="265"/>
        </pc:sldMkLst>
        <pc:spChg chg="mod">
          <ac:chgData name="Kristina Elen" userId="S::kelen@herzing.ca::79a21bbd-83f7-4e16-a863-8531c314eb69" providerId="AD" clId="Web-{8F308411-E408-5DE2-677C-3FEF1B599B51}" dt="2022-11-14T17:25:31.906" v="29"/>
          <ac:spMkLst>
            <pc:docMk/>
            <pc:sldMk cId="3924986368" sldId="265"/>
            <ac:spMk id="2" creationId="{00000000-0000-0000-0000-000000000000}"/>
          </ac:spMkLst>
        </pc:spChg>
        <pc:spChg chg="mod">
          <ac:chgData name="Kristina Elen" userId="S::kelen@herzing.ca::79a21bbd-83f7-4e16-a863-8531c314eb69" providerId="AD" clId="Web-{8F308411-E408-5DE2-677C-3FEF1B599B51}" dt="2022-11-14T17:25:31.906" v="29"/>
          <ac:spMkLst>
            <pc:docMk/>
            <pc:sldMk cId="3924986368" sldId="265"/>
            <ac:spMk id="3" creationId="{00000000-0000-0000-0000-000000000000}"/>
          </ac:spMkLst>
        </pc:spChg>
        <pc:spChg chg="add">
          <ac:chgData name="Kristina Elen" userId="S::kelen@herzing.ca::79a21bbd-83f7-4e16-a863-8531c314eb69" providerId="AD" clId="Web-{8F308411-E408-5DE2-677C-3FEF1B599B51}" dt="2022-11-14T17:25:31.906" v="29"/>
          <ac:spMkLst>
            <pc:docMk/>
            <pc:sldMk cId="3924986368" sldId="265"/>
            <ac:spMk id="8" creationId="{B775CD93-9DF2-48CB-9F57-1BCA9A46C7FA}"/>
          </ac:spMkLst>
        </pc:spChg>
        <pc:spChg chg="add">
          <ac:chgData name="Kristina Elen" userId="S::kelen@herzing.ca::79a21bbd-83f7-4e16-a863-8531c314eb69" providerId="AD" clId="Web-{8F308411-E408-5DE2-677C-3FEF1B599B51}" dt="2022-11-14T17:25:31.906" v="29"/>
          <ac:spMkLst>
            <pc:docMk/>
            <pc:sldMk cId="3924986368" sldId="265"/>
            <ac:spMk id="10" creationId="{6166C6D1-23AC-49C4-BA07-238E4E9F8CEB}"/>
          </ac:spMkLst>
        </pc:spChg>
        <pc:spChg chg="add">
          <ac:chgData name="Kristina Elen" userId="S::kelen@herzing.ca::79a21bbd-83f7-4e16-a863-8531c314eb69" providerId="AD" clId="Web-{8F308411-E408-5DE2-677C-3FEF1B599B51}" dt="2022-11-14T17:25:31.906" v="29"/>
          <ac:spMkLst>
            <pc:docMk/>
            <pc:sldMk cId="3924986368" sldId="265"/>
            <ac:spMk id="12" creationId="{1C091803-41C2-48E0-9228-5148460C7479}"/>
          </ac:spMkLst>
        </pc:spChg>
      </pc:sldChg>
      <pc:sldChg chg="addSp modSp add mod setBg">
        <pc:chgData name="Kristina Elen" userId="S::kelen@herzing.ca::79a21bbd-83f7-4e16-a863-8531c314eb69" providerId="AD" clId="Web-{8F308411-E408-5DE2-677C-3FEF1B599B51}" dt="2022-11-14T17:25:27.296" v="28"/>
        <pc:sldMkLst>
          <pc:docMk/>
          <pc:sldMk cId="2906768266" sldId="266"/>
        </pc:sldMkLst>
        <pc:spChg chg="mod">
          <ac:chgData name="Kristina Elen" userId="S::kelen@herzing.ca::79a21bbd-83f7-4e16-a863-8531c314eb69" providerId="AD" clId="Web-{8F308411-E408-5DE2-677C-3FEF1B599B51}" dt="2022-11-14T17:25:27.296" v="28"/>
          <ac:spMkLst>
            <pc:docMk/>
            <pc:sldMk cId="2906768266" sldId="266"/>
            <ac:spMk id="2" creationId="{00000000-0000-0000-0000-000000000000}"/>
          </ac:spMkLst>
        </pc:spChg>
        <pc:spChg chg="mod">
          <ac:chgData name="Kristina Elen" userId="S::kelen@herzing.ca::79a21bbd-83f7-4e16-a863-8531c314eb69" providerId="AD" clId="Web-{8F308411-E408-5DE2-677C-3FEF1B599B51}" dt="2022-11-14T17:25:27.296" v="28"/>
          <ac:spMkLst>
            <pc:docMk/>
            <pc:sldMk cId="2906768266" sldId="266"/>
            <ac:spMk id="3" creationId="{00000000-0000-0000-0000-000000000000}"/>
          </ac:spMkLst>
        </pc:spChg>
        <pc:spChg chg="add">
          <ac:chgData name="Kristina Elen" userId="S::kelen@herzing.ca::79a21bbd-83f7-4e16-a863-8531c314eb69" providerId="AD" clId="Web-{8F308411-E408-5DE2-677C-3FEF1B599B51}" dt="2022-11-14T17:25:27.296" v="28"/>
          <ac:spMkLst>
            <pc:docMk/>
            <pc:sldMk cId="2906768266" sldId="266"/>
            <ac:spMk id="8" creationId="{B775CD93-9DF2-48CB-9F57-1BCA9A46C7FA}"/>
          </ac:spMkLst>
        </pc:spChg>
        <pc:spChg chg="add">
          <ac:chgData name="Kristina Elen" userId="S::kelen@herzing.ca::79a21bbd-83f7-4e16-a863-8531c314eb69" providerId="AD" clId="Web-{8F308411-E408-5DE2-677C-3FEF1B599B51}" dt="2022-11-14T17:25:27.296" v="28"/>
          <ac:spMkLst>
            <pc:docMk/>
            <pc:sldMk cId="2906768266" sldId="266"/>
            <ac:spMk id="10" creationId="{6166C6D1-23AC-49C4-BA07-238E4E9F8CEB}"/>
          </ac:spMkLst>
        </pc:spChg>
        <pc:spChg chg="add">
          <ac:chgData name="Kristina Elen" userId="S::kelen@herzing.ca::79a21bbd-83f7-4e16-a863-8531c314eb69" providerId="AD" clId="Web-{8F308411-E408-5DE2-677C-3FEF1B599B51}" dt="2022-11-14T17:25:27.296" v="28"/>
          <ac:spMkLst>
            <pc:docMk/>
            <pc:sldMk cId="2906768266" sldId="266"/>
            <ac:spMk id="12" creationId="{1C091803-41C2-48E0-9228-5148460C7479}"/>
          </ac:spMkLst>
        </pc:spChg>
      </pc:sldChg>
      <pc:sldChg chg="del">
        <pc:chgData name="Kristina Elen" userId="S::kelen@herzing.ca::79a21bbd-83f7-4e16-a863-8531c314eb69" providerId="AD" clId="Web-{8F308411-E408-5DE2-677C-3FEF1B599B51}" dt="2022-11-14T17:20:52.869" v="4"/>
        <pc:sldMkLst>
          <pc:docMk/>
          <pc:sldMk cId="3407770664" sldId="266"/>
        </pc:sldMkLst>
      </pc:sldChg>
      <pc:sldChg chg="addSp delSp add">
        <pc:chgData name="Kristina Elen" userId="S::kelen@herzing.ca::79a21bbd-83f7-4e16-a863-8531c314eb69" providerId="AD" clId="Web-{8F308411-E408-5DE2-677C-3FEF1B599B51}" dt="2022-11-14T17:25:21.171" v="27"/>
        <pc:sldMkLst>
          <pc:docMk/>
          <pc:sldMk cId="2977993213" sldId="267"/>
        </pc:sldMkLst>
        <pc:spChg chg="del">
          <ac:chgData name="Kristina Elen" userId="S::kelen@herzing.ca::79a21bbd-83f7-4e16-a863-8531c314eb69" providerId="AD" clId="Web-{8F308411-E408-5DE2-677C-3FEF1B599B51}" dt="2022-11-14T17:25:21.171" v="27"/>
          <ac:spMkLst>
            <pc:docMk/>
            <pc:sldMk cId="2977993213" sldId="267"/>
            <ac:spMk id="3" creationId="{00000000-0000-0000-0000-000000000000}"/>
          </ac:spMkLst>
        </pc:spChg>
        <pc:graphicFrameChg chg="add">
          <ac:chgData name="Kristina Elen" userId="S::kelen@herzing.ca::79a21bbd-83f7-4e16-a863-8531c314eb69" providerId="AD" clId="Web-{8F308411-E408-5DE2-677C-3FEF1B599B51}" dt="2022-11-14T17:25:21.171" v="27"/>
          <ac:graphicFrameMkLst>
            <pc:docMk/>
            <pc:sldMk cId="2977993213" sldId="267"/>
            <ac:graphicFrameMk id="5" creationId="{2B4442DD-16D4-30D4-3286-533A17024417}"/>
          </ac:graphicFrameMkLst>
        </pc:graphicFrameChg>
      </pc:sldChg>
      <pc:sldChg chg="del">
        <pc:chgData name="Kristina Elen" userId="S::kelen@herzing.ca::79a21bbd-83f7-4e16-a863-8531c314eb69" providerId="AD" clId="Web-{8F308411-E408-5DE2-677C-3FEF1B599B51}" dt="2022-11-14T17:20:52.869" v="5"/>
        <pc:sldMkLst>
          <pc:docMk/>
          <pc:sldMk cId="3436174296" sldId="267"/>
        </pc:sldMkLst>
      </pc:sldChg>
      <pc:sldChg chg="del">
        <pc:chgData name="Kristina Elen" userId="S::kelen@herzing.ca::79a21bbd-83f7-4e16-a863-8531c314eb69" providerId="AD" clId="Web-{8F308411-E408-5DE2-677C-3FEF1B599B51}" dt="2022-11-14T17:20:52.869" v="6"/>
        <pc:sldMkLst>
          <pc:docMk/>
          <pc:sldMk cId="1925486859" sldId="268"/>
        </pc:sldMkLst>
      </pc:sldChg>
      <pc:sldChg chg="del">
        <pc:chgData name="Kristina Elen" userId="S::kelen@herzing.ca::79a21bbd-83f7-4e16-a863-8531c314eb69" providerId="AD" clId="Web-{8F308411-E408-5DE2-677C-3FEF1B599B51}" dt="2022-11-14T17:20:52.869" v="7"/>
        <pc:sldMkLst>
          <pc:docMk/>
          <pc:sldMk cId="66031154" sldId="269"/>
        </pc:sldMkLst>
      </pc:sldChg>
      <pc:sldChg chg="del">
        <pc:chgData name="Kristina Elen" userId="S::kelen@herzing.ca::79a21bbd-83f7-4e16-a863-8531c314eb69" providerId="AD" clId="Web-{8F308411-E408-5DE2-677C-3FEF1B599B51}" dt="2022-11-14T17:20:52.869" v="8"/>
        <pc:sldMkLst>
          <pc:docMk/>
          <pc:sldMk cId="2885015225" sldId="270"/>
        </pc:sldMkLst>
      </pc:sldChg>
      <pc:sldChg chg="del">
        <pc:chgData name="Kristina Elen" userId="S::kelen@herzing.ca::79a21bbd-83f7-4e16-a863-8531c314eb69" providerId="AD" clId="Web-{8F308411-E408-5DE2-677C-3FEF1B599B51}" dt="2022-11-14T17:20:52.869" v="9"/>
        <pc:sldMkLst>
          <pc:docMk/>
          <pc:sldMk cId="2680441654" sldId="271"/>
        </pc:sldMkLst>
      </pc:sldChg>
      <pc:sldChg chg="del">
        <pc:chgData name="Kristina Elen" userId="S::kelen@herzing.ca::79a21bbd-83f7-4e16-a863-8531c314eb69" providerId="AD" clId="Web-{8F308411-E408-5DE2-677C-3FEF1B599B51}" dt="2022-11-14T17:20:52.869" v="10"/>
        <pc:sldMkLst>
          <pc:docMk/>
          <pc:sldMk cId="3683459741" sldId="273"/>
        </pc:sldMkLst>
      </pc:sldChg>
      <pc:sldChg chg="del">
        <pc:chgData name="Kristina Elen" userId="S::kelen@herzing.ca::79a21bbd-83f7-4e16-a863-8531c314eb69" providerId="AD" clId="Web-{8F308411-E408-5DE2-677C-3FEF1B599B51}" dt="2022-11-14T17:20:52.869" v="11"/>
        <pc:sldMkLst>
          <pc:docMk/>
          <pc:sldMk cId="1829872347" sldId="274"/>
        </pc:sldMkLst>
      </pc:sldChg>
      <pc:sldChg chg="del">
        <pc:chgData name="Kristina Elen" userId="S::kelen@herzing.ca::79a21bbd-83f7-4e16-a863-8531c314eb69" providerId="AD" clId="Web-{8F308411-E408-5DE2-677C-3FEF1B599B51}" dt="2022-11-14T17:20:52.885" v="12"/>
        <pc:sldMkLst>
          <pc:docMk/>
          <pc:sldMk cId="2837912474" sldId="275"/>
        </pc:sldMkLst>
      </pc:sldChg>
      <pc:sldMasterChg chg="replId modSldLayout">
        <pc:chgData name="Kristina Elen" userId="S::kelen@herzing.ca::79a21bbd-83f7-4e16-a863-8531c314eb69" providerId="AD" clId="Web-{8F308411-E408-5DE2-677C-3FEF1B599B51}" dt="2022-11-14T17:20:59.213" v="17"/>
        <pc:sldMasterMkLst>
          <pc:docMk/>
          <pc:sldMasterMk cId="3719132278" sldId="2147483684"/>
        </pc:sldMasterMkLst>
        <pc:sldLayoutChg chg="replId">
          <pc:chgData name="Kristina Elen" userId="S::kelen@herzing.ca::79a21bbd-83f7-4e16-a863-8531c314eb69" providerId="AD" clId="Web-{8F308411-E408-5DE2-677C-3FEF1B599B51}" dt="2022-11-14T17:20:59.213" v="17"/>
          <pc:sldLayoutMkLst>
            <pc:docMk/>
            <pc:sldMasterMk cId="3719132278" sldId="2147483684"/>
            <pc:sldLayoutMk cId="3614976806" sldId="2147483685"/>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804591836" sldId="2147483686"/>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202699199" sldId="2147483687"/>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2904473616" sldId="2147483688"/>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3381221425" sldId="2147483689"/>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4032178520" sldId="2147483690"/>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2629548631" sldId="2147483691"/>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4218627429" sldId="2147483692"/>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2571538055" sldId="2147483693"/>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2729652401" sldId="2147483694"/>
          </pc:sldLayoutMkLst>
        </pc:sldLayoutChg>
        <pc:sldLayoutChg chg="replId">
          <pc:chgData name="Kristina Elen" userId="S::kelen@herzing.ca::79a21bbd-83f7-4e16-a863-8531c314eb69" providerId="AD" clId="Web-{8F308411-E408-5DE2-677C-3FEF1B599B51}" dt="2022-11-14T17:20:59.213" v="17"/>
          <pc:sldLayoutMkLst>
            <pc:docMk/>
            <pc:sldMasterMk cId="3719132278" sldId="2147483684"/>
            <pc:sldLayoutMk cId="1910751917" sldId="2147483695"/>
          </pc:sldLayoutMkLst>
        </pc:sldLayoutChg>
      </pc:sldMasterChg>
      <pc:sldMasterChg chg="add addSldLayout">
        <pc:chgData name="Kristina Elen" userId="S::kelen@herzing.ca::79a21bbd-83f7-4e16-a863-8531c314eb69" providerId="AD" clId="Web-{8F308411-E408-5DE2-677C-3FEF1B599B51}" dt="2022-11-14T17:20:59.213" v="17"/>
        <pc:sldMasterMkLst>
          <pc:docMk/>
          <pc:sldMasterMk cId="330501957" sldId="2147483696"/>
        </pc:sldMasterMkLst>
        <pc:sldLayoutChg chg="add">
          <pc:chgData name="Kristina Elen" userId="S::kelen@herzing.ca::79a21bbd-83f7-4e16-a863-8531c314eb69" providerId="AD" clId="Web-{8F308411-E408-5DE2-677C-3FEF1B599B51}" dt="2022-11-14T17:20:59.213" v="17"/>
          <pc:sldLayoutMkLst>
            <pc:docMk/>
            <pc:sldMasterMk cId="330501957" sldId="2147483696"/>
            <pc:sldLayoutMk cId="3925861981" sldId="2147483697"/>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3485881180" sldId="2147483698"/>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4232657316" sldId="2147483699"/>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4128993259" sldId="2147483700"/>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921404213" sldId="2147483701"/>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494902876" sldId="2147483702"/>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3955608840" sldId="2147483703"/>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76625338" sldId="2147483704"/>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1840811427" sldId="2147483705"/>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3163477766" sldId="2147483706"/>
          </pc:sldLayoutMkLst>
        </pc:sldLayoutChg>
        <pc:sldLayoutChg chg="add">
          <pc:chgData name="Kristina Elen" userId="S::kelen@herzing.ca::79a21bbd-83f7-4e16-a863-8531c314eb69" providerId="AD" clId="Web-{8F308411-E408-5DE2-677C-3FEF1B599B51}" dt="2022-11-14T17:20:59.213" v="17"/>
          <pc:sldLayoutMkLst>
            <pc:docMk/>
            <pc:sldMasterMk cId="330501957" sldId="2147483696"/>
            <pc:sldLayoutMk cId="3593688268" sldId="2147483707"/>
          </pc:sldLayoutMkLst>
        </pc:sldLayoutChg>
      </pc:sldMasterChg>
    </pc:docChg>
  </pc:docChgLst>
  <pc:docChgLst>
    <pc:chgData name="Kristina Elen" userId="79a21bbd-83f7-4e16-a863-8531c314eb69" providerId="ADAL" clId="{BF52F6CA-D908-4C2C-A9B0-4467AD4FBBAA}"/>
    <pc:docChg chg="undo redo custSel addSld delSld modSld sldOrd">
      <pc:chgData name="Kristina Elen" userId="79a21bbd-83f7-4e16-a863-8531c314eb69" providerId="ADAL" clId="{BF52F6CA-D908-4C2C-A9B0-4467AD4FBBAA}" dt="2022-10-11T09:59:10.661" v="481" actId="26606"/>
      <pc:docMkLst>
        <pc:docMk/>
      </pc:docMkLst>
      <pc:sldChg chg="delSp modSp mod">
        <pc:chgData name="Kristina Elen" userId="79a21bbd-83f7-4e16-a863-8531c314eb69" providerId="ADAL" clId="{BF52F6CA-D908-4C2C-A9B0-4467AD4FBBAA}" dt="2022-10-10T20:15:23.646" v="71" actId="20577"/>
        <pc:sldMkLst>
          <pc:docMk/>
          <pc:sldMk cId="2529654894" sldId="256"/>
        </pc:sldMkLst>
        <pc:spChg chg="del">
          <ac:chgData name="Kristina Elen" userId="79a21bbd-83f7-4e16-a863-8531c314eb69" providerId="ADAL" clId="{BF52F6CA-D908-4C2C-A9B0-4467AD4FBBAA}" dt="2022-10-10T20:14:58.676" v="0" actId="478"/>
          <ac:spMkLst>
            <pc:docMk/>
            <pc:sldMk cId="2529654894" sldId="256"/>
            <ac:spMk id="2" creationId="{00000000-0000-0000-0000-000000000000}"/>
          </ac:spMkLst>
        </pc:spChg>
        <pc:spChg chg="mod">
          <ac:chgData name="Kristina Elen" userId="79a21bbd-83f7-4e16-a863-8531c314eb69" providerId="ADAL" clId="{BF52F6CA-D908-4C2C-A9B0-4467AD4FBBAA}" dt="2022-10-10T20:15:23.646" v="71" actId="20577"/>
          <ac:spMkLst>
            <pc:docMk/>
            <pc:sldMk cId="2529654894" sldId="256"/>
            <ac:spMk id="3" creationId="{00000000-0000-0000-0000-000000000000}"/>
          </ac:spMkLst>
        </pc:spChg>
      </pc:sldChg>
      <pc:sldChg chg="addSp delSp modSp mod ord">
        <pc:chgData name="Kristina Elen" userId="79a21bbd-83f7-4e16-a863-8531c314eb69" providerId="ADAL" clId="{BF52F6CA-D908-4C2C-A9B0-4467AD4FBBAA}" dt="2022-10-11T09:59:06.833" v="465" actId="20577"/>
        <pc:sldMkLst>
          <pc:docMk/>
          <pc:sldMk cId="2323017529" sldId="257"/>
        </pc:sldMkLst>
        <pc:spChg chg="del">
          <ac:chgData name="Kristina Elen" userId="79a21bbd-83f7-4e16-a863-8531c314eb69" providerId="ADAL" clId="{BF52F6CA-D908-4C2C-A9B0-4467AD4FBBAA}" dt="2022-10-10T20:15:40.228" v="78" actId="478"/>
          <ac:spMkLst>
            <pc:docMk/>
            <pc:sldMk cId="2323017529" sldId="257"/>
            <ac:spMk id="2" creationId="{6143FE99-F2D5-1A4D-875E-739133327CFA}"/>
          </ac:spMkLst>
        </pc:spChg>
        <pc:spChg chg="mod">
          <ac:chgData name="Kristina Elen" userId="79a21bbd-83f7-4e16-a863-8531c314eb69" providerId="ADAL" clId="{BF52F6CA-D908-4C2C-A9B0-4467AD4FBBAA}" dt="2022-10-11T09:55:12.977" v="292" actId="207"/>
          <ac:spMkLst>
            <pc:docMk/>
            <pc:sldMk cId="2323017529" sldId="257"/>
            <ac:spMk id="3" creationId="{82ACC4DD-B694-8847-A9F0-C026147425F1}"/>
          </ac:spMkLst>
        </pc:spChg>
        <pc:spChg chg="mod">
          <ac:chgData name="Kristina Elen" userId="79a21bbd-83f7-4e16-a863-8531c314eb69" providerId="ADAL" clId="{BF52F6CA-D908-4C2C-A9B0-4467AD4FBBAA}" dt="2022-10-11T09:59:06.833" v="465" actId="20577"/>
          <ac:spMkLst>
            <pc:docMk/>
            <pc:sldMk cId="2323017529" sldId="257"/>
            <ac:spMk id="7" creationId="{475DEBA0-1020-3352-DEEA-5F9034381E84}"/>
          </ac:spMkLst>
        </pc:spChg>
        <pc:spChg chg="add mod">
          <ac:chgData name="Kristina Elen" userId="79a21bbd-83f7-4e16-a863-8531c314eb69" providerId="ADAL" clId="{BF52F6CA-D908-4C2C-A9B0-4467AD4FBBAA}" dt="2022-10-11T09:55:06.996" v="291" actId="2711"/>
          <ac:spMkLst>
            <pc:docMk/>
            <pc:sldMk cId="2323017529" sldId="257"/>
            <ac:spMk id="8" creationId="{DC1ABB8A-951F-4EC2-5543-D0A410AF0024}"/>
          </ac:spMkLst>
        </pc:spChg>
      </pc:sldChg>
      <pc:sldChg chg="new del">
        <pc:chgData name="Kristina Elen" userId="79a21bbd-83f7-4e16-a863-8531c314eb69" providerId="ADAL" clId="{BF52F6CA-D908-4C2C-A9B0-4467AD4FBBAA}" dt="2022-10-11T09:54:41.784" v="288" actId="47"/>
        <pc:sldMkLst>
          <pc:docMk/>
          <pc:sldMk cId="3194233076" sldId="258"/>
        </pc:sldMkLst>
      </pc:sldChg>
      <pc:sldChg chg="addSp modSp add del mod setBg">
        <pc:chgData name="Kristina Elen" userId="79a21bbd-83f7-4e16-a863-8531c314eb69" providerId="ADAL" clId="{BF52F6CA-D908-4C2C-A9B0-4467AD4FBBAA}" dt="2022-10-11T09:54:32.410" v="258" actId="47"/>
        <pc:sldMkLst>
          <pc:docMk/>
          <pc:sldMk cId="2654057142" sldId="259"/>
        </pc:sldMkLst>
        <pc:spChg chg="mod">
          <ac:chgData name="Kristina Elen" userId="79a21bbd-83f7-4e16-a863-8531c314eb69" providerId="ADAL" clId="{BF52F6CA-D908-4C2C-A9B0-4467AD4FBBAA}" dt="2022-10-10T20:17:47.174" v="172" actId="122"/>
          <ac:spMkLst>
            <pc:docMk/>
            <pc:sldMk cId="2654057142" sldId="259"/>
            <ac:spMk id="2" creationId="{00000000-0000-0000-0000-000000000000}"/>
          </ac:spMkLst>
        </pc:spChg>
        <pc:spChg chg="mod">
          <ac:chgData name="Kristina Elen" userId="79a21bbd-83f7-4e16-a863-8531c314eb69" providerId="ADAL" clId="{BF52F6CA-D908-4C2C-A9B0-4467AD4FBBAA}" dt="2022-10-10T20:18:02.705" v="180" actId="113"/>
          <ac:spMkLst>
            <pc:docMk/>
            <pc:sldMk cId="2654057142" sldId="259"/>
            <ac:spMk id="3" creationId="{00000000-0000-0000-0000-000000000000}"/>
          </ac:spMkLst>
        </pc:spChg>
        <pc:picChg chg="add">
          <ac:chgData name="Kristina Elen" userId="79a21bbd-83f7-4e16-a863-8531c314eb69" providerId="ADAL" clId="{BF52F6CA-D908-4C2C-A9B0-4467AD4FBBAA}" dt="2022-10-10T20:17:33.837" v="169" actId="26606"/>
          <ac:picMkLst>
            <pc:docMk/>
            <pc:sldMk cId="2654057142" sldId="259"/>
            <ac:picMk id="5" creationId="{6F94FFF2-227B-25A8-4BEC-2F3705C95DC0}"/>
          </ac:picMkLst>
        </pc:picChg>
        <pc:cxnChg chg="add">
          <ac:chgData name="Kristina Elen" userId="79a21bbd-83f7-4e16-a863-8531c314eb69" providerId="ADAL" clId="{BF52F6CA-D908-4C2C-A9B0-4467AD4FBBAA}" dt="2022-10-10T20:17:33.837" v="169" actId="26606"/>
          <ac:cxnSpMkLst>
            <pc:docMk/>
            <pc:sldMk cId="2654057142" sldId="259"/>
            <ac:cxnSpMk id="9" creationId="{A7F400EE-A8A5-48AF-B4D6-291B52C6F0B0}"/>
          </ac:cxnSpMkLst>
        </pc:cxnChg>
      </pc:sldChg>
      <pc:sldChg chg="addSp delSp modSp add mod setBg">
        <pc:chgData name="Kristina Elen" userId="79a21bbd-83f7-4e16-a863-8531c314eb69" providerId="ADAL" clId="{BF52F6CA-D908-4C2C-A9B0-4467AD4FBBAA}" dt="2022-10-11T09:59:07.828" v="469" actId="26606"/>
        <pc:sldMkLst>
          <pc:docMk/>
          <pc:sldMk cId="2030697219" sldId="260"/>
        </pc:sldMkLst>
        <pc:spChg chg="mod">
          <ac:chgData name="Kristina Elen" userId="79a21bbd-83f7-4e16-a863-8531c314eb69" providerId="ADAL" clId="{BF52F6CA-D908-4C2C-A9B0-4467AD4FBBAA}" dt="2022-10-11T09:59:07.828" v="469" actId="26606"/>
          <ac:spMkLst>
            <pc:docMk/>
            <pc:sldMk cId="2030697219" sldId="260"/>
            <ac:spMk id="2" creationId="{00000000-0000-0000-0000-000000000000}"/>
          </ac:spMkLst>
        </pc:spChg>
        <pc:spChg chg="mod">
          <ac:chgData name="Kristina Elen" userId="79a21bbd-83f7-4e16-a863-8531c314eb69" providerId="ADAL" clId="{BF52F6CA-D908-4C2C-A9B0-4467AD4FBBAA}" dt="2022-10-11T09:59:07.828" v="469" actId="26606"/>
          <ac:spMkLst>
            <pc:docMk/>
            <pc:sldMk cId="2030697219" sldId="260"/>
            <ac:spMk id="3" creationId="{00000000-0000-0000-0000-000000000000}"/>
          </ac:spMkLst>
        </pc:spChg>
        <pc:spChg chg="add del">
          <ac:chgData name="Kristina Elen" userId="79a21bbd-83f7-4e16-a863-8531c314eb69" providerId="ADAL" clId="{BF52F6CA-D908-4C2C-A9B0-4467AD4FBBAA}" dt="2022-10-11T09:59:07.828" v="469" actId="26606"/>
          <ac:spMkLst>
            <pc:docMk/>
            <pc:sldMk cId="2030697219" sldId="260"/>
            <ac:spMk id="8" creationId="{827B839B-9ADE-406B-8590-F1CAEDED45A1}"/>
          </ac:spMkLst>
        </pc:spChg>
        <pc:spChg chg="add del">
          <ac:chgData name="Kristina Elen" userId="79a21bbd-83f7-4e16-a863-8531c314eb69" providerId="ADAL" clId="{BF52F6CA-D908-4C2C-A9B0-4467AD4FBBAA}" dt="2022-10-11T09:59:07.828" v="469" actId="26606"/>
          <ac:spMkLst>
            <pc:docMk/>
            <pc:sldMk cId="2030697219" sldId="260"/>
            <ac:spMk id="10" creationId="{CFE45BF0-46DB-408C-B5F7-7B11716805D4}"/>
          </ac:spMkLst>
        </pc:spChg>
        <pc:spChg chg="add del">
          <ac:chgData name="Kristina Elen" userId="79a21bbd-83f7-4e16-a863-8531c314eb69" providerId="ADAL" clId="{BF52F6CA-D908-4C2C-A9B0-4467AD4FBBAA}" dt="2022-10-11T09:59:07.828" v="469" actId="26606"/>
          <ac:spMkLst>
            <pc:docMk/>
            <pc:sldMk cId="2030697219" sldId="260"/>
            <ac:spMk id="12" creationId="{2AEBC8F2-97B1-41B4-93F1-2D289E197FBA}"/>
          </ac:spMkLst>
        </pc:spChg>
        <pc:spChg chg="add del">
          <ac:chgData name="Kristina Elen" userId="79a21bbd-83f7-4e16-a863-8531c314eb69" providerId="ADAL" clId="{BF52F6CA-D908-4C2C-A9B0-4467AD4FBBAA}" dt="2022-10-11T09:59:07.828" v="469" actId="26606"/>
          <ac:spMkLst>
            <pc:docMk/>
            <pc:sldMk cId="2030697219" sldId="260"/>
            <ac:spMk id="14" creationId="{472E3A19-F5D5-48FC-BB9C-48C2F68F598B}"/>
          </ac:spMkLst>
        </pc:spChg>
        <pc:spChg chg="add del">
          <ac:chgData name="Kristina Elen" userId="79a21bbd-83f7-4e16-a863-8531c314eb69" providerId="ADAL" clId="{BF52F6CA-D908-4C2C-A9B0-4467AD4FBBAA}" dt="2022-10-11T09:59:07.828" v="469" actId="26606"/>
          <ac:spMkLst>
            <pc:docMk/>
            <pc:sldMk cId="2030697219" sldId="260"/>
            <ac:spMk id="16" creationId="{7A62E32F-BB65-43A8-8EB5-92346890E549}"/>
          </ac:spMkLst>
        </pc:spChg>
        <pc:spChg chg="add del">
          <ac:chgData name="Kristina Elen" userId="79a21bbd-83f7-4e16-a863-8531c314eb69" providerId="ADAL" clId="{BF52F6CA-D908-4C2C-A9B0-4467AD4FBBAA}" dt="2022-10-11T09:59:07.828" v="469" actId="26606"/>
          <ac:spMkLst>
            <pc:docMk/>
            <pc:sldMk cId="2030697219" sldId="260"/>
            <ac:spMk id="18" creationId="{14E91B64-9FCC-451E-AFB4-A827D6329367}"/>
          </ac:spMkLst>
        </pc:spChg>
      </pc:sldChg>
      <pc:sldChg chg="add del">
        <pc:chgData name="Kristina Elen" userId="79a21bbd-83f7-4e16-a863-8531c314eb69" providerId="ADAL" clId="{BF52F6CA-D908-4C2C-A9B0-4467AD4FBBAA}" dt="2022-10-10T20:19:28.844" v="196" actId="47"/>
        <pc:sldMkLst>
          <pc:docMk/>
          <pc:sldMk cId="4034167796" sldId="260"/>
        </pc:sldMkLst>
      </pc:sldChg>
      <pc:sldChg chg="addSp delSp modSp add mod setBg">
        <pc:chgData name="Kristina Elen" userId="79a21bbd-83f7-4e16-a863-8531c314eb69" providerId="ADAL" clId="{BF52F6CA-D908-4C2C-A9B0-4467AD4FBBAA}" dt="2022-10-11T09:59:08.012" v="470" actId="26606"/>
        <pc:sldMkLst>
          <pc:docMk/>
          <pc:sldMk cId="700623149" sldId="261"/>
        </pc:sldMkLst>
        <pc:spChg chg="mod">
          <ac:chgData name="Kristina Elen" userId="79a21bbd-83f7-4e16-a863-8531c314eb69" providerId="ADAL" clId="{BF52F6CA-D908-4C2C-A9B0-4467AD4FBBAA}" dt="2022-10-11T09:59:08.012" v="470" actId="26606"/>
          <ac:spMkLst>
            <pc:docMk/>
            <pc:sldMk cId="700623149" sldId="261"/>
            <ac:spMk id="2" creationId="{00000000-0000-0000-0000-000000000000}"/>
          </ac:spMkLst>
        </pc:spChg>
        <pc:spChg chg="mod">
          <ac:chgData name="Kristina Elen" userId="79a21bbd-83f7-4e16-a863-8531c314eb69" providerId="ADAL" clId="{BF52F6CA-D908-4C2C-A9B0-4467AD4FBBAA}" dt="2022-10-11T09:59:08.012" v="470" actId="26606"/>
          <ac:spMkLst>
            <pc:docMk/>
            <pc:sldMk cId="700623149" sldId="261"/>
            <ac:spMk id="3" creationId="{00000000-0000-0000-0000-000000000000}"/>
          </ac:spMkLst>
        </pc:spChg>
        <pc:spChg chg="add del">
          <ac:chgData name="Kristina Elen" userId="79a21bbd-83f7-4e16-a863-8531c314eb69" providerId="ADAL" clId="{BF52F6CA-D908-4C2C-A9B0-4467AD4FBBAA}" dt="2022-10-11T09:59:08.012" v="470" actId="26606"/>
          <ac:spMkLst>
            <pc:docMk/>
            <pc:sldMk cId="700623149" sldId="261"/>
            <ac:spMk id="8" creationId="{6A1473A6-3F22-483E-8A30-80B9D2B14592}"/>
          </ac:spMkLst>
        </pc:spChg>
        <pc:grpChg chg="add del">
          <ac:chgData name="Kristina Elen" userId="79a21bbd-83f7-4e16-a863-8531c314eb69" providerId="ADAL" clId="{BF52F6CA-D908-4C2C-A9B0-4467AD4FBBAA}" dt="2022-10-11T09:59:08.012" v="470" actId="26606"/>
          <ac:grpSpMkLst>
            <pc:docMk/>
            <pc:sldMk cId="700623149" sldId="261"/>
            <ac:grpSpMk id="10" creationId="{AA1375E3-3E53-4D75-BAB7-E5929BFCB25F}"/>
          </ac:grpSpMkLst>
        </pc:grpChg>
      </pc:sldChg>
      <pc:sldChg chg="modSp add del mod">
        <pc:chgData name="Kristina Elen" userId="79a21bbd-83f7-4e16-a863-8531c314eb69" providerId="ADAL" clId="{BF52F6CA-D908-4C2C-A9B0-4467AD4FBBAA}" dt="2022-10-10T20:20:03.242" v="209" actId="47"/>
        <pc:sldMkLst>
          <pc:docMk/>
          <pc:sldMk cId="1619059322" sldId="261"/>
        </pc:sldMkLst>
        <pc:spChg chg="mod">
          <ac:chgData name="Kristina Elen" userId="79a21bbd-83f7-4e16-a863-8531c314eb69" providerId="ADAL" clId="{BF52F6CA-D908-4C2C-A9B0-4467AD4FBBAA}" dt="2022-10-10T20:15:52.421" v="80" actId="27636"/>
          <ac:spMkLst>
            <pc:docMk/>
            <pc:sldMk cId="1619059322" sldId="261"/>
            <ac:spMk id="3" creationId="{00000000-0000-0000-0000-000000000000}"/>
          </ac:spMkLst>
        </pc:spChg>
      </pc:sldChg>
      <pc:sldChg chg="addSp delSp modSp add del mod">
        <pc:chgData name="Kristina Elen" userId="79a21bbd-83f7-4e16-a863-8531c314eb69" providerId="ADAL" clId="{BF52F6CA-D908-4C2C-A9B0-4467AD4FBBAA}" dt="2022-10-11T09:54:33.492" v="262" actId="47"/>
        <pc:sldMkLst>
          <pc:docMk/>
          <pc:sldMk cId="1648695099" sldId="262"/>
        </pc:sldMkLst>
        <pc:spChg chg="del mod">
          <ac:chgData name="Kristina Elen" userId="79a21bbd-83f7-4e16-a863-8531c314eb69" providerId="ADAL" clId="{BF52F6CA-D908-4C2C-A9B0-4467AD4FBBAA}" dt="2022-10-10T20:20:10.032" v="210" actId="26606"/>
          <ac:spMkLst>
            <pc:docMk/>
            <pc:sldMk cId="1648695099" sldId="262"/>
            <ac:spMk id="3" creationId="{00000000-0000-0000-0000-000000000000}"/>
          </ac:spMkLst>
        </pc:spChg>
        <pc:graphicFrameChg chg="add">
          <ac:chgData name="Kristina Elen" userId="79a21bbd-83f7-4e16-a863-8531c314eb69" providerId="ADAL" clId="{BF52F6CA-D908-4C2C-A9B0-4467AD4FBBAA}" dt="2022-10-10T20:20:10.032" v="210" actId="26606"/>
          <ac:graphicFrameMkLst>
            <pc:docMk/>
            <pc:sldMk cId="1648695099" sldId="262"/>
            <ac:graphicFrameMk id="5" creationId="{6B59B8F1-DFEE-A685-5EDC-E93124DD1838}"/>
          </ac:graphicFrameMkLst>
        </pc:graphicFrameChg>
      </pc:sldChg>
      <pc:sldChg chg="addSp delSp modSp add del mod setBg">
        <pc:chgData name="Kristina Elen" userId="79a21bbd-83f7-4e16-a863-8531c314eb69" providerId="ADAL" clId="{BF52F6CA-D908-4C2C-A9B0-4467AD4FBBAA}" dt="2022-10-11T09:54:33.725" v="263" actId="47"/>
        <pc:sldMkLst>
          <pc:docMk/>
          <pc:sldMk cId="4129985273" sldId="263"/>
        </pc:sldMkLst>
        <pc:spChg chg="mod">
          <ac:chgData name="Kristina Elen" userId="79a21bbd-83f7-4e16-a863-8531c314eb69" providerId="ADAL" clId="{BF52F6CA-D908-4C2C-A9B0-4467AD4FBBAA}" dt="2022-10-10T20:20:15.113" v="211" actId="26606"/>
          <ac:spMkLst>
            <pc:docMk/>
            <pc:sldMk cId="4129985273" sldId="263"/>
            <ac:spMk id="2" creationId="{00000000-0000-0000-0000-000000000000}"/>
          </ac:spMkLst>
        </pc:spChg>
        <pc:spChg chg="del mod">
          <ac:chgData name="Kristina Elen" userId="79a21bbd-83f7-4e16-a863-8531c314eb69" providerId="ADAL" clId="{BF52F6CA-D908-4C2C-A9B0-4467AD4FBBAA}" dt="2022-10-10T20:20:15.113" v="211" actId="26606"/>
          <ac:spMkLst>
            <pc:docMk/>
            <pc:sldMk cId="4129985273" sldId="263"/>
            <ac:spMk id="3" creationId="{00000000-0000-0000-0000-000000000000}"/>
          </ac:spMkLst>
        </pc:spChg>
        <pc:spChg chg="add">
          <ac:chgData name="Kristina Elen" userId="79a21bbd-83f7-4e16-a863-8531c314eb69" providerId="ADAL" clId="{BF52F6CA-D908-4C2C-A9B0-4467AD4FBBAA}" dt="2022-10-10T20:20:15.113" v="211" actId="26606"/>
          <ac:spMkLst>
            <pc:docMk/>
            <pc:sldMk cId="4129985273" sldId="263"/>
            <ac:spMk id="9" creationId="{B819A166-7571-4003-A6B8-B62034C3ED30}"/>
          </ac:spMkLst>
        </pc:spChg>
        <pc:graphicFrameChg chg="add">
          <ac:chgData name="Kristina Elen" userId="79a21bbd-83f7-4e16-a863-8531c314eb69" providerId="ADAL" clId="{BF52F6CA-D908-4C2C-A9B0-4467AD4FBBAA}" dt="2022-10-10T20:20:15.113" v="211" actId="26606"/>
          <ac:graphicFrameMkLst>
            <pc:docMk/>
            <pc:sldMk cId="4129985273" sldId="263"/>
            <ac:graphicFrameMk id="5" creationId="{9C92CE34-4145-82C4-CE0B-FA237C367500}"/>
          </ac:graphicFrameMkLst>
        </pc:graphicFrameChg>
      </pc:sldChg>
      <pc:sldChg chg="addSp delSp modSp add del mod setBg">
        <pc:chgData name="Kristina Elen" userId="79a21bbd-83f7-4e16-a863-8531c314eb69" providerId="ADAL" clId="{BF52F6CA-D908-4C2C-A9B0-4467AD4FBBAA}" dt="2022-10-11T09:54:33.959" v="264" actId="47"/>
        <pc:sldMkLst>
          <pc:docMk/>
          <pc:sldMk cId="601619505" sldId="264"/>
        </pc:sldMkLst>
        <pc:spChg chg="mod">
          <ac:chgData name="Kristina Elen" userId="79a21bbd-83f7-4e16-a863-8531c314eb69" providerId="ADAL" clId="{BF52F6CA-D908-4C2C-A9B0-4467AD4FBBAA}" dt="2022-10-10T20:20:18.634" v="212" actId="26606"/>
          <ac:spMkLst>
            <pc:docMk/>
            <pc:sldMk cId="601619505" sldId="264"/>
            <ac:spMk id="2" creationId="{00000000-0000-0000-0000-000000000000}"/>
          </ac:spMkLst>
        </pc:spChg>
        <pc:spChg chg="del mod">
          <ac:chgData name="Kristina Elen" userId="79a21bbd-83f7-4e16-a863-8531c314eb69" providerId="ADAL" clId="{BF52F6CA-D908-4C2C-A9B0-4467AD4FBBAA}" dt="2022-10-10T20:20:18.634" v="212" actId="26606"/>
          <ac:spMkLst>
            <pc:docMk/>
            <pc:sldMk cId="601619505" sldId="264"/>
            <ac:spMk id="3" creationId="{00000000-0000-0000-0000-000000000000}"/>
          </ac:spMkLst>
        </pc:spChg>
        <pc:spChg chg="add">
          <ac:chgData name="Kristina Elen" userId="79a21bbd-83f7-4e16-a863-8531c314eb69" providerId="ADAL" clId="{BF52F6CA-D908-4C2C-A9B0-4467AD4FBBAA}" dt="2022-10-10T20:20:18.634" v="212" actId="26606"/>
          <ac:spMkLst>
            <pc:docMk/>
            <pc:sldMk cId="601619505" sldId="264"/>
            <ac:spMk id="9" creationId="{B819A166-7571-4003-A6B8-B62034C3ED30}"/>
          </ac:spMkLst>
        </pc:spChg>
        <pc:graphicFrameChg chg="add">
          <ac:chgData name="Kristina Elen" userId="79a21bbd-83f7-4e16-a863-8531c314eb69" providerId="ADAL" clId="{BF52F6CA-D908-4C2C-A9B0-4467AD4FBBAA}" dt="2022-10-10T20:20:18.634" v="212" actId="26606"/>
          <ac:graphicFrameMkLst>
            <pc:docMk/>
            <pc:sldMk cId="601619505" sldId="264"/>
            <ac:graphicFrameMk id="5" creationId="{FB7B5AD3-F7D1-9A4E-67E2-4D419583B878}"/>
          </ac:graphicFrameMkLst>
        </pc:graphicFrameChg>
      </pc:sldChg>
      <pc:sldChg chg="addSp delSp modSp add del mod setBg">
        <pc:chgData name="Kristina Elen" userId="79a21bbd-83f7-4e16-a863-8531c314eb69" providerId="ADAL" clId="{BF52F6CA-D908-4C2C-A9B0-4467AD4FBBAA}" dt="2022-10-11T09:54:34.174" v="265" actId="47"/>
        <pc:sldMkLst>
          <pc:docMk/>
          <pc:sldMk cId="91272120" sldId="265"/>
        </pc:sldMkLst>
        <pc:spChg chg="mod">
          <ac:chgData name="Kristina Elen" userId="79a21bbd-83f7-4e16-a863-8531c314eb69" providerId="ADAL" clId="{BF52F6CA-D908-4C2C-A9B0-4467AD4FBBAA}" dt="2022-10-10T20:20:24.822" v="213" actId="26606"/>
          <ac:spMkLst>
            <pc:docMk/>
            <pc:sldMk cId="91272120" sldId="265"/>
            <ac:spMk id="2" creationId="{00000000-0000-0000-0000-000000000000}"/>
          </ac:spMkLst>
        </pc:spChg>
        <pc:spChg chg="del">
          <ac:chgData name="Kristina Elen" userId="79a21bbd-83f7-4e16-a863-8531c314eb69" providerId="ADAL" clId="{BF52F6CA-D908-4C2C-A9B0-4467AD4FBBAA}" dt="2022-10-10T20:20:24.822" v="213" actId="26606"/>
          <ac:spMkLst>
            <pc:docMk/>
            <pc:sldMk cId="91272120" sldId="265"/>
            <ac:spMk id="3" creationId="{00000000-0000-0000-0000-000000000000}"/>
          </ac:spMkLst>
        </pc:spChg>
        <pc:spChg chg="add">
          <ac:chgData name="Kristina Elen" userId="79a21bbd-83f7-4e16-a863-8531c314eb69" providerId="ADAL" clId="{BF52F6CA-D908-4C2C-A9B0-4467AD4FBBAA}" dt="2022-10-10T20:20:24.822" v="213" actId="26606"/>
          <ac:spMkLst>
            <pc:docMk/>
            <pc:sldMk cId="91272120" sldId="265"/>
            <ac:spMk id="9" creationId="{B819A166-7571-4003-A6B8-B62034C3ED30}"/>
          </ac:spMkLst>
        </pc:spChg>
        <pc:graphicFrameChg chg="add">
          <ac:chgData name="Kristina Elen" userId="79a21bbd-83f7-4e16-a863-8531c314eb69" providerId="ADAL" clId="{BF52F6CA-D908-4C2C-A9B0-4467AD4FBBAA}" dt="2022-10-10T20:20:24.822" v="213" actId="26606"/>
          <ac:graphicFrameMkLst>
            <pc:docMk/>
            <pc:sldMk cId="91272120" sldId="265"/>
            <ac:graphicFrameMk id="5" creationId="{87703208-A0C8-F615-89F3-FA7D051B0518}"/>
          </ac:graphicFrameMkLst>
        </pc:graphicFrameChg>
      </pc:sldChg>
      <pc:sldChg chg="addSp delSp modSp add del mod setBg">
        <pc:chgData name="Kristina Elen" userId="79a21bbd-83f7-4e16-a863-8531c314eb69" providerId="ADAL" clId="{BF52F6CA-D908-4C2C-A9B0-4467AD4FBBAA}" dt="2022-10-11T09:54:34.389" v="266" actId="47"/>
        <pc:sldMkLst>
          <pc:docMk/>
          <pc:sldMk cId="3943928648" sldId="266"/>
        </pc:sldMkLst>
        <pc:spChg chg="mod">
          <ac:chgData name="Kristina Elen" userId="79a21bbd-83f7-4e16-a863-8531c314eb69" providerId="ADAL" clId="{BF52F6CA-D908-4C2C-A9B0-4467AD4FBBAA}" dt="2022-10-10T20:20:27.920" v="214" actId="26606"/>
          <ac:spMkLst>
            <pc:docMk/>
            <pc:sldMk cId="3943928648" sldId="266"/>
            <ac:spMk id="2" creationId="{00000000-0000-0000-0000-000000000000}"/>
          </ac:spMkLst>
        </pc:spChg>
        <pc:spChg chg="del">
          <ac:chgData name="Kristina Elen" userId="79a21bbd-83f7-4e16-a863-8531c314eb69" providerId="ADAL" clId="{BF52F6CA-D908-4C2C-A9B0-4467AD4FBBAA}" dt="2022-10-10T20:20:27.920" v="214" actId="26606"/>
          <ac:spMkLst>
            <pc:docMk/>
            <pc:sldMk cId="3943928648" sldId="266"/>
            <ac:spMk id="3" creationId="{00000000-0000-0000-0000-000000000000}"/>
          </ac:spMkLst>
        </pc:spChg>
        <pc:spChg chg="add">
          <ac:chgData name="Kristina Elen" userId="79a21bbd-83f7-4e16-a863-8531c314eb69" providerId="ADAL" clId="{BF52F6CA-D908-4C2C-A9B0-4467AD4FBBAA}" dt="2022-10-10T20:20:27.920" v="214" actId="26606"/>
          <ac:spMkLst>
            <pc:docMk/>
            <pc:sldMk cId="3943928648" sldId="266"/>
            <ac:spMk id="9" creationId="{B819A166-7571-4003-A6B8-B62034C3ED30}"/>
          </ac:spMkLst>
        </pc:spChg>
        <pc:graphicFrameChg chg="add">
          <ac:chgData name="Kristina Elen" userId="79a21bbd-83f7-4e16-a863-8531c314eb69" providerId="ADAL" clId="{BF52F6CA-D908-4C2C-A9B0-4467AD4FBBAA}" dt="2022-10-10T20:20:27.920" v="214" actId="26606"/>
          <ac:graphicFrameMkLst>
            <pc:docMk/>
            <pc:sldMk cId="3943928648" sldId="266"/>
            <ac:graphicFrameMk id="5" creationId="{FC2A674D-75F4-88B8-B1E6-DCCE30D08B2F}"/>
          </ac:graphicFrameMkLst>
        </pc:graphicFrameChg>
      </pc:sldChg>
      <pc:sldChg chg="add del">
        <pc:chgData name="Kristina Elen" userId="79a21bbd-83f7-4e16-a863-8531c314eb69" providerId="ADAL" clId="{BF52F6CA-D908-4C2C-A9B0-4467AD4FBBAA}" dt="2022-10-11T09:54:34.588" v="267" actId="47"/>
        <pc:sldMkLst>
          <pc:docMk/>
          <pc:sldMk cId="2875366282" sldId="267"/>
        </pc:sldMkLst>
      </pc:sldChg>
      <pc:sldChg chg="addSp modSp add del mod setBg">
        <pc:chgData name="Kristina Elen" userId="79a21bbd-83f7-4e16-a863-8531c314eb69" providerId="ADAL" clId="{BF52F6CA-D908-4C2C-A9B0-4467AD4FBBAA}" dt="2022-10-11T09:54:34.773" v="268" actId="47"/>
        <pc:sldMkLst>
          <pc:docMk/>
          <pc:sldMk cId="536692282" sldId="268"/>
        </pc:sldMkLst>
        <pc:spChg chg="mod">
          <ac:chgData name="Kristina Elen" userId="79a21bbd-83f7-4e16-a863-8531c314eb69" providerId="ADAL" clId="{BF52F6CA-D908-4C2C-A9B0-4467AD4FBBAA}" dt="2022-10-10T20:22:42.720" v="215" actId="26606"/>
          <ac:spMkLst>
            <pc:docMk/>
            <pc:sldMk cId="536692282" sldId="268"/>
            <ac:spMk id="2" creationId="{00000000-0000-0000-0000-000000000000}"/>
          </ac:spMkLst>
        </pc:spChg>
        <pc:spChg chg="mod">
          <ac:chgData name="Kristina Elen" userId="79a21bbd-83f7-4e16-a863-8531c314eb69" providerId="ADAL" clId="{BF52F6CA-D908-4C2C-A9B0-4467AD4FBBAA}" dt="2022-10-10T20:22:42.720" v="215" actId="26606"/>
          <ac:spMkLst>
            <pc:docMk/>
            <pc:sldMk cId="536692282" sldId="268"/>
            <ac:spMk id="3" creationId="{00000000-0000-0000-0000-000000000000}"/>
          </ac:spMkLst>
        </pc:spChg>
        <pc:spChg chg="add">
          <ac:chgData name="Kristina Elen" userId="79a21bbd-83f7-4e16-a863-8531c314eb69" providerId="ADAL" clId="{BF52F6CA-D908-4C2C-A9B0-4467AD4FBBAA}" dt="2022-10-10T20:22:42.720" v="215" actId="26606"/>
          <ac:spMkLst>
            <pc:docMk/>
            <pc:sldMk cId="536692282" sldId="268"/>
            <ac:spMk id="8" creationId="{DC8C3900-B8A1-4965-88E6-CBCBFE067207}"/>
          </ac:spMkLst>
        </pc:spChg>
      </pc:sldChg>
      <pc:sldChg chg="addSp modSp add del mod setBg">
        <pc:chgData name="Kristina Elen" userId="79a21bbd-83f7-4e16-a863-8531c314eb69" providerId="ADAL" clId="{BF52F6CA-D908-4C2C-A9B0-4467AD4FBBAA}" dt="2022-10-11T09:54:34.966" v="269" actId="47"/>
        <pc:sldMkLst>
          <pc:docMk/>
          <pc:sldMk cId="686137724" sldId="269"/>
        </pc:sldMkLst>
        <pc:spChg chg="mod">
          <ac:chgData name="Kristina Elen" userId="79a21bbd-83f7-4e16-a863-8531c314eb69" providerId="ADAL" clId="{BF52F6CA-D908-4C2C-A9B0-4467AD4FBBAA}" dt="2022-10-10T20:22:47.723" v="216" actId="26606"/>
          <ac:spMkLst>
            <pc:docMk/>
            <pc:sldMk cId="686137724" sldId="269"/>
            <ac:spMk id="2" creationId="{00000000-0000-0000-0000-000000000000}"/>
          </ac:spMkLst>
        </pc:spChg>
        <pc:spChg chg="mod">
          <ac:chgData name="Kristina Elen" userId="79a21bbd-83f7-4e16-a863-8531c314eb69" providerId="ADAL" clId="{BF52F6CA-D908-4C2C-A9B0-4467AD4FBBAA}" dt="2022-10-10T20:22:47.723" v="216" actId="26606"/>
          <ac:spMkLst>
            <pc:docMk/>
            <pc:sldMk cId="686137724" sldId="269"/>
            <ac:spMk id="3" creationId="{00000000-0000-0000-0000-000000000000}"/>
          </ac:spMkLst>
        </pc:spChg>
        <pc:spChg chg="add">
          <ac:chgData name="Kristina Elen" userId="79a21bbd-83f7-4e16-a863-8531c314eb69" providerId="ADAL" clId="{BF52F6CA-D908-4C2C-A9B0-4467AD4FBBAA}" dt="2022-10-10T20:22:47.723" v="216" actId="26606"/>
          <ac:spMkLst>
            <pc:docMk/>
            <pc:sldMk cId="686137724" sldId="269"/>
            <ac:spMk id="8" creationId="{DC8C3900-B8A1-4965-88E6-CBCBFE067207}"/>
          </ac:spMkLst>
        </pc:spChg>
      </pc:sldChg>
      <pc:sldChg chg="addSp modSp add del mod setBg">
        <pc:chgData name="Kristina Elen" userId="79a21bbd-83f7-4e16-a863-8531c314eb69" providerId="ADAL" clId="{BF52F6CA-D908-4C2C-A9B0-4467AD4FBBAA}" dt="2022-10-11T09:54:35.161" v="270" actId="47"/>
        <pc:sldMkLst>
          <pc:docMk/>
          <pc:sldMk cId="548709240" sldId="270"/>
        </pc:sldMkLst>
        <pc:spChg chg="mod">
          <ac:chgData name="Kristina Elen" userId="79a21bbd-83f7-4e16-a863-8531c314eb69" providerId="ADAL" clId="{BF52F6CA-D908-4C2C-A9B0-4467AD4FBBAA}" dt="2022-10-10T20:22:53.838" v="217" actId="26606"/>
          <ac:spMkLst>
            <pc:docMk/>
            <pc:sldMk cId="548709240" sldId="270"/>
            <ac:spMk id="2" creationId="{00000000-0000-0000-0000-000000000000}"/>
          </ac:spMkLst>
        </pc:spChg>
        <pc:spChg chg="mod">
          <ac:chgData name="Kristina Elen" userId="79a21bbd-83f7-4e16-a863-8531c314eb69" providerId="ADAL" clId="{BF52F6CA-D908-4C2C-A9B0-4467AD4FBBAA}" dt="2022-10-10T20:22:53.838" v="217" actId="26606"/>
          <ac:spMkLst>
            <pc:docMk/>
            <pc:sldMk cId="548709240" sldId="270"/>
            <ac:spMk id="3" creationId="{00000000-0000-0000-0000-000000000000}"/>
          </ac:spMkLst>
        </pc:spChg>
        <pc:spChg chg="add">
          <ac:chgData name="Kristina Elen" userId="79a21bbd-83f7-4e16-a863-8531c314eb69" providerId="ADAL" clId="{BF52F6CA-D908-4C2C-A9B0-4467AD4FBBAA}" dt="2022-10-10T20:22:53.838" v="217" actId="26606"/>
          <ac:spMkLst>
            <pc:docMk/>
            <pc:sldMk cId="548709240" sldId="270"/>
            <ac:spMk id="8" creationId="{DC8C3900-B8A1-4965-88E6-CBCBFE067207}"/>
          </ac:spMkLst>
        </pc:spChg>
      </pc:sldChg>
      <pc:sldChg chg="addSp modSp add del mod setBg">
        <pc:chgData name="Kristina Elen" userId="79a21bbd-83f7-4e16-a863-8531c314eb69" providerId="ADAL" clId="{BF52F6CA-D908-4C2C-A9B0-4467AD4FBBAA}" dt="2022-10-11T09:54:35.342" v="271" actId="47"/>
        <pc:sldMkLst>
          <pc:docMk/>
          <pc:sldMk cId="2583282784" sldId="271"/>
        </pc:sldMkLst>
        <pc:spChg chg="mod">
          <ac:chgData name="Kristina Elen" userId="79a21bbd-83f7-4e16-a863-8531c314eb69" providerId="ADAL" clId="{BF52F6CA-D908-4C2C-A9B0-4467AD4FBBAA}" dt="2022-10-10T20:22:56.811" v="218" actId="26606"/>
          <ac:spMkLst>
            <pc:docMk/>
            <pc:sldMk cId="2583282784" sldId="271"/>
            <ac:spMk id="2" creationId="{00000000-0000-0000-0000-000000000000}"/>
          </ac:spMkLst>
        </pc:spChg>
        <pc:spChg chg="mod">
          <ac:chgData name="Kristina Elen" userId="79a21bbd-83f7-4e16-a863-8531c314eb69" providerId="ADAL" clId="{BF52F6CA-D908-4C2C-A9B0-4467AD4FBBAA}" dt="2022-10-10T20:22:56.811" v="218" actId="26606"/>
          <ac:spMkLst>
            <pc:docMk/>
            <pc:sldMk cId="2583282784" sldId="271"/>
            <ac:spMk id="3" creationId="{00000000-0000-0000-0000-000000000000}"/>
          </ac:spMkLst>
        </pc:spChg>
        <pc:spChg chg="add">
          <ac:chgData name="Kristina Elen" userId="79a21bbd-83f7-4e16-a863-8531c314eb69" providerId="ADAL" clId="{BF52F6CA-D908-4C2C-A9B0-4467AD4FBBAA}" dt="2022-10-10T20:22:56.811" v="218" actId="26606"/>
          <ac:spMkLst>
            <pc:docMk/>
            <pc:sldMk cId="2583282784" sldId="271"/>
            <ac:spMk id="8" creationId="{DC8C3900-B8A1-4965-88E6-CBCBFE067207}"/>
          </ac:spMkLst>
        </pc:spChg>
      </pc:sldChg>
      <pc:sldChg chg="addSp modSp add del mod setBg">
        <pc:chgData name="Kristina Elen" userId="79a21bbd-83f7-4e16-a863-8531c314eb69" providerId="ADAL" clId="{BF52F6CA-D908-4C2C-A9B0-4467AD4FBBAA}" dt="2022-10-11T09:54:35.542" v="272" actId="47"/>
        <pc:sldMkLst>
          <pc:docMk/>
          <pc:sldMk cId="3820041294" sldId="272"/>
        </pc:sldMkLst>
        <pc:spChg chg="mod">
          <ac:chgData name="Kristina Elen" userId="79a21bbd-83f7-4e16-a863-8531c314eb69" providerId="ADAL" clId="{BF52F6CA-D908-4C2C-A9B0-4467AD4FBBAA}" dt="2022-10-10T20:23:00.616" v="219" actId="26606"/>
          <ac:spMkLst>
            <pc:docMk/>
            <pc:sldMk cId="3820041294" sldId="272"/>
            <ac:spMk id="2" creationId="{00000000-0000-0000-0000-000000000000}"/>
          </ac:spMkLst>
        </pc:spChg>
        <pc:spChg chg="mod">
          <ac:chgData name="Kristina Elen" userId="79a21bbd-83f7-4e16-a863-8531c314eb69" providerId="ADAL" clId="{BF52F6CA-D908-4C2C-A9B0-4467AD4FBBAA}" dt="2022-10-10T20:23:00.616" v="219" actId="26606"/>
          <ac:spMkLst>
            <pc:docMk/>
            <pc:sldMk cId="3820041294" sldId="272"/>
            <ac:spMk id="3" creationId="{00000000-0000-0000-0000-000000000000}"/>
          </ac:spMkLst>
        </pc:spChg>
        <pc:spChg chg="add">
          <ac:chgData name="Kristina Elen" userId="79a21bbd-83f7-4e16-a863-8531c314eb69" providerId="ADAL" clId="{BF52F6CA-D908-4C2C-A9B0-4467AD4FBBAA}" dt="2022-10-10T20:23:00.616" v="219" actId="26606"/>
          <ac:spMkLst>
            <pc:docMk/>
            <pc:sldMk cId="3820041294" sldId="272"/>
            <ac:spMk id="8" creationId="{DC8C3900-B8A1-4965-88E6-CBCBFE067207}"/>
          </ac:spMkLst>
        </pc:spChg>
      </pc:sldChg>
      <pc:sldChg chg="addSp modSp add del mod setBg addAnim">
        <pc:chgData name="Kristina Elen" userId="79a21bbd-83f7-4e16-a863-8531c314eb69" providerId="ADAL" clId="{BF52F6CA-D908-4C2C-A9B0-4467AD4FBBAA}" dt="2022-10-11T09:54:35.737" v="273" actId="47"/>
        <pc:sldMkLst>
          <pc:docMk/>
          <pc:sldMk cId="3578220496" sldId="273"/>
        </pc:sldMkLst>
        <pc:spChg chg="mod">
          <ac:chgData name="Kristina Elen" userId="79a21bbd-83f7-4e16-a863-8531c314eb69" providerId="ADAL" clId="{BF52F6CA-D908-4C2C-A9B0-4467AD4FBBAA}" dt="2022-10-10T20:23:16.005" v="220" actId="26606"/>
          <ac:spMkLst>
            <pc:docMk/>
            <pc:sldMk cId="3578220496" sldId="273"/>
            <ac:spMk id="2" creationId="{00000000-0000-0000-0000-000000000000}"/>
          </ac:spMkLst>
        </pc:spChg>
        <pc:spChg chg="mod">
          <ac:chgData name="Kristina Elen" userId="79a21bbd-83f7-4e16-a863-8531c314eb69" providerId="ADAL" clId="{BF52F6CA-D908-4C2C-A9B0-4467AD4FBBAA}" dt="2022-10-10T20:23:16.005" v="220" actId="26606"/>
          <ac:spMkLst>
            <pc:docMk/>
            <pc:sldMk cId="3578220496" sldId="273"/>
            <ac:spMk id="3" creationId="{00000000-0000-0000-0000-000000000000}"/>
          </ac:spMkLst>
        </pc:spChg>
        <pc:spChg chg="add">
          <ac:chgData name="Kristina Elen" userId="79a21bbd-83f7-4e16-a863-8531c314eb69" providerId="ADAL" clId="{BF52F6CA-D908-4C2C-A9B0-4467AD4FBBAA}" dt="2022-10-10T20:23:16.005" v="220" actId="26606"/>
          <ac:spMkLst>
            <pc:docMk/>
            <pc:sldMk cId="3578220496" sldId="273"/>
            <ac:spMk id="8" creationId="{DE7FFD28-545C-4C88-A2E7-152FB234C92C}"/>
          </ac:spMkLst>
        </pc:spChg>
      </pc:sldChg>
      <pc:sldChg chg="addSp modSp add del mod setBg">
        <pc:chgData name="Kristina Elen" userId="79a21bbd-83f7-4e16-a863-8531c314eb69" providerId="ADAL" clId="{BF52F6CA-D908-4C2C-A9B0-4467AD4FBBAA}" dt="2022-10-11T09:54:35.954" v="274" actId="47"/>
        <pc:sldMkLst>
          <pc:docMk/>
          <pc:sldMk cId="3003038924" sldId="274"/>
        </pc:sldMkLst>
        <pc:spChg chg="mod">
          <ac:chgData name="Kristina Elen" userId="79a21bbd-83f7-4e16-a863-8531c314eb69" providerId="ADAL" clId="{BF52F6CA-D908-4C2C-A9B0-4467AD4FBBAA}" dt="2022-10-10T20:23:20.806" v="222" actId="26606"/>
          <ac:spMkLst>
            <pc:docMk/>
            <pc:sldMk cId="3003038924" sldId="274"/>
            <ac:spMk id="2" creationId="{00000000-0000-0000-0000-000000000000}"/>
          </ac:spMkLst>
        </pc:spChg>
        <pc:spChg chg="mod">
          <ac:chgData name="Kristina Elen" userId="79a21bbd-83f7-4e16-a863-8531c314eb69" providerId="ADAL" clId="{BF52F6CA-D908-4C2C-A9B0-4467AD4FBBAA}" dt="2022-10-10T20:23:20.806" v="222" actId="26606"/>
          <ac:spMkLst>
            <pc:docMk/>
            <pc:sldMk cId="3003038924" sldId="274"/>
            <ac:spMk id="3" creationId="{00000000-0000-0000-0000-000000000000}"/>
          </ac:spMkLst>
        </pc:spChg>
        <pc:spChg chg="add">
          <ac:chgData name="Kristina Elen" userId="79a21bbd-83f7-4e16-a863-8531c314eb69" providerId="ADAL" clId="{BF52F6CA-D908-4C2C-A9B0-4467AD4FBBAA}" dt="2022-10-10T20:23:20.806" v="222" actId="26606"/>
          <ac:spMkLst>
            <pc:docMk/>
            <pc:sldMk cId="3003038924" sldId="274"/>
            <ac:spMk id="8" creationId="{DE7FFD28-545C-4C88-A2E7-152FB234C92C}"/>
          </ac:spMkLst>
        </pc:spChg>
      </pc:sldChg>
      <pc:sldChg chg="addSp modSp add del mod setBg">
        <pc:chgData name="Kristina Elen" userId="79a21bbd-83f7-4e16-a863-8531c314eb69" providerId="ADAL" clId="{BF52F6CA-D908-4C2C-A9B0-4467AD4FBBAA}" dt="2022-10-11T09:54:36.142" v="275" actId="47"/>
        <pc:sldMkLst>
          <pc:docMk/>
          <pc:sldMk cId="3929747137" sldId="275"/>
        </pc:sldMkLst>
        <pc:spChg chg="mod">
          <ac:chgData name="Kristina Elen" userId="79a21bbd-83f7-4e16-a863-8531c314eb69" providerId="ADAL" clId="{BF52F6CA-D908-4C2C-A9B0-4467AD4FBBAA}" dt="2022-10-10T20:23:23.801" v="223" actId="26606"/>
          <ac:spMkLst>
            <pc:docMk/>
            <pc:sldMk cId="3929747137" sldId="275"/>
            <ac:spMk id="2" creationId="{00000000-0000-0000-0000-000000000000}"/>
          </ac:spMkLst>
        </pc:spChg>
        <pc:spChg chg="mod">
          <ac:chgData name="Kristina Elen" userId="79a21bbd-83f7-4e16-a863-8531c314eb69" providerId="ADAL" clId="{BF52F6CA-D908-4C2C-A9B0-4467AD4FBBAA}" dt="2022-10-10T20:23:23.801" v="223" actId="26606"/>
          <ac:spMkLst>
            <pc:docMk/>
            <pc:sldMk cId="3929747137" sldId="275"/>
            <ac:spMk id="3" creationId="{00000000-0000-0000-0000-000000000000}"/>
          </ac:spMkLst>
        </pc:spChg>
        <pc:spChg chg="add">
          <ac:chgData name="Kristina Elen" userId="79a21bbd-83f7-4e16-a863-8531c314eb69" providerId="ADAL" clId="{BF52F6CA-D908-4C2C-A9B0-4467AD4FBBAA}" dt="2022-10-10T20:23:23.801" v="223" actId="26606"/>
          <ac:spMkLst>
            <pc:docMk/>
            <pc:sldMk cId="3929747137" sldId="275"/>
            <ac:spMk id="8" creationId="{DE7FFD28-545C-4C88-A2E7-152FB234C92C}"/>
          </ac:spMkLst>
        </pc:spChg>
      </pc:sldChg>
      <pc:sldChg chg="addSp modSp add del mod setBg">
        <pc:chgData name="Kristina Elen" userId="79a21bbd-83f7-4e16-a863-8531c314eb69" providerId="ADAL" clId="{BF52F6CA-D908-4C2C-A9B0-4467AD4FBBAA}" dt="2022-10-11T09:54:36.363" v="276" actId="47"/>
        <pc:sldMkLst>
          <pc:docMk/>
          <pc:sldMk cId="1426412975" sldId="276"/>
        </pc:sldMkLst>
        <pc:spChg chg="mod">
          <ac:chgData name="Kristina Elen" userId="79a21bbd-83f7-4e16-a863-8531c314eb69" providerId="ADAL" clId="{BF52F6CA-D908-4C2C-A9B0-4467AD4FBBAA}" dt="2022-10-10T20:23:26.813" v="224" actId="26606"/>
          <ac:spMkLst>
            <pc:docMk/>
            <pc:sldMk cId="1426412975" sldId="276"/>
            <ac:spMk id="2" creationId="{00000000-0000-0000-0000-000000000000}"/>
          </ac:spMkLst>
        </pc:spChg>
        <pc:spChg chg="mod">
          <ac:chgData name="Kristina Elen" userId="79a21bbd-83f7-4e16-a863-8531c314eb69" providerId="ADAL" clId="{BF52F6CA-D908-4C2C-A9B0-4467AD4FBBAA}" dt="2022-10-10T20:23:26.813" v="224" actId="26606"/>
          <ac:spMkLst>
            <pc:docMk/>
            <pc:sldMk cId="1426412975" sldId="276"/>
            <ac:spMk id="3" creationId="{00000000-0000-0000-0000-000000000000}"/>
          </ac:spMkLst>
        </pc:spChg>
        <pc:spChg chg="add">
          <ac:chgData name="Kristina Elen" userId="79a21bbd-83f7-4e16-a863-8531c314eb69" providerId="ADAL" clId="{BF52F6CA-D908-4C2C-A9B0-4467AD4FBBAA}" dt="2022-10-10T20:23:26.813" v="224" actId="26606"/>
          <ac:spMkLst>
            <pc:docMk/>
            <pc:sldMk cId="1426412975" sldId="276"/>
            <ac:spMk id="8" creationId="{DE7FFD28-545C-4C88-A2E7-152FB234C92C}"/>
          </ac:spMkLst>
        </pc:spChg>
      </pc:sldChg>
      <pc:sldChg chg="addSp modSp add del mod setBg addAnim">
        <pc:chgData name="Kristina Elen" userId="79a21bbd-83f7-4e16-a863-8531c314eb69" providerId="ADAL" clId="{BF52F6CA-D908-4C2C-A9B0-4467AD4FBBAA}" dt="2022-10-11T09:54:36.542" v="277" actId="47"/>
        <pc:sldMkLst>
          <pc:docMk/>
          <pc:sldMk cId="897587877" sldId="277"/>
        </pc:sldMkLst>
        <pc:spChg chg="mod">
          <ac:chgData name="Kristina Elen" userId="79a21bbd-83f7-4e16-a863-8531c314eb69" providerId="ADAL" clId="{BF52F6CA-D908-4C2C-A9B0-4467AD4FBBAA}" dt="2022-10-10T20:23:38.266" v="225" actId="26606"/>
          <ac:spMkLst>
            <pc:docMk/>
            <pc:sldMk cId="897587877" sldId="277"/>
            <ac:spMk id="2" creationId="{00000000-0000-0000-0000-000000000000}"/>
          </ac:spMkLst>
        </pc:spChg>
        <pc:spChg chg="mod">
          <ac:chgData name="Kristina Elen" userId="79a21bbd-83f7-4e16-a863-8531c314eb69" providerId="ADAL" clId="{BF52F6CA-D908-4C2C-A9B0-4467AD4FBBAA}" dt="2022-10-10T20:23:38.266" v="225" actId="26606"/>
          <ac:spMkLst>
            <pc:docMk/>
            <pc:sldMk cId="897587877" sldId="277"/>
            <ac:spMk id="3" creationId="{00000000-0000-0000-0000-000000000000}"/>
          </ac:spMkLst>
        </pc:spChg>
        <pc:spChg chg="add">
          <ac:chgData name="Kristina Elen" userId="79a21bbd-83f7-4e16-a863-8531c314eb69" providerId="ADAL" clId="{BF52F6CA-D908-4C2C-A9B0-4467AD4FBBAA}" dt="2022-10-10T20:23:38.266" v="225" actId="26606"/>
          <ac:spMkLst>
            <pc:docMk/>
            <pc:sldMk cId="897587877" sldId="277"/>
            <ac:spMk id="8" creationId="{DE7FFD28-545C-4C88-A2E7-152FB234C92C}"/>
          </ac:spMkLst>
        </pc:spChg>
      </pc:sldChg>
      <pc:sldChg chg="addSp modSp add del mod setBg">
        <pc:chgData name="Kristina Elen" userId="79a21bbd-83f7-4e16-a863-8531c314eb69" providerId="ADAL" clId="{BF52F6CA-D908-4C2C-A9B0-4467AD4FBBAA}" dt="2022-10-11T09:54:36.757" v="278" actId="47"/>
        <pc:sldMkLst>
          <pc:docMk/>
          <pc:sldMk cId="2026222480" sldId="278"/>
        </pc:sldMkLst>
        <pc:spChg chg="mod">
          <ac:chgData name="Kristina Elen" userId="79a21bbd-83f7-4e16-a863-8531c314eb69" providerId="ADAL" clId="{BF52F6CA-D908-4C2C-A9B0-4467AD4FBBAA}" dt="2022-10-10T20:23:43.920" v="227" actId="26606"/>
          <ac:spMkLst>
            <pc:docMk/>
            <pc:sldMk cId="2026222480" sldId="278"/>
            <ac:spMk id="2" creationId="{00000000-0000-0000-0000-000000000000}"/>
          </ac:spMkLst>
        </pc:spChg>
        <pc:spChg chg="mod">
          <ac:chgData name="Kristina Elen" userId="79a21bbd-83f7-4e16-a863-8531c314eb69" providerId="ADAL" clId="{BF52F6CA-D908-4C2C-A9B0-4467AD4FBBAA}" dt="2022-10-10T20:23:43.920" v="227" actId="26606"/>
          <ac:spMkLst>
            <pc:docMk/>
            <pc:sldMk cId="2026222480" sldId="278"/>
            <ac:spMk id="3" creationId="{00000000-0000-0000-0000-000000000000}"/>
          </ac:spMkLst>
        </pc:spChg>
        <pc:spChg chg="add">
          <ac:chgData name="Kristina Elen" userId="79a21bbd-83f7-4e16-a863-8531c314eb69" providerId="ADAL" clId="{BF52F6CA-D908-4C2C-A9B0-4467AD4FBBAA}" dt="2022-10-10T20:23:43.920" v="227" actId="26606"/>
          <ac:spMkLst>
            <pc:docMk/>
            <pc:sldMk cId="2026222480" sldId="278"/>
            <ac:spMk id="8" creationId="{DE7FFD28-545C-4C88-A2E7-152FB234C92C}"/>
          </ac:spMkLst>
        </pc:spChg>
      </pc:sldChg>
      <pc:sldChg chg="addSp modSp add del mod setBg">
        <pc:chgData name="Kristina Elen" userId="79a21bbd-83f7-4e16-a863-8531c314eb69" providerId="ADAL" clId="{BF52F6CA-D908-4C2C-A9B0-4467AD4FBBAA}" dt="2022-10-11T09:54:36.975" v="279" actId="47"/>
        <pc:sldMkLst>
          <pc:docMk/>
          <pc:sldMk cId="1397233516" sldId="279"/>
        </pc:sldMkLst>
        <pc:spChg chg="mod">
          <ac:chgData name="Kristina Elen" userId="79a21bbd-83f7-4e16-a863-8531c314eb69" providerId="ADAL" clId="{BF52F6CA-D908-4C2C-A9B0-4467AD4FBBAA}" dt="2022-10-10T20:23:51.436" v="228" actId="26606"/>
          <ac:spMkLst>
            <pc:docMk/>
            <pc:sldMk cId="1397233516" sldId="279"/>
            <ac:spMk id="2" creationId="{00000000-0000-0000-0000-000000000000}"/>
          </ac:spMkLst>
        </pc:spChg>
        <pc:spChg chg="mod">
          <ac:chgData name="Kristina Elen" userId="79a21bbd-83f7-4e16-a863-8531c314eb69" providerId="ADAL" clId="{BF52F6CA-D908-4C2C-A9B0-4467AD4FBBAA}" dt="2022-10-10T20:23:51.436" v="228" actId="26606"/>
          <ac:spMkLst>
            <pc:docMk/>
            <pc:sldMk cId="1397233516" sldId="279"/>
            <ac:spMk id="3" creationId="{00000000-0000-0000-0000-000000000000}"/>
          </ac:spMkLst>
        </pc:spChg>
        <pc:spChg chg="add">
          <ac:chgData name="Kristina Elen" userId="79a21bbd-83f7-4e16-a863-8531c314eb69" providerId="ADAL" clId="{BF52F6CA-D908-4C2C-A9B0-4467AD4FBBAA}" dt="2022-10-10T20:23:51.436" v="228" actId="26606"/>
          <ac:spMkLst>
            <pc:docMk/>
            <pc:sldMk cId="1397233516" sldId="279"/>
            <ac:spMk id="8" creationId="{DE7FFD28-545C-4C88-A2E7-152FB234C92C}"/>
          </ac:spMkLst>
        </pc:spChg>
      </pc:sldChg>
      <pc:sldChg chg="addSp modSp add del mod setBg">
        <pc:chgData name="Kristina Elen" userId="79a21bbd-83f7-4e16-a863-8531c314eb69" providerId="ADAL" clId="{BF52F6CA-D908-4C2C-A9B0-4467AD4FBBAA}" dt="2022-10-11T09:54:37.176" v="280" actId="47"/>
        <pc:sldMkLst>
          <pc:docMk/>
          <pc:sldMk cId="184584867" sldId="280"/>
        </pc:sldMkLst>
        <pc:spChg chg="mod">
          <ac:chgData name="Kristina Elen" userId="79a21bbd-83f7-4e16-a863-8531c314eb69" providerId="ADAL" clId="{BF52F6CA-D908-4C2C-A9B0-4467AD4FBBAA}" dt="2022-10-10T20:23:55.679" v="229" actId="26606"/>
          <ac:spMkLst>
            <pc:docMk/>
            <pc:sldMk cId="184584867" sldId="280"/>
            <ac:spMk id="2" creationId="{00000000-0000-0000-0000-000000000000}"/>
          </ac:spMkLst>
        </pc:spChg>
        <pc:spChg chg="mod">
          <ac:chgData name="Kristina Elen" userId="79a21bbd-83f7-4e16-a863-8531c314eb69" providerId="ADAL" clId="{BF52F6CA-D908-4C2C-A9B0-4467AD4FBBAA}" dt="2022-10-10T20:23:55.679" v="229" actId="26606"/>
          <ac:spMkLst>
            <pc:docMk/>
            <pc:sldMk cId="184584867" sldId="280"/>
            <ac:spMk id="3" creationId="{00000000-0000-0000-0000-000000000000}"/>
          </ac:spMkLst>
        </pc:spChg>
        <pc:spChg chg="add">
          <ac:chgData name="Kristina Elen" userId="79a21bbd-83f7-4e16-a863-8531c314eb69" providerId="ADAL" clId="{BF52F6CA-D908-4C2C-A9B0-4467AD4FBBAA}" dt="2022-10-10T20:23:55.679" v="229" actId="26606"/>
          <ac:spMkLst>
            <pc:docMk/>
            <pc:sldMk cId="184584867" sldId="280"/>
            <ac:spMk id="8" creationId="{DE7FFD28-545C-4C88-A2E7-152FB234C92C}"/>
          </ac:spMkLst>
        </pc:spChg>
      </pc:sldChg>
      <pc:sldChg chg="addSp delSp modSp add del mod setBg">
        <pc:chgData name="Kristina Elen" userId="79a21bbd-83f7-4e16-a863-8531c314eb69" providerId="ADAL" clId="{BF52F6CA-D908-4C2C-A9B0-4467AD4FBBAA}" dt="2022-10-11T09:54:37.395" v="281" actId="47"/>
        <pc:sldMkLst>
          <pc:docMk/>
          <pc:sldMk cId="3007310315" sldId="281"/>
        </pc:sldMkLst>
        <pc:spChg chg="mod">
          <ac:chgData name="Kristina Elen" userId="79a21bbd-83f7-4e16-a863-8531c314eb69" providerId="ADAL" clId="{BF52F6CA-D908-4C2C-A9B0-4467AD4FBBAA}" dt="2022-10-10T20:24:22.711" v="234" actId="26606"/>
          <ac:spMkLst>
            <pc:docMk/>
            <pc:sldMk cId="3007310315" sldId="281"/>
            <ac:spMk id="2" creationId="{00000000-0000-0000-0000-000000000000}"/>
          </ac:spMkLst>
        </pc:spChg>
        <pc:spChg chg="mod">
          <ac:chgData name="Kristina Elen" userId="79a21bbd-83f7-4e16-a863-8531c314eb69" providerId="ADAL" clId="{BF52F6CA-D908-4C2C-A9B0-4467AD4FBBAA}" dt="2022-10-10T20:24:36.544" v="237" actId="207"/>
          <ac:spMkLst>
            <pc:docMk/>
            <pc:sldMk cId="3007310315" sldId="281"/>
            <ac:spMk id="3" creationId="{00000000-0000-0000-0000-000000000000}"/>
          </ac:spMkLst>
        </pc:spChg>
        <pc:spChg chg="add del">
          <ac:chgData name="Kristina Elen" userId="79a21bbd-83f7-4e16-a863-8531c314eb69" providerId="ADAL" clId="{BF52F6CA-D908-4C2C-A9B0-4467AD4FBBAA}" dt="2022-10-10T20:24:22.711" v="234" actId="26606"/>
          <ac:spMkLst>
            <pc:docMk/>
            <pc:sldMk cId="3007310315" sldId="281"/>
            <ac:spMk id="8" creationId="{DE7FFD28-545C-4C88-A2E7-152FB234C92C}"/>
          </ac:spMkLst>
        </pc:spChg>
        <pc:spChg chg="add">
          <ac:chgData name="Kristina Elen" userId="79a21bbd-83f7-4e16-a863-8531c314eb69" providerId="ADAL" clId="{BF52F6CA-D908-4C2C-A9B0-4467AD4FBBAA}" dt="2022-10-10T20:24:22.711" v="234" actId="26606"/>
          <ac:spMkLst>
            <pc:docMk/>
            <pc:sldMk cId="3007310315" sldId="281"/>
            <ac:spMk id="13" creationId="{DC8C3900-B8A1-4965-88E6-CBCBFE067207}"/>
          </ac:spMkLst>
        </pc:spChg>
      </pc:sldChg>
      <pc:sldChg chg="addSp modSp add del mod setBg">
        <pc:chgData name="Kristina Elen" userId="79a21bbd-83f7-4e16-a863-8531c314eb69" providerId="ADAL" clId="{BF52F6CA-D908-4C2C-A9B0-4467AD4FBBAA}" dt="2022-10-11T09:54:37.613" v="282" actId="47"/>
        <pc:sldMkLst>
          <pc:docMk/>
          <pc:sldMk cId="2398412429" sldId="282"/>
        </pc:sldMkLst>
        <pc:spChg chg="mod">
          <ac:chgData name="Kristina Elen" userId="79a21bbd-83f7-4e16-a863-8531c314eb69" providerId="ADAL" clId="{BF52F6CA-D908-4C2C-A9B0-4467AD4FBBAA}" dt="2022-10-10T20:24:40.956" v="238" actId="26606"/>
          <ac:spMkLst>
            <pc:docMk/>
            <pc:sldMk cId="2398412429" sldId="282"/>
            <ac:spMk id="2" creationId="{00000000-0000-0000-0000-000000000000}"/>
          </ac:spMkLst>
        </pc:spChg>
        <pc:spChg chg="mod">
          <ac:chgData name="Kristina Elen" userId="79a21bbd-83f7-4e16-a863-8531c314eb69" providerId="ADAL" clId="{BF52F6CA-D908-4C2C-A9B0-4467AD4FBBAA}" dt="2022-10-10T20:24:40.956" v="238" actId="26606"/>
          <ac:spMkLst>
            <pc:docMk/>
            <pc:sldMk cId="2398412429" sldId="282"/>
            <ac:spMk id="3" creationId="{00000000-0000-0000-0000-000000000000}"/>
          </ac:spMkLst>
        </pc:spChg>
        <pc:spChg chg="add">
          <ac:chgData name="Kristina Elen" userId="79a21bbd-83f7-4e16-a863-8531c314eb69" providerId="ADAL" clId="{BF52F6CA-D908-4C2C-A9B0-4467AD4FBBAA}" dt="2022-10-10T20:24:40.956" v="238" actId="26606"/>
          <ac:spMkLst>
            <pc:docMk/>
            <pc:sldMk cId="2398412429" sldId="282"/>
            <ac:spMk id="8" creationId="{DC8C3900-B8A1-4965-88E6-CBCBFE067207}"/>
          </ac:spMkLst>
        </pc:spChg>
      </pc:sldChg>
      <pc:sldChg chg="addSp modSp add del mod setBg">
        <pc:chgData name="Kristina Elen" userId="79a21bbd-83f7-4e16-a863-8531c314eb69" providerId="ADAL" clId="{BF52F6CA-D908-4C2C-A9B0-4467AD4FBBAA}" dt="2022-10-11T09:54:38.197" v="283" actId="47"/>
        <pc:sldMkLst>
          <pc:docMk/>
          <pc:sldMk cId="1444259392" sldId="283"/>
        </pc:sldMkLst>
        <pc:spChg chg="mod">
          <ac:chgData name="Kristina Elen" userId="79a21bbd-83f7-4e16-a863-8531c314eb69" providerId="ADAL" clId="{BF52F6CA-D908-4C2C-A9B0-4467AD4FBBAA}" dt="2022-10-10T20:24:43.902" v="239" actId="26606"/>
          <ac:spMkLst>
            <pc:docMk/>
            <pc:sldMk cId="1444259392" sldId="283"/>
            <ac:spMk id="2" creationId="{00000000-0000-0000-0000-000000000000}"/>
          </ac:spMkLst>
        </pc:spChg>
        <pc:spChg chg="mod">
          <ac:chgData name="Kristina Elen" userId="79a21bbd-83f7-4e16-a863-8531c314eb69" providerId="ADAL" clId="{BF52F6CA-D908-4C2C-A9B0-4467AD4FBBAA}" dt="2022-10-10T20:24:43.902" v="239" actId="26606"/>
          <ac:spMkLst>
            <pc:docMk/>
            <pc:sldMk cId="1444259392" sldId="283"/>
            <ac:spMk id="3" creationId="{00000000-0000-0000-0000-000000000000}"/>
          </ac:spMkLst>
        </pc:spChg>
        <pc:spChg chg="add">
          <ac:chgData name="Kristina Elen" userId="79a21bbd-83f7-4e16-a863-8531c314eb69" providerId="ADAL" clId="{BF52F6CA-D908-4C2C-A9B0-4467AD4FBBAA}" dt="2022-10-10T20:24:43.902" v="239" actId="26606"/>
          <ac:spMkLst>
            <pc:docMk/>
            <pc:sldMk cId="1444259392" sldId="283"/>
            <ac:spMk id="8" creationId="{DC8C3900-B8A1-4965-88E6-CBCBFE067207}"/>
          </ac:spMkLst>
        </pc:spChg>
      </pc:sldChg>
      <pc:sldChg chg="addSp modSp add del mod setBg addAnim">
        <pc:chgData name="Kristina Elen" userId="79a21bbd-83f7-4e16-a863-8531c314eb69" providerId="ADAL" clId="{BF52F6CA-D908-4C2C-A9B0-4467AD4FBBAA}" dt="2022-10-11T09:54:38.442" v="284" actId="47"/>
        <pc:sldMkLst>
          <pc:docMk/>
          <pc:sldMk cId="246826041" sldId="284"/>
        </pc:sldMkLst>
        <pc:spChg chg="mod">
          <ac:chgData name="Kristina Elen" userId="79a21bbd-83f7-4e16-a863-8531c314eb69" providerId="ADAL" clId="{BF52F6CA-D908-4C2C-A9B0-4467AD4FBBAA}" dt="2022-10-10T20:24:48.597" v="240" actId="26606"/>
          <ac:spMkLst>
            <pc:docMk/>
            <pc:sldMk cId="246826041" sldId="284"/>
            <ac:spMk id="2" creationId="{00000000-0000-0000-0000-000000000000}"/>
          </ac:spMkLst>
        </pc:spChg>
        <pc:spChg chg="mod">
          <ac:chgData name="Kristina Elen" userId="79a21bbd-83f7-4e16-a863-8531c314eb69" providerId="ADAL" clId="{BF52F6CA-D908-4C2C-A9B0-4467AD4FBBAA}" dt="2022-10-10T20:24:48.597" v="240" actId="26606"/>
          <ac:spMkLst>
            <pc:docMk/>
            <pc:sldMk cId="246826041" sldId="284"/>
            <ac:spMk id="3" creationId="{00000000-0000-0000-0000-000000000000}"/>
          </ac:spMkLst>
        </pc:spChg>
        <pc:spChg chg="add">
          <ac:chgData name="Kristina Elen" userId="79a21bbd-83f7-4e16-a863-8531c314eb69" providerId="ADAL" clId="{BF52F6CA-D908-4C2C-A9B0-4467AD4FBBAA}" dt="2022-10-10T20:24:48.597" v="240" actId="26606"/>
          <ac:spMkLst>
            <pc:docMk/>
            <pc:sldMk cId="246826041" sldId="284"/>
            <ac:spMk id="8" creationId="{DC8C3900-B8A1-4965-88E6-CBCBFE067207}"/>
          </ac:spMkLst>
        </pc:spChg>
      </pc:sldChg>
      <pc:sldChg chg="addSp modSp add del mod setBg">
        <pc:chgData name="Kristina Elen" userId="79a21bbd-83f7-4e16-a863-8531c314eb69" providerId="ADAL" clId="{BF52F6CA-D908-4C2C-A9B0-4467AD4FBBAA}" dt="2022-10-11T09:54:38.857" v="285" actId="47"/>
        <pc:sldMkLst>
          <pc:docMk/>
          <pc:sldMk cId="2523386576" sldId="285"/>
        </pc:sldMkLst>
        <pc:spChg chg="mod">
          <ac:chgData name="Kristina Elen" userId="79a21bbd-83f7-4e16-a863-8531c314eb69" providerId="ADAL" clId="{BF52F6CA-D908-4C2C-A9B0-4467AD4FBBAA}" dt="2022-10-10T20:24:55.426" v="242" actId="26606"/>
          <ac:spMkLst>
            <pc:docMk/>
            <pc:sldMk cId="2523386576" sldId="285"/>
            <ac:spMk id="2" creationId="{00000000-0000-0000-0000-000000000000}"/>
          </ac:spMkLst>
        </pc:spChg>
        <pc:spChg chg="mod">
          <ac:chgData name="Kristina Elen" userId="79a21bbd-83f7-4e16-a863-8531c314eb69" providerId="ADAL" clId="{BF52F6CA-D908-4C2C-A9B0-4467AD4FBBAA}" dt="2022-10-10T20:24:55.426" v="242" actId="26606"/>
          <ac:spMkLst>
            <pc:docMk/>
            <pc:sldMk cId="2523386576" sldId="285"/>
            <ac:spMk id="3" creationId="{00000000-0000-0000-0000-000000000000}"/>
          </ac:spMkLst>
        </pc:spChg>
        <pc:spChg chg="add">
          <ac:chgData name="Kristina Elen" userId="79a21bbd-83f7-4e16-a863-8531c314eb69" providerId="ADAL" clId="{BF52F6CA-D908-4C2C-A9B0-4467AD4FBBAA}" dt="2022-10-10T20:24:55.426" v="242" actId="26606"/>
          <ac:spMkLst>
            <pc:docMk/>
            <pc:sldMk cId="2523386576" sldId="285"/>
            <ac:spMk id="8" creationId="{DE7FFD28-545C-4C88-A2E7-152FB234C92C}"/>
          </ac:spMkLst>
        </pc:spChg>
      </pc:sldChg>
      <pc:sldChg chg="addSp modSp add del mod setBg addAnim">
        <pc:chgData name="Kristina Elen" userId="79a21bbd-83f7-4e16-a863-8531c314eb69" providerId="ADAL" clId="{BF52F6CA-D908-4C2C-A9B0-4467AD4FBBAA}" dt="2022-10-11T09:54:39.041" v="286" actId="47"/>
        <pc:sldMkLst>
          <pc:docMk/>
          <pc:sldMk cId="3276927851" sldId="286"/>
        </pc:sldMkLst>
        <pc:spChg chg="mod">
          <ac:chgData name="Kristina Elen" userId="79a21bbd-83f7-4e16-a863-8531c314eb69" providerId="ADAL" clId="{BF52F6CA-D908-4C2C-A9B0-4467AD4FBBAA}" dt="2022-10-10T20:25:00.104" v="243" actId="26606"/>
          <ac:spMkLst>
            <pc:docMk/>
            <pc:sldMk cId="3276927851" sldId="286"/>
            <ac:spMk id="2" creationId="{00000000-0000-0000-0000-000000000000}"/>
          </ac:spMkLst>
        </pc:spChg>
        <pc:spChg chg="mod">
          <ac:chgData name="Kristina Elen" userId="79a21bbd-83f7-4e16-a863-8531c314eb69" providerId="ADAL" clId="{BF52F6CA-D908-4C2C-A9B0-4467AD4FBBAA}" dt="2022-10-10T20:25:00.104" v="243" actId="26606"/>
          <ac:spMkLst>
            <pc:docMk/>
            <pc:sldMk cId="3276927851" sldId="286"/>
            <ac:spMk id="3" creationId="{00000000-0000-0000-0000-000000000000}"/>
          </ac:spMkLst>
        </pc:spChg>
        <pc:spChg chg="add">
          <ac:chgData name="Kristina Elen" userId="79a21bbd-83f7-4e16-a863-8531c314eb69" providerId="ADAL" clId="{BF52F6CA-D908-4C2C-A9B0-4467AD4FBBAA}" dt="2022-10-10T20:25:00.104" v="243" actId="26606"/>
          <ac:spMkLst>
            <pc:docMk/>
            <pc:sldMk cId="3276927851" sldId="286"/>
            <ac:spMk id="8" creationId="{DE7FFD28-545C-4C88-A2E7-152FB234C92C}"/>
          </ac:spMkLst>
        </pc:spChg>
      </pc:sldChg>
      <pc:sldChg chg="addSp modSp add del mod setBg">
        <pc:chgData name="Kristina Elen" userId="79a21bbd-83f7-4e16-a863-8531c314eb69" providerId="ADAL" clId="{BF52F6CA-D908-4C2C-A9B0-4467AD4FBBAA}" dt="2022-10-11T09:54:39.708" v="287" actId="47"/>
        <pc:sldMkLst>
          <pc:docMk/>
          <pc:sldMk cId="2150286743" sldId="287"/>
        </pc:sldMkLst>
        <pc:spChg chg="mod">
          <ac:chgData name="Kristina Elen" userId="79a21bbd-83f7-4e16-a863-8531c314eb69" providerId="ADAL" clId="{BF52F6CA-D908-4C2C-A9B0-4467AD4FBBAA}" dt="2022-10-10T20:25:04.269" v="245" actId="26606"/>
          <ac:spMkLst>
            <pc:docMk/>
            <pc:sldMk cId="2150286743" sldId="287"/>
            <ac:spMk id="2" creationId="{00000000-0000-0000-0000-000000000000}"/>
          </ac:spMkLst>
        </pc:spChg>
        <pc:spChg chg="mod">
          <ac:chgData name="Kristina Elen" userId="79a21bbd-83f7-4e16-a863-8531c314eb69" providerId="ADAL" clId="{BF52F6CA-D908-4C2C-A9B0-4467AD4FBBAA}" dt="2022-10-10T20:25:04.269" v="245" actId="26606"/>
          <ac:spMkLst>
            <pc:docMk/>
            <pc:sldMk cId="2150286743" sldId="287"/>
            <ac:spMk id="3" creationId="{00000000-0000-0000-0000-000000000000}"/>
          </ac:spMkLst>
        </pc:spChg>
        <pc:spChg chg="add">
          <ac:chgData name="Kristina Elen" userId="79a21bbd-83f7-4e16-a863-8531c314eb69" providerId="ADAL" clId="{BF52F6CA-D908-4C2C-A9B0-4467AD4FBBAA}" dt="2022-10-10T20:25:04.269" v="245" actId="26606"/>
          <ac:spMkLst>
            <pc:docMk/>
            <pc:sldMk cId="2150286743" sldId="287"/>
            <ac:spMk id="8" creationId="{DE7FFD28-545C-4C88-A2E7-152FB234C92C}"/>
          </ac:spMkLst>
        </pc:spChg>
      </pc:sldChg>
      <pc:sldChg chg="addSp delSp modSp add del mod setBg delDesignElem">
        <pc:chgData name="Kristina Elen" userId="79a21bbd-83f7-4e16-a863-8531c314eb69" providerId="ADAL" clId="{BF52F6CA-D908-4C2C-A9B0-4467AD4FBBAA}" dt="2022-10-11T09:54:32.726" v="259" actId="47"/>
        <pc:sldMkLst>
          <pc:docMk/>
          <pc:sldMk cId="2216651933" sldId="288"/>
        </pc:sldMkLst>
        <pc:spChg chg="mod">
          <ac:chgData name="Kristina Elen" userId="79a21bbd-83f7-4e16-a863-8531c314eb69" providerId="ADAL" clId="{BF52F6CA-D908-4C2C-A9B0-4467AD4FBBAA}" dt="2022-10-10T20:18:26.674" v="184" actId="27636"/>
          <ac:spMkLst>
            <pc:docMk/>
            <pc:sldMk cId="2216651933" sldId="288"/>
            <ac:spMk id="3" creationId="{00000000-0000-0000-0000-000000000000}"/>
          </ac:spMkLst>
        </pc:spChg>
        <pc:spChg chg="add mod">
          <ac:chgData name="Kristina Elen" userId="79a21bbd-83f7-4e16-a863-8531c314eb69" providerId="ADAL" clId="{BF52F6CA-D908-4C2C-A9B0-4467AD4FBBAA}" dt="2022-10-10T20:19:13.844" v="192" actId="113"/>
          <ac:spMkLst>
            <pc:docMk/>
            <pc:sldMk cId="2216651933" sldId="288"/>
            <ac:spMk id="6" creationId="{C7956279-7EC5-86A5-3722-85D09E3DEC98}"/>
          </ac:spMkLst>
        </pc:spChg>
        <pc:picChg chg="mod">
          <ac:chgData name="Kristina Elen" userId="79a21bbd-83f7-4e16-a863-8531c314eb69" providerId="ADAL" clId="{BF52F6CA-D908-4C2C-A9B0-4467AD4FBBAA}" dt="2022-10-10T20:18:41.814" v="186" actId="1076"/>
          <ac:picMkLst>
            <pc:docMk/>
            <pc:sldMk cId="2216651933" sldId="288"/>
            <ac:picMk id="5" creationId="{6F94FFF2-227B-25A8-4BEC-2F3705C95DC0}"/>
          </ac:picMkLst>
        </pc:picChg>
        <pc:cxnChg chg="del">
          <ac:chgData name="Kristina Elen" userId="79a21bbd-83f7-4e16-a863-8531c314eb69" providerId="ADAL" clId="{BF52F6CA-D908-4C2C-A9B0-4467AD4FBBAA}" dt="2022-10-10T20:18:23.347" v="182"/>
          <ac:cxnSpMkLst>
            <pc:docMk/>
            <pc:sldMk cId="2216651933" sldId="288"/>
            <ac:cxnSpMk id="9" creationId="{A7F400EE-A8A5-48AF-B4D6-291B52C6F0B0}"/>
          </ac:cxnSpMkLst>
        </pc:cxnChg>
      </pc:sldChg>
      <pc:sldChg chg="add del">
        <pc:chgData name="Kristina Elen" userId="79a21bbd-83f7-4e16-a863-8531c314eb69" providerId="ADAL" clId="{BF52F6CA-D908-4C2C-A9B0-4467AD4FBBAA}" dt="2022-10-10T20:19:19.711" v="194"/>
        <pc:sldMkLst>
          <pc:docMk/>
          <pc:sldMk cId="151732908" sldId="289"/>
        </pc:sldMkLst>
      </pc:sldChg>
      <pc:sldChg chg="add del">
        <pc:chgData name="Kristina Elen" userId="79a21bbd-83f7-4e16-a863-8531c314eb69" providerId="ADAL" clId="{BF52F6CA-D908-4C2C-A9B0-4467AD4FBBAA}" dt="2022-10-11T09:54:33.036" v="260" actId="47"/>
        <pc:sldMkLst>
          <pc:docMk/>
          <pc:sldMk cId="4024419314" sldId="289"/>
        </pc:sldMkLst>
      </pc:sldChg>
      <pc:sldChg chg="addSp delSp modSp add del mod">
        <pc:chgData name="Kristina Elen" userId="79a21bbd-83f7-4e16-a863-8531c314eb69" providerId="ADAL" clId="{BF52F6CA-D908-4C2C-A9B0-4467AD4FBBAA}" dt="2022-10-11T09:54:33.275" v="261" actId="47"/>
        <pc:sldMkLst>
          <pc:docMk/>
          <pc:sldMk cId="3982652334" sldId="290"/>
        </pc:sldMkLst>
        <pc:spChg chg="del mod">
          <ac:chgData name="Kristina Elen" userId="79a21bbd-83f7-4e16-a863-8531c314eb69" providerId="ADAL" clId="{BF52F6CA-D908-4C2C-A9B0-4467AD4FBBAA}" dt="2022-10-10T20:19:35.859" v="200"/>
          <ac:spMkLst>
            <pc:docMk/>
            <pc:sldMk cId="3982652334" sldId="290"/>
            <ac:spMk id="6" creationId="{C7956279-7EC5-86A5-3722-85D09E3DEC98}"/>
          </ac:spMkLst>
        </pc:spChg>
        <pc:spChg chg="add mod">
          <ac:chgData name="Kristina Elen" userId="79a21bbd-83f7-4e16-a863-8531c314eb69" providerId="ADAL" clId="{BF52F6CA-D908-4C2C-A9B0-4467AD4FBBAA}" dt="2022-10-10T20:20:00.148" v="208" actId="255"/>
          <ac:spMkLst>
            <pc:docMk/>
            <pc:sldMk cId="3982652334" sldId="290"/>
            <ac:spMk id="7" creationId="{F9019D6A-2D59-4EE3-E66C-5A6DE551440E}"/>
          </ac:spMkLst>
        </pc:spChg>
      </pc:sldChg>
      <pc:sldChg chg="new del">
        <pc:chgData name="Kristina Elen" userId="79a21bbd-83f7-4e16-a863-8531c314eb69" providerId="ADAL" clId="{BF52F6CA-D908-4C2C-A9B0-4467AD4FBBAA}" dt="2022-10-11T09:54:45.679" v="289" actId="47"/>
        <pc:sldMkLst>
          <pc:docMk/>
          <pc:sldMk cId="3089753210" sldId="291"/>
        </pc:sldMkLst>
      </pc:sldChg>
      <pc:sldChg chg="addSp delSp modSp add mod setBg">
        <pc:chgData name="Kristina Elen" userId="79a21bbd-83f7-4e16-a863-8531c314eb69" providerId="ADAL" clId="{BF52F6CA-D908-4C2C-A9B0-4467AD4FBBAA}" dt="2022-10-11T09:59:07.003" v="466" actId="26606"/>
        <pc:sldMkLst>
          <pc:docMk/>
          <pc:sldMk cId="3105798233" sldId="292"/>
        </pc:sldMkLst>
        <pc:spChg chg="mod">
          <ac:chgData name="Kristina Elen" userId="79a21bbd-83f7-4e16-a863-8531c314eb69" providerId="ADAL" clId="{BF52F6CA-D908-4C2C-A9B0-4467AD4FBBAA}" dt="2022-10-11T09:59:07.003" v="466" actId="26606"/>
          <ac:spMkLst>
            <pc:docMk/>
            <pc:sldMk cId="3105798233" sldId="292"/>
            <ac:spMk id="2" creationId="{00000000-0000-0000-0000-000000000000}"/>
          </ac:spMkLst>
        </pc:spChg>
        <pc:spChg chg="mod">
          <ac:chgData name="Kristina Elen" userId="79a21bbd-83f7-4e16-a863-8531c314eb69" providerId="ADAL" clId="{BF52F6CA-D908-4C2C-A9B0-4467AD4FBBAA}" dt="2022-10-11T09:59:07.003" v="466" actId="26606"/>
          <ac:spMkLst>
            <pc:docMk/>
            <pc:sldMk cId="3105798233" sldId="292"/>
            <ac:spMk id="3" creationId="{00000000-0000-0000-0000-000000000000}"/>
          </ac:spMkLst>
        </pc:spChg>
        <pc:picChg chg="add del">
          <ac:chgData name="Kristina Elen" userId="79a21bbd-83f7-4e16-a863-8531c314eb69" providerId="ADAL" clId="{BF52F6CA-D908-4C2C-A9B0-4467AD4FBBAA}" dt="2022-10-11T09:59:07.003" v="466" actId="26606"/>
          <ac:picMkLst>
            <pc:docMk/>
            <pc:sldMk cId="3105798233" sldId="292"/>
            <ac:picMk id="5" creationId="{780D774E-7081-5C20-59FB-550D43F4B2A0}"/>
          </ac:picMkLst>
        </pc:picChg>
        <pc:cxnChg chg="add del">
          <ac:chgData name="Kristina Elen" userId="79a21bbd-83f7-4e16-a863-8531c314eb69" providerId="ADAL" clId="{BF52F6CA-D908-4C2C-A9B0-4467AD4FBBAA}" dt="2022-10-11T09:59:07.003" v="466" actId="26606"/>
          <ac:cxnSpMkLst>
            <pc:docMk/>
            <pc:sldMk cId="3105798233" sldId="292"/>
            <ac:cxnSpMk id="9" creationId="{A7F400EE-A8A5-48AF-B4D6-291B52C6F0B0}"/>
          </ac:cxnSpMkLst>
        </pc:cxnChg>
      </pc:sldChg>
      <pc:sldChg chg="addSp delSp add mod">
        <pc:chgData name="Kristina Elen" userId="79a21bbd-83f7-4e16-a863-8531c314eb69" providerId="ADAL" clId="{BF52F6CA-D908-4C2C-A9B0-4467AD4FBBAA}" dt="2022-10-11T09:59:07.203" v="467" actId="26606"/>
        <pc:sldMkLst>
          <pc:docMk/>
          <pc:sldMk cId="1695100078" sldId="293"/>
        </pc:sldMkLst>
        <pc:spChg chg="add del">
          <ac:chgData name="Kristina Elen" userId="79a21bbd-83f7-4e16-a863-8531c314eb69" providerId="ADAL" clId="{BF52F6CA-D908-4C2C-A9B0-4467AD4FBBAA}" dt="2022-10-11T09:59:07.203" v="467" actId="26606"/>
          <ac:spMkLst>
            <pc:docMk/>
            <pc:sldMk cId="1695100078" sldId="293"/>
            <ac:spMk id="3" creationId="{00000000-0000-0000-0000-000000000000}"/>
          </ac:spMkLst>
        </pc:spChg>
        <pc:graphicFrameChg chg="add del">
          <ac:chgData name="Kristina Elen" userId="79a21bbd-83f7-4e16-a863-8531c314eb69" providerId="ADAL" clId="{BF52F6CA-D908-4C2C-A9B0-4467AD4FBBAA}" dt="2022-10-11T09:59:07.203" v="467" actId="26606"/>
          <ac:graphicFrameMkLst>
            <pc:docMk/>
            <pc:sldMk cId="1695100078" sldId="293"/>
            <ac:graphicFrameMk id="5" creationId="{F633E213-5C47-8A44-7485-1B338E4A01FF}"/>
          </ac:graphicFrameMkLst>
        </pc:graphicFrameChg>
      </pc:sldChg>
      <pc:sldChg chg="addSp delSp modSp add mod setBg">
        <pc:chgData name="Kristina Elen" userId="79a21bbd-83f7-4e16-a863-8531c314eb69" providerId="ADAL" clId="{BF52F6CA-D908-4C2C-A9B0-4467AD4FBBAA}" dt="2022-10-11T09:59:07.613" v="468" actId="26606"/>
        <pc:sldMkLst>
          <pc:docMk/>
          <pc:sldMk cId="312902299" sldId="294"/>
        </pc:sldMkLst>
        <pc:spChg chg="mod">
          <ac:chgData name="Kristina Elen" userId="79a21bbd-83f7-4e16-a863-8531c314eb69" providerId="ADAL" clId="{BF52F6CA-D908-4C2C-A9B0-4467AD4FBBAA}" dt="2022-10-11T09:59:07.613" v="468" actId="26606"/>
          <ac:spMkLst>
            <pc:docMk/>
            <pc:sldMk cId="312902299" sldId="294"/>
            <ac:spMk id="2" creationId="{00000000-0000-0000-0000-000000000000}"/>
          </ac:spMkLst>
        </pc:spChg>
        <pc:spChg chg="mod">
          <ac:chgData name="Kristina Elen" userId="79a21bbd-83f7-4e16-a863-8531c314eb69" providerId="ADAL" clId="{BF52F6CA-D908-4C2C-A9B0-4467AD4FBBAA}" dt="2022-10-11T09:59:07.613" v="468" actId="26606"/>
          <ac:spMkLst>
            <pc:docMk/>
            <pc:sldMk cId="312902299" sldId="294"/>
            <ac:spMk id="3" creationId="{00000000-0000-0000-0000-000000000000}"/>
          </ac:spMkLst>
        </pc:spChg>
        <pc:spChg chg="add del">
          <ac:chgData name="Kristina Elen" userId="79a21bbd-83f7-4e16-a863-8531c314eb69" providerId="ADAL" clId="{BF52F6CA-D908-4C2C-A9B0-4467AD4FBBAA}" dt="2022-10-11T09:59:07.613" v="468" actId="26606"/>
          <ac:spMkLst>
            <pc:docMk/>
            <pc:sldMk cId="312902299" sldId="294"/>
            <ac:spMk id="8" creationId="{827B839B-9ADE-406B-8590-F1CAEDED45A1}"/>
          </ac:spMkLst>
        </pc:spChg>
        <pc:spChg chg="add del">
          <ac:chgData name="Kristina Elen" userId="79a21bbd-83f7-4e16-a863-8531c314eb69" providerId="ADAL" clId="{BF52F6CA-D908-4C2C-A9B0-4467AD4FBBAA}" dt="2022-10-11T09:59:07.613" v="468" actId="26606"/>
          <ac:spMkLst>
            <pc:docMk/>
            <pc:sldMk cId="312902299" sldId="294"/>
            <ac:spMk id="10" creationId="{CFE45BF0-46DB-408C-B5F7-7B11716805D4}"/>
          </ac:spMkLst>
        </pc:spChg>
        <pc:spChg chg="add del">
          <ac:chgData name="Kristina Elen" userId="79a21bbd-83f7-4e16-a863-8531c314eb69" providerId="ADAL" clId="{BF52F6CA-D908-4C2C-A9B0-4467AD4FBBAA}" dt="2022-10-11T09:59:07.613" v="468" actId="26606"/>
          <ac:spMkLst>
            <pc:docMk/>
            <pc:sldMk cId="312902299" sldId="294"/>
            <ac:spMk id="12" creationId="{2AEBC8F2-97B1-41B4-93F1-2D289E197FBA}"/>
          </ac:spMkLst>
        </pc:spChg>
        <pc:spChg chg="add del">
          <ac:chgData name="Kristina Elen" userId="79a21bbd-83f7-4e16-a863-8531c314eb69" providerId="ADAL" clId="{BF52F6CA-D908-4C2C-A9B0-4467AD4FBBAA}" dt="2022-10-11T09:59:07.613" v="468" actId="26606"/>
          <ac:spMkLst>
            <pc:docMk/>
            <pc:sldMk cId="312902299" sldId="294"/>
            <ac:spMk id="14" creationId="{472E3A19-F5D5-48FC-BB9C-48C2F68F598B}"/>
          </ac:spMkLst>
        </pc:spChg>
        <pc:spChg chg="add del">
          <ac:chgData name="Kristina Elen" userId="79a21bbd-83f7-4e16-a863-8531c314eb69" providerId="ADAL" clId="{BF52F6CA-D908-4C2C-A9B0-4467AD4FBBAA}" dt="2022-10-11T09:59:07.613" v="468" actId="26606"/>
          <ac:spMkLst>
            <pc:docMk/>
            <pc:sldMk cId="312902299" sldId="294"/>
            <ac:spMk id="16" creationId="{7A62E32F-BB65-43A8-8EB5-92346890E549}"/>
          </ac:spMkLst>
        </pc:spChg>
        <pc:spChg chg="add del">
          <ac:chgData name="Kristina Elen" userId="79a21bbd-83f7-4e16-a863-8531c314eb69" providerId="ADAL" clId="{BF52F6CA-D908-4C2C-A9B0-4467AD4FBBAA}" dt="2022-10-11T09:59:07.613" v="468" actId="26606"/>
          <ac:spMkLst>
            <pc:docMk/>
            <pc:sldMk cId="312902299" sldId="294"/>
            <ac:spMk id="18" creationId="{14E91B64-9FCC-451E-AFB4-A827D6329367}"/>
          </ac:spMkLst>
        </pc:spChg>
      </pc:sldChg>
      <pc:sldChg chg="addSp delSp modSp add mod setBg">
        <pc:chgData name="Kristina Elen" userId="79a21bbd-83f7-4e16-a863-8531c314eb69" providerId="ADAL" clId="{BF52F6CA-D908-4C2C-A9B0-4467AD4FBBAA}" dt="2022-10-11T09:59:08.247" v="471" actId="26606"/>
        <pc:sldMkLst>
          <pc:docMk/>
          <pc:sldMk cId="3612320335" sldId="295"/>
        </pc:sldMkLst>
        <pc:spChg chg="mod">
          <ac:chgData name="Kristina Elen" userId="79a21bbd-83f7-4e16-a863-8531c314eb69" providerId="ADAL" clId="{BF52F6CA-D908-4C2C-A9B0-4467AD4FBBAA}" dt="2022-10-11T09:59:08.247" v="471" actId="26606"/>
          <ac:spMkLst>
            <pc:docMk/>
            <pc:sldMk cId="3612320335" sldId="295"/>
            <ac:spMk id="2" creationId="{00000000-0000-0000-0000-000000000000}"/>
          </ac:spMkLst>
        </pc:spChg>
        <pc:spChg chg="mod">
          <ac:chgData name="Kristina Elen" userId="79a21bbd-83f7-4e16-a863-8531c314eb69" providerId="ADAL" clId="{BF52F6CA-D908-4C2C-A9B0-4467AD4FBBAA}" dt="2022-10-11T09:59:08.247" v="471" actId="26606"/>
          <ac:spMkLst>
            <pc:docMk/>
            <pc:sldMk cId="3612320335" sldId="295"/>
            <ac:spMk id="3" creationId="{00000000-0000-0000-0000-000000000000}"/>
          </ac:spMkLst>
        </pc:spChg>
        <pc:spChg chg="add del">
          <ac:chgData name="Kristina Elen" userId="79a21bbd-83f7-4e16-a863-8531c314eb69" providerId="ADAL" clId="{BF52F6CA-D908-4C2C-A9B0-4467AD4FBBAA}" dt="2022-10-11T09:59:08.247" v="471" actId="26606"/>
          <ac:spMkLst>
            <pc:docMk/>
            <pc:sldMk cId="3612320335" sldId="295"/>
            <ac:spMk id="8" creationId="{6A1473A6-3F22-483E-8A30-80B9D2B14592}"/>
          </ac:spMkLst>
        </pc:spChg>
        <pc:grpChg chg="add del">
          <ac:chgData name="Kristina Elen" userId="79a21bbd-83f7-4e16-a863-8531c314eb69" providerId="ADAL" clId="{BF52F6CA-D908-4C2C-A9B0-4467AD4FBBAA}" dt="2022-10-11T09:59:08.247" v="471" actId="26606"/>
          <ac:grpSpMkLst>
            <pc:docMk/>
            <pc:sldMk cId="3612320335" sldId="295"/>
            <ac:grpSpMk id="10" creationId="{AA1375E3-3E53-4D75-BAB7-E5929BFCB25F}"/>
          </ac:grpSpMkLst>
        </pc:grpChg>
      </pc:sldChg>
      <pc:sldChg chg="addSp delSp modSp add mod setBg">
        <pc:chgData name="Kristina Elen" userId="79a21bbd-83f7-4e16-a863-8531c314eb69" providerId="ADAL" clId="{BF52F6CA-D908-4C2C-A9B0-4467AD4FBBAA}" dt="2022-10-11T09:59:08.547" v="472" actId="26606"/>
        <pc:sldMkLst>
          <pc:docMk/>
          <pc:sldMk cId="1710970880" sldId="296"/>
        </pc:sldMkLst>
        <pc:spChg chg="mod">
          <ac:chgData name="Kristina Elen" userId="79a21bbd-83f7-4e16-a863-8531c314eb69" providerId="ADAL" clId="{BF52F6CA-D908-4C2C-A9B0-4467AD4FBBAA}" dt="2022-10-11T09:59:08.547" v="472" actId="26606"/>
          <ac:spMkLst>
            <pc:docMk/>
            <pc:sldMk cId="1710970880" sldId="296"/>
            <ac:spMk id="2" creationId="{00000000-0000-0000-0000-000000000000}"/>
          </ac:spMkLst>
        </pc:spChg>
        <pc:spChg chg="mod">
          <ac:chgData name="Kristina Elen" userId="79a21bbd-83f7-4e16-a863-8531c314eb69" providerId="ADAL" clId="{BF52F6CA-D908-4C2C-A9B0-4467AD4FBBAA}" dt="2022-10-11T09:59:08.547" v="472" actId="26606"/>
          <ac:spMkLst>
            <pc:docMk/>
            <pc:sldMk cId="1710970880" sldId="296"/>
            <ac:spMk id="3" creationId="{00000000-0000-0000-0000-000000000000}"/>
          </ac:spMkLst>
        </pc:spChg>
        <pc:spChg chg="add del">
          <ac:chgData name="Kristina Elen" userId="79a21bbd-83f7-4e16-a863-8531c314eb69" providerId="ADAL" clId="{BF52F6CA-D908-4C2C-A9B0-4467AD4FBBAA}" dt="2022-10-11T09:59:08.547" v="472" actId="26606"/>
          <ac:spMkLst>
            <pc:docMk/>
            <pc:sldMk cId="1710970880" sldId="296"/>
            <ac:spMk id="8" creationId="{76EFD3D9-44F0-4267-BCC1-1613E79D8274}"/>
          </ac:spMkLst>
        </pc:spChg>
        <pc:spChg chg="add del">
          <ac:chgData name="Kristina Elen" userId="79a21bbd-83f7-4e16-a863-8531c314eb69" providerId="ADAL" clId="{BF52F6CA-D908-4C2C-A9B0-4467AD4FBBAA}" dt="2022-10-11T09:59:08.547" v="472" actId="26606"/>
          <ac:spMkLst>
            <pc:docMk/>
            <pc:sldMk cId="1710970880" sldId="296"/>
            <ac:spMk id="10" creationId="{A779A851-95D6-41AF-937A-B0E4B7F6FA8D}"/>
          </ac:spMkLst>
        </pc:spChg>
        <pc:spChg chg="add del">
          <ac:chgData name="Kristina Elen" userId="79a21bbd-83f7-4e16-a863-8531c314eb69" providerId="ADAL" clId="{BF52F6CA-D908-4C2C-A9B0-4467AD4FBBAA}" dt="2022-10-11T09:59:08.547" v="472" actId="26606"/>
          <ac:spMkLst>
            <pc:docMk/>
            <pc:sldMk cId="1710970880" sldId="296"/>
            <ac:spMk id="12" creationId="{953FB2E7-B6CB-429C-81EB-D9516D6D5C8D}"/>
          </ac:spMkLst>
        </pc:spChg>
        <pc:spChg chg="add del">
          <ac:chgData name="Kristina Elen" userId="79a21bbd-83f7-4e16-a863-8531c314eb69" providerId="ADAL" clId="{BF52F6CA-D908-4C2C-A9B0-4467AD4FBBAA}" dt="2022-10-11T09:59:08.547" v="472" actId="26606"/>
          <ac:spMkLst>
            <pc:docMk/>
            <pc:sldMk cId="1710970880" sldId="296"/>
            <ac:spMk id="14" creationId="{2EC40DB1-B719-4A13-9A4D-0966B4B27866}"/>
          </ac:spMkLst>
        </pc:spChg>
        <pc:spChg chg="add del">
          <ac:chgData name="Kristina Elen" userId="79a21bbd-83f7-4e16-a863-8531c314eb69" providerId="ADAL" clId="{BF52F6CA-D908-4C2C-A9B0-4467AD4FBBAA}" dt="2022-10-11T09:59:08.547" v="472" actId="26606"/>
          <ac:spMkLst>
            <pc:docMk/>
            <pc:sldMk cId="1710970880" sldId="296"/>
            <ac:spMk id="16" creationId="{82211336-CFF3-412D-868A-6679C1004C45}"/>
          </ac:spMkLst>
        </pc:spChg>
      </pc:sldChg>
      <pc:sldChg chg="addSp delSp modSp add mod setBg">
        <pc:chgData name="Kristina Elen" userId="79a21bbd-83f7-4e16-a863-8531c314eb69" providerId="ADAL" clId="{BF52F6CA-D908-4C2C-A9B0-4467AD4FBBAA}" dt="2022-10-11T09:59:09.069" v="473" actId="26606"/>
        <pc:sldMkLst>
          <pc:docMk/>
          <pc:sldMk cId="1278513996" sldId="297"/>
        </pc:sldMkLst>
        <pc:spChg chg="mod">
          <ac:chgData name="Kristina Elen" userId="79a21bbd-83f7-4e16-a863-8531c314eb69" providerId="ADAL" clId="{BF52F6CA-D908-4C2C-A9B0-4467AD4FBBAA}" dt="2022-10-11T09:59:09.069" v="473" actId="26606"/>
          <ac:spMkLst>
            <pc:docMk/>
            <pc:sldMk cId="1278513996" sldId="297"/>
            <ac:spMk id="2" creationId="{00000000-0000-0000-0000-000000000000}"/>
          </ac:spMkLst>
        </pc:spChg>
        <pc:spChg chg="mod">
          <ac:chgData name="Kristina Elen" userId="79a21bbd-83f7-4e16-a863-8531c314eb69" providerId="ADAL" clId="{BF52F6CA-D908-4C2C-A9B0-4467AD4FBBAA}" dt="2022-10-11T09:59:09.069" v="473" actId="26606"/>
          <ac:spMkLst>
            <pc:docMk/>
            <pc:sldMk cId="1278513996" sldId="297"/>
            <ac:spMk id="3" creationId="{00000000-0000-0000-0000-000000000000}"/>
          </ac:spMkLst>
        </pc:spChg>
        <pc:spChg chg="add del">
          <ac:chgData name="Kristina Elen" userId="79a21bbd-83f7-4e16-a863-8531c314eb69" providerId="ADAL" clId="{BF52F6CA-D908-4C2C-A9B0-4467AD4FBBAA}" dt="2022-10-11T09:59:09.069" v="473" actId="26606"/>
          <ac:spMkLst>
            <pc:docMk/>
            <pc:sldMk cId="1278513996" sldId="297"/>
            <ac:spMk id="8" creationId="{76EFD3D9-44F0-4267-BCC1-1613E79D8274}"/>
          </ac:spMkLst>
        </pc:spChg>
        <pc:spChg chg="add del">
          <ac:chgData name="Kristina Elen" userId="79a21bbd-83f7-4e16-a863-8531c314eb69" providerId="ADAL" clId="{BF52F6CA-D908-4C2C-A9B0-4467AD4FBBAA}" dt="2022-10-11T09:59:09.069" v="473" actId="26606"/>
          <ac:spMkLst>
            <pc:docMk/>
            <pc:sldMk cId="1278513996" sldId="297"/>
            <ac:spMk id="10" creationId="{A779A851-95D6-41AF-937A-B0E4B7F6FA8D}"/>
          </ac:spMkLst>
        </pc:spChg>
        <pc:spChg chg="add del">
          <ac:chgData name="Kristina Elen" userId="79a21bbd-83f7-4e16-a863-8531c314eb69" providerId="ADAL" clId="{BF52F6CA-D908-4C2C-A9B0-4467AD4FBBAA}" dt="2022-10-11T09:59:09.069" v="473" actId="26606"/>
          <ac:spMkLst>
            <pc:docMk/>
            <pc:sldMk cId="1278513996" sldId="297"/>
            <ac:spMk id="12" creationId="{953FB2E7-B6CB-429C-81EB-D9516D6D5C8D}"/>
          </ac:spMkLst>
        </pc:spChg>
        <pc:spChg chg="add del">
          <ac:chgData name="Kristina Elen" userId="79a21bbd-83f7-4e16-a863-8531c314eb69" providerId="ADAL" clId="{BF52F6CA-D908-4C2C-A9B0-4467AD4FBBAA}" dt="2022-10-11T09:59:09.069" v="473" actId="26606"/>
          <ac:spMkLst>
            <pc:docMk/>
            <pc:sldMk cId="1278513996" sldId="297"/>
            <ac:spMk id="14" creationId="{2EC40DB1-B719-4A13-9A4D-0966B4B27866}"/>
          </ac:spMkLst>
        </pc:spChg>
        <pc:spChg chg="add del">
          <ac:chgData name="Kristina Elen" userId="79a21bbd-83f7-4e16-a863-8531c314eb69" providerId="ADAL" clId="{BF52F6CA-D908-4C2C-A9B0-4467AD4FBBAA}" dt="2022-10-11T09:59:09.069" v="473" actId="26606"/>
          <ac:spMkLst>
            <pc:docMk/>
            <pc:sldMk cId="1278513996" sldId="297"/>
            <ac:spMk id="16" creationId="{82211336-CFF3-412D-868A-6679C1004C45}"/>
          </ac:spMkLst>
        </pc:spChg>
      </pc:sldChg>
      <pc:sldChg chg="addSp delSp modSp add mod setBg">
        <pc:chgData name="Kristina Elen" userId="79a21bbd-83f7-4e16-a863-8531c314eb69" providerId="ADAL" clId="{BF52F6CA-D908-4C2C-A9B0-4467AD4FBBAA}" dt="2022-10-11T09:59:09.294" v="474" actId="26606"/>
        <pc:sldMkLst>
          <pc:docMk/>
          <pc:sldMk cId="1341426763" sldId="298"/>
        </pc:sldMkLst>
        <pc:spChg chg="mod">
          <ac:chgData name="Kristina Elen" userId="79a21bbd-83f7-4e16-a863-8531c314eb69" providerId="ADAL" clId="{BF52F6CA-D908-4C2C-A9B0-4467AD4FBBAA}" dt="2022-10-11T09:59:09.294" v="474" actId="26606"/>
          <ac:spMkLst>
            <pc:docMk/>
            <pc:sldMk cId="1341426763" sldId="298"/>
            <ac:spMk id="2" creationId="{00000000-0000-0000-0000-000000000000}"/>
          </ac:spMkLst>
        </pc:spChg>
        <pc:spChg chg="mod">
          <ac:chgData name="Kristina Elen" userId="79a21bbd-83f7-4e16-a863-8531c314eb69" providerId="ADAL" clId="{BF52F6CA-D908-4C2C-A9B0-4467AD4FBBAA}" dt="2022-10-11T09:59:09.294" v="474" actId="26606"/>
          <ac:spMkLst>
            <pc:docMk/>
            <pc:sldMk cId="1341426763" sldId="298"/>
            <ac:spMk id="3" creationId="{00000000-0000-0000-0000-000000000000}"/>
          </ac:spMkLst>
        </pc:spChg>
        <pc:spChg chg="add del">
          <ac:chgData name="Kristina Elen" userId="79a21bbd-83f7-4e16-a863-8531c314eb69" providerId="ADAL" clId="{BF52F6CA-D908-4C2C-A9B0-4467AD4FBBAA}" dt="2022-10-11T09:59:09.294" v="474" actId="26606"/>
          <ac:spMkLst>
            <pc:docMk/>
            <pc:sldMk cId="1341426763" sldId="298"/>
            <ac:spMk id="8" creationId="{76EFD3D9-44F0-4267-BCC1-1613E79D8274}"/>
          </ac:spMkLst>
        </pc:spChg>
        <pc:spChg chg="add del">
          <ac:chgData name="Kristina Elen" userId="79a21bbd-83f7-4e16-a863-8531c314eb69" providerId="ADAL" clId="{BF52F6CA-D908-4C2C-A9B0-4467AD4FBBAA}" dt="2022-10-11T09:59:09.294" v="474" actId="26606"/>
          <ac:spMkLst>
            <pc:docMk/>
            <pc:sldMk cId="1341426763" sldId="298"/>
            <ac:spMk id="10" creationId="{A779A851-95D6-41AF-937A-B0E4B7F6FA8D}"/>
          </ac:spMkLst>
        </pc:spChg>
        <pc:spChg chg="add del">
          <ac:chgData name="Kristina Elen" userId="79a21bbd-83f7-4e16-a863-8531c314eb69" providerId="ADAL" clId="{BF52F6CA-D908-4C2C-A9B0-4467AD4FBBAA}" dt="2022-10-11T09:59:09.294" v="474" actId="26606"/>
          <ac:spMkLst>
            <pc:docMk/>
            <pc:sldMk cId="1341426763" sldId="298"/>
            <ac:spMk id="12" creationId="{953FB2E7-B6CB-429C-81EB-D9516D6D5C8D}"/>
          </ac:spMkLst>
        </pc:spChg>
        <pc:spChg chg="add del">
          <ac:chgData name="Kristina Elen" userId="79a21bbd-83f7-4e16-a863-8531c314eb69" providerId="ADAL" clId="{BF52F6CA-D908-4C2C-A9B0-4467AD4FBBAA}" dt="2022-10-11T09:59:09.294" v="474" actId="26606"/>
          <ac:spMkLst>
            <pc:docMk/>
            <pc:sldMk cId="1341426763" sldId="298"/>
            <ac:spMk id="14" creationId="{2EC40DB1-B719-4A13-9A4D-0966B4B27866}"/>
          </ac:spMkLst>
        </pc:spChg>
        <pc:spChg chg="add del">
          <ac:chgData name="Kristina Elen" userId="79a21bbd-83f7-4e16-a863-8531c314eb69" providerId="ADAL" clId="{BF52F6CA-D908-4C2C-A9B0-4467AD4FBBAA}" dt="2022-10-11T09:59:09.294" v="474" actId="26606"/>
          <ac:spMkLst>
            <pc:docMk/>
            <pc:sldMk cId="1341426763" sldId="298"/>
            <ac:spMk id="16" creationId="{82211336-CFF3-412D-868A-6679C1004C45}"/>
          </ac:spMkLst>
        </pc:spChg>
      </pc:sldChg>
      <pc:sldChg chg="addSp delSp modSp add mod setBg">
        <pc:chgData name="Kristina Elen" userId="79a21bbd-83f7-4e16-a863-8531c314eb69" providerId="ADAL" clId="{BF52F6CA-D908-4C2C-A9B0-4467AD4FBBAA}" dt="2022-10-11T09:59:09.490" v="475" actId="26606"/>
        <pc:sldMkLst>
          <pc:docMk/>
          <pc:sldMk cId="2153013249" sldId="299"/>
        </pc:sldMkLst>
        <pc:spChg chg="mod">
          <ac:chgData name="Kristina Elen" userId="79a21bbd-83f7-4e16-a863-8531c314eb69" providerId="ADAL" clId="{BF52F6CA-D908-4C2C-A9B0-4467AD4FBBAA}" dt="2022-10-11T09:59:09.490" v="475" actId="26606"/>
          <ac:spMkLst>
            <pc:docMk/>
            <pc:sldMk cId="2153013249" sldId="299"/>
            <ac:spMk id="2" creationId="{00000000-0000-0000-0000-000000000000}"/>
          </ac:spMkLst>
        </pc:spChg>
        <pc:spChg chg="mod">
          <ac:chgData name="Kristina Elen" userId="79a21bbd-83f7-4e16-a863-8531c314eb69" providerId="ADAL" clId="{BF52F6CA-D908-4C2C-A9B0-4467AD4FBBAA}" dt="2022-10-11T09:59:09.490" v="475" actId="26606"/>
          <ac:spMkLst>
            <pc:docMk/>
            <pc:sldMk cId="2153013249" sldId="299"/>
            <ac:spMk id="3" creationId="{00000000-0000-0000-0000-000000000000}"/>
          </ac:spMkLst>
        </pc:spChg>
        <pc:spChg chg="add del">
          <ac:chgData name="Kristina Elen" userId="79a21bbd-83f7-4e16-a863-8531c314eb69" providerId="ADAL" clId="{BF52F6CA-D908-4C2C-A9B0-4467AD4FBBAA}" dt="2022-10-11T09:59:09.490" v="475" actId="26606"/>
          <ac:spMkLst>
            <pc:docMk/>
            <pc:sldMk cId="2153013249" sldId="299"/>
            <ac:spMk id="8" creationId="{76EFD3D9-44F0-4267-BCC1-1613E79D8274}"/>
          </ac:spMkLst>
        </pc:spChg>
        <pc:spChg chg="add del">
          <ac:chgData name="Kristina Elen" userId="79a21bbd-83f7-4e16-a863-8531c314eb69" providerId="ADAL" clId="{BF52F6CA-D908-4C2C-A9B0-4467AD4FBBAA}" dt="2022-10-11T09:59:09.490" v="475" actId="26606"/>
          <ac:spMkLst>
            <pc:docMk/>
            <pc:sldMk cId="2153013249" sldId="299"/>
            <ac:spMk id="10" creationId="{A779A851-95D6-41AF-937A-B0E4B7F6FA8D}"/>
          </ac:spMkLst>
        </pc:spChg>
        <pc:spChg chg="add del">
          <ac:chgData name="Kristina Elen" userId="79a21bbd-83f7-4e16-a863-8531c314eb69" providerId="ADAL" clId="{BF52F6CA-D908-4C2C-A9B0-4467AD4FBBAA}" dt="2022-10-11T09:59:09.490" v="475" actId="26606"/>
          <ac:spMkLst>
            <pc:docMk/>
            <pc:sldMk cId="2153013249" sldId="299"/>
            <ac:spMk id="12" creationId="{953FB2E7-B6CB-429C-81EB-D9516D6D5C8D}"/>
          </ac:spMkLst>
        </pc:spChg>
        <pc:spChg chg="add del">
          <ac:chgData name="Kristina Elen" userId="79a21bbd-83f7-4e16-a863-8531c314eb69" providerId="ADAL" clId="{BF52F6CA-D908-4C2C-A9B0-4467AD4FBBAA}" dt="2022-10-11T09:59:09.490" v="475" actId="26606"/>
          <ac:spMkLst>
            <pc:docMk/>
            <pc:sldMk cId="2153013249" sldId="299"/>
            <ac:spMk id="14" creationId="{2EC40DB1-B719-4A13-9A4D-0966B4B27866}"/>
          </ac:spMkLst>
        </pc:spChg>
        <pc:spChg chg="add del">
          <ac:chgData name="Kristina Elen" userId="79a21bbd-83f7-4e16-a863-8531c314eb69" providerId="ADAL" clId="{BF52F6CA-D908-4C2C-A9B0-4467AD4FBBAA}" dt="2022-10-11T09:59:09.490" v="475" actId="26606"/>
          <ac:spMkLst>
            <pc:docMk/>
            <pc:sldMk cId="2153013249" sldId="299"/>
            <ac:spMk id="16" creationId="{82211336-CFF3-412D-868A-6679C1004C45}"/>
          </ac:spMkLst>
        </pc:spChg>
      </pc:sldChg>
      <pc:sldChg chg="addSp delSp modSp add mod setBg">
        <pc:chgData name="Kristina Elen" userId="79a21bbd-83f7-4e16-a863-8531c314eb69" providerId="ADAL" clId="{BF52F6CA-D908-4C2C-A9B0-4467AD4FBBAA}" dt="2022-10-11T09:59:09.669" v="476" actId="26606"/>
        <pc:sldMkLst>
          <pc:docMk/>
          <pc:sldMk cId="2740789180" sldId="300"/>
        </pc:sldMkLst>
        <pc:spChg chg="mod">
          <ac:chgData name="Kristina Elen" userId="79a21bbd-83f7-4e16-a863-8531c314eb69" providerId="ADAL" clId="{BF52F6CA-D908-4C2C-A9B0-4467AD4FBBAA}" dt="2022-10-11T09:59:09.669" v="476" actId="26606"/>
          <ac:spMkLst>
            <pc:docMk/>
            <pc:sldMk cId="2740789180" sldId="300"/>
            <ac:spMk id="2" creationId="{00000000-0000-0000-0000-000000000000}"/>
          </ac:spMkLst>
        </pc:spChg>
        <pc:spChg chg="mod">
          <ac:chgData name="Kristina Elen" userId="79a21bbd-83f7-4e16-a863-8531c314eb69" providerId="ADAL" clId="{BF52F6CA-D908-4C2C-A9B0-4467AD4FBBAA}" dt="2022-10-11T09:59:09.669" v="476" actId="26606"/>
          <ac:spMkLst>
            <pc:docMk/>
            <pc:sldMk cId="2740789180" sldId="300"/>
            <ac:spMk id="3" creationId="{00000000-0000-0000-0000-000000000000}"/>
          </ac:spMkLst>
        </pc:spChg>
        <pc:spChg chg="add del">
          <ac:chgData name="Kristina Elen" userId="79a21bbd-83f7-4e16-a863-8531c314eb69" providerId="ADAL" clId="{BF52F6CA-D908-4C2C-A9B0-4467AD4FBBAA}" dt="2022-10-11T09:59:09.669" v="476" actId="26606"/>
          <ac:spMkLst>
            <pc:docMk/>
            <pc:sldMk cId="2740789180" sldId="300"/>
            <ac:spMk id="8" creationId="{76EFD3D9-44F0-4267-BCC1-1613E79D8274}"/>
          </ac:spMkLst>
        </pc:spChg>
        <pc:spChg chg="add del">
          <ac:chgData name="Kristina Elen" userId="79a21bbd-83f7-4e16-a863-8531c314eb69" providerId="ADAL" clId="{BF52F6CA-D908-4C2C-A9B0-4467AD4FBBAA}" dt="2022-10-11T09:59:09.669" v="476" actId="26606"/>
          <ac:spMkLst>
            <pc:docMk/>
            <pc:sldMk cId="2740789180" sldId="300"/>
            <ac:spMk id="10" creationId="{A779A851-95D6-41AF-937A-B0E4B7F6FA8D}"/>
          </ac:spMkLst>
        </pc:spChg>
        <pc:spChg chg="add del">
          <ac:chgData name="Kristina Elen" userId="79a21bbd-83f7-4e16-a863-8531c314eb69" providerId="ADAL" clId="{BF52F6CA-D908-4C2C-A9B0-4467AD4FBBAA}" dt="2022-10-11T09:59:09.669" v="476" actId="26606"/>
          <ac:spMkLst>
            <pc:docMk/>
            <pc:sldMk cId="2740789180" sldId="300"/>
            <ac:spMk id="12" creationId="{953FB2E7-B6CB-429C-81EB-D9516D6D5C8D}"/>
          </ac:spMkLst>
        </pc:spChg>
        <pc:spChg chg="add del">
          <ac:chgData name="Kristina Elen" userId="79a21bbd-83f7-4e16-a863-8531c314eb69" providerId="ADAL" clId="{BF52F6CA-D908-4C2C-A9B0-4467AD4FBBAA}" dt="2022-10-11T09:59:09.669" v="476" actId="26606"/>
          <ac:spMkLst>
            <pc:docMk/>
            <pc:sldMk cId="2740789180" sldId="300"/>
            <ac:spMk id="14" creationId="{2EC40DB1-B719-4A13-9A4D-0966B4B27866}"/>
          </ac:spMkLst>
        </pc:spChg>
        <pc:spChg chg="add del">
          <ac:chgData name="Kristina Elen" userId="79a21bbd-83f7-4e16-a863-8531c314eb69" providerId="ADAL" clId="{BF52F6CA-D908-4C2C-A9B0-4467AD4FBBAA}" dt="2022-10-11T09:59:09.669" v="476" actId="26606"/>
          <ac:spMkLst>
            <pc:docMk/>
            <pc:sldMk cId="2740789180" sldId="300"/>
            <ac:spMk id="16" creationId="{82211336-CFF3-412D-868A-6679C1004C45}"/>
          </ac:spMkLst>
        </pc:spChg>
      </pc:sldChg>
      <pc:sldChg chg="addSp delSp modSp add mod">
        <pc:chgData name="Kristina Elen" userId="79a21bbd-83f7-4e16-a863-8531c314eb69" providerId="ADAL" clId="{BF52F6CA-D908-4C2C-A9B0-4467AD4FBBAA}" dt="2022-10-11T09:59:09.878" v="477" actId="26606"/>
        <pc:sldMkLst>
          <pc:docMk/>
          <pc:sldMk cId="1438324112" sldId="301"/>
        </pc:sldMkLst>
        <pc:spChg chg="mod">
          <ac:chgData name="Kristina Elen" userId="79a21bbd-83f7-4e16-a863-8531c314eb69" providerId="ADAL" clId="{BF52F6CA-D908-4C2C-A9B0-4467AD4FBBAA}" dt="2022-10-11T09:54:21.199" v="252" actId="27636"/>
          <ac:spMkLst>
            <pc:docMk/>
            <pc:sldMk cId="1438324112" sldId="301"/>
            <ac:spMk id="2" creationId="{00000000-0000-0000-0000-000000000000}"/>
          </ac:spMkLst>
        </pc:spChg>
        <pc:spChg chg="add del mod">
          <ac:chgData name="Kristina Elen" userId="79a21bbd-83f7-4e16-a863-8531c314eb69" providerId="ADAL" clId="{BF52F6CA-D908-4C2C-A9B0-4467AD4FBBAA}" dt="2022-10-11T09:59:09.878" v="477" actId="26606"/>
          <ac:spMkLst>
            <pc:docMk/>
            <pc:sldMk cId="1438324112" sldId="301"/>
            <ac:spMk id="3" creationId="{00000000-0000-0000-0000-000000000000}"/>
          </ac:spMkLst>
        </pc:spChg>
        <pc:graphicFrameChg chg="add del">
          <ac:chgData name="Kristina Elen" userId="79a21bbd-83f7-4e16-a863-8531c314eb69" providerId="ADAL" clId="{BF52F6CA-D908-4C2C-A9B0-4467AD4FBBAA}" dt="2022-10-11T09:59:09.878" v="477" actId="26606"/>
          <ac:graphicFrameMkLst>
            <pc:docMk/>
            <pc:sldMk cId="1438324112" sldId="301"/>
            <ac:graphicFrameMk id="5" creationId="{0F15B02F-823C-D363-DF5C-D0A6C7400744}"/>
          </ac:graphicFrameMkLst>
        </pc:graphicFrameChg>
      </pc:sldChg>
      <pc:sldChg chg="addSp delSp modSp add mod setBg">
        <pc:chgData name="Kristina Elen" userId="79a21bbd-83f7-4e16-a863-8531c314eb69" providerId="ADAL" clId="{BF52F6CA-D908-4C2C-A9B0-4467AD4FBBAA}" dt="2022-10-11T09:59:10.075" v="478" actId="26606"/>
        <pc:sldMkLst>
          <pc:docMk/>
          <pc:sldMk cId="1261708974" sldId="302"/>
        </pc:sldMkLst>
        <pc:spChg chg="mod">
          <ac:chgData name="Kristina Elen" userId="79a21bbd-83f7-4e16-a863-8531c314eb69" providerId="ADAL" clId="{BF52F6CA-D908-4C2C-A9B0-4467AD4FBBAA}" dt="2022-10-11T09:59:10.075" v="478" actId="26606"/>
          <ac:spMkLst>
            <pc:docMk/>
            <pc:sldMk cId="1261708974" sldId="302"/>
            <ac:spMk id="2" creationId="{00000000-0000-0000-0000-000000000000}"/>
          </ac:spMkLst>
        </pc:spChg>
        <pc:spChg chg="mod">
          <ac:chgData name="Kristina Elen" userId="79a21bbd-83f7-4e16-a863-8531c314eb69" providerId="ADAL" clId="{BF52F6CA-D908-4C2C-A9B0-4467AD4FBBAA}" dt="2022-10-11T09:59:10.075" v="478" actId="26606"/>
          <ac:spMkLst>
            <pc:docMk/>
            <pc:sldMk cId="1261708974" sldId="302"/>
            <ac:spMk id="3" creationId="{00000000-0000-0000-0000-000000000000}"/>
          </ac:spMkLst>
        </pc:spChg>
        <pc:spChg chg="add del">
          <ac:chgData name="Kristina Elen" userId="79a21bbd-83f7-4e16-a863-8531c314eb69" providerId="ADAL" clId="{BF52F6CA-D908-4C2C-A9B0-4467AD4FBBAA}" dt="2022-10-11T09:59:10.075" v="478" actId="26606"/>
          <ac:spMkLst>
            <pc:docMk/>
            <pc:sldMk cId="1261708974" sldId="302"/>
            <ac:spMk id="8" creationId="{F73237BA-B351-4CD4-898F-CF296CA2D418}"/>
          </ac:spMkLst>
        </pc:spChg>
      </pc:sldChg>
      <pc:sldChg chg="addSp delSp modSp add mod setBg addAnim delAnim">
        <pc:chgData name="Kristina Elen" userId="79a21bbd-83f7-4e16-a863-8531c314eb69" providerId="ADAL" clId="{BF52F6CA-D908-4C2C-A9B0-4467AD4FBBAA}" dt="2022-10-11T09:59:10.269" v="479" actId="26606"/>
        <pc:sldMkLst>
          <pc:docMk/>
          <pc:sldMk cId="435698155" sldId="303"/>
        </pc:sldMkLst>
        <pc:spChg chg="mod">
          <ac:chgData name="Kristina Elen" userId="79a21bbd-83f7-4e16-a863-8531c314eb69" providerId="ADAL" clId="{BF52F6CA-D908-4C2C-A9B0-4467AD4FBBAA}" dt="2022-10-11T09:59:10.269" v="479" actId="26606"/>
          <ac:spMkLst>
            <pc:docMk/>
            <pc:sldMk cId="435698155" sldId="303"/>
            <ac:spMk id="2" creationId="{00000000-0000-0000-0000-000000000000}"/>
          </ac:spMkLst>
        </pc:spChg>
        <pc:spChg chg="mod">
          <ac:chgData name="Kristina Elen" userId="79a21bbd-83f7-4e16-a863-8531c314eb69" providerId="ADAL" clId="{BF52F6CA-D908-4C2C-A9B0-4467AD4FBBAA}" dt="2022-10-11T09:59:10.269" v="479" actId="26606"/>
          <ac:spMkLst>
            <pc:docMk/>
            <pc:sldMk cId="435698155" sldId="303"/>
            <ac:spMk id="3" creationId="{00000000-0000-0000-0000-000000000000}"/>
          </ac:spMkLst>
        </pc:spChg>
        <pc:spChg chg="add del">
          <ac:chgData name="Kristina Elen" userId="79a21bbd-83f7-4e16-a863-8531c314eb69" providerId="ADAL" clId="{BF52F6CA-D908-4C2C-A9B0-4467AD4FBBAA}" dt="2022-10-11T09:59:10.269" v="479" actId="26606"/>
          <ac:spMkLst>
            <pc:docMk/>
            <pc:sldMk cId="435698155" sldId="303"/>
            <ac:spMk id="8" creationId="{F73237BA-B351-4CD4-898F-CF296CA2D418}"/>
          </ac:spMkLst>
        </pc:spChg>
      </pc:sldChg>
      <pc:sldChg chg="addSp delSp modSp add mod setBg">
        <pc:chgData name="Kristina Elen" userId="79a21bbd-83f7-4e16-a863-8531c314eb69" providerId="ADAL" clId="{BF52F6CA-D908-4C2C-A9B0-4467AD4FBBAA}" dt="2022-10-11T09:59:10.455" v="480" actId="26606"/>
        <pc:sldMkLst>
          <pc:docMk/>
          <pc:sldMk cId="2333069250" sldId="304"/>
        </pc:sldMkLst>
        <pc:spChg chg="mod">
          <ac:chgData name="Kristina Elen" userId="79a21bbd-83f7-4e16-a863-8531c314eb69" providerId="ADAL" clId="{BF52F6CA-D908-4C2C-A9B0-4467AD4FBBAA}" dt="2022-10-11T09:59:10.455" v="480" actId="26606"/>
          <ac:spMkLst>
            <pc:docMk/>
            <pc:sldMk cId="2333069250" sldId="304"/>
            <ac:spMk id="2" creationId="{00000000-0000-0000-0000-000000000000}"/>
          </ac:spMkLst>
        </pc:spChg>
        <pc:spChg chg="mod">
          <ac:chgData name="Kristina Elen" userId="79a21bbd-83f7-4e16-a863-8531c314eb69" providerId="ADAL" clId="{BF52F6CA-D908-4C2C-A9B0-4467AD4FBBAA}" dt="2022-10-11T09:59:10.455" v="480" actId="26606"/>
          <ac:spMkLst>
            <pc:docMk/>
            <pc:sldMk cId="2333069250" sldId="304"/>
            <ac:spMk id="3" creationId="{00000000-0000-0000-0000-000000000000}"/>
          </ac:spMkLst>
        </pc:spChg>
        <pc:spChg chg="add del">
          <ac:chgData name="Kristina Elen" userId="79a21bbd-83f7-4e16-a863-8531c314eb69" providerId="ADAL" clId="{BF52F6CA-D908-4C2C-A9B0-4467AD4FBBAA}" dt="2022-10-11T09:59:10.455" v="480" actId="26606"/>
          <ac:spMkLst>
            <pc:docMk/>
            <pc:sldMk cId="2333069250" sldId="304"/>
            <ac:spMk id="8" creationId="{F73237BA-B351-4CD4-898F-CF296CA2D418}"/>
          </ac:spMkLst>
        </pc:spChg>
      </pc:sldChg>
      <pc:sldChg chg="addSp delSp modSp add mod setBg">
        <pc:chgData name="Kristina Elen" userId="79a21bbd-83f7-4e16-a863-8531c314eb69" providerId="ADAL" clId="{BF52F6CA-D908-4C2C-A9B0-4467AD4FBBAA}" dt="2022-10-11T09:59:10.661" v="481" actId="26606"/>
        <pc:sldMkLst>
          <pc:docMk/>
          <pc:sldMk cId="3667113129" sldId="305"/>
        </pc:sldMkLst>
        <pc:spChg chg="mod">
          <ac:chgData name="Kristina Elen" userId="79a21bbd-83f7-4e16-a863-8531c314eb69" providerId="ADAL" clId="{BF52F6CA-D908-4C2C-A9B0-4467AD4FBBAA}" dt="2022-10-11T09:59:10.661" v="481" actId="26606"/>
          <ac:spMkLst>
            <pc:docMk/>
            <pc:sldMk cId="3667113129" sldId="305"/>
            <ac:spMk id="2" creationId="{00000000-0000-0000-0000-000000000000}"/>
          </ac:spMkLst>
        </pc:spChg>
        <pc:spChg chg="mod">
          <ac:chgData name="Kristina Elen" userId="79a21bbd-83f7-4e16-a863-8531c314eb69" providerId="ADAL" clId="{BF52F6CA-D908-4C2C-A9B0-4467AD4FBBAA}" dt="2022-10-11T09:59:10.661" v="481" actId="26606"/>
          <ac:spMkLst>
            <pc:docMk/>
            <pc:sldMk cId="3667113129" sldId="305"/>
            <ac:spMk id="3" creationId="{00000000-0000-0000-0000-000000000000}"/>
          </ac:spMkLst>
        </pc:spChg>
        <pc:spChg chg="add del">
          <ac:chgData name="Kristina Elen" userId="79a21bbd-83f7-4e16-a863-8531c314eb69" providerId="ADAL" clId="{BF52F6CA-D908-4C2C-A9B0-4467AD4FBBAA}" dt="2022-10-11T09:59:10.661" v="481" actId="26606"/>
          <ac:spMkLst>
            <pc:docMk/>
            <pc:sldMk cId="3667113129" sldId="305"/>
            <ac:spMk id="8" creationId="{F73237BA-B351-4CD4-898F-CF296CA2D418}"/>
          </ac:spMkLst>
        </pc:spChg>
      </pc:sldChg>
    </pc:docChg>
  </pc:docChgLst>
  <pc:docChgLst>
    <pc:chgData name="Kristina Elen" userId="S::kelen@herzing.ca::79a21bbd-83f7-4e16-a863-8531c314eb69" providerId="AD" clId="Web-{F163EB21-F6FE-80FC-2334-374EEC819BCD}"/>
    <pc:docChg chg="addSld delSld modSld addMainMaster modMainMaster">
      <pc:chgData name="Kristina Elen" userId="S::kelen@herzing.ca::79a21bbd-83f7-4e16-a863-8531c314eb69" providerId="AD" clId="Web-{F163EB21-F6FE-80FC-2334-374EEC819BCD}" dt="2022-11-12T11:32:47.103" v="111"/>
      <pc:docMkLst>
        <pc:docMk/>
      </pc:docMkLst>
      <pc:sldChg chg="modSp">
        <pc:chgData name="Kristina Elen" userId="S::kelen@herzing.ca::79a21bbd-83f7-4e16-a863-8531c314eb69" providerId="AD" clId="Web-{F163EB21-F6FE-80FC-2334-374EEC819BCD}" dt="2022-11-12T10:45:21.332" v="4" actId="20577"/>
        <pc:sldMkLst>
          <pc:docMk/>
          <pc:sldMk cId="2529654894" sldId="256"/>
        </pc:sldMkLst>
        <pc:spChg chg="mod">
          <ac:chgData name="Kristina Elen" userId="S::kelen@herzing.ca::79a21bbd-83f7-4e16-a863-8531c314eb69" providerId="AD" clId="Web-{F163EB21-F6FE-80FC-2334-374EEC819BCD}" dt="2022-11-12T10:45:21.332" v="4" actId="20577"/>
          <ac:spMkLst>
            <pc:docMk/>
            <pc:sldMk cId="2529654894" sldId="256"/>
            <ac:spMk id="3" creationId="{00000000-0000-0000-0000-000000000000}"/>
          </ac:spMkLst>
        </pc:spChg>
      </pc:sldChg>
      <pc:sldChg chg="modSp">
        <pc:chgData name="Kristina Elen" userId="S::kelen@herzing.ca::79a21bbd-83f7-4e16-a863-8531c314eb69" providerId="AD" clId="Web-{F163EB21-F6FE-80FC-2334-374EEC819BCD}" dt="2022-11-12T10:46:00.535" v="38" actId="1076"/>
        <pc:sldMkLst>
          <pc:docMk/>
          <pc:sldMk cId="2323017529" sldId="257"/>
        </pc:sldMkLst>
        <pc:spChg chg="mod">
          <ac:chgData name="Kristina Elen" userId="S::kelen@herzing.ca::79a21bbd-83f7-4e16-a863-8531c314eb69" providerId="AD" clId="Web-{F163EB21-F6FE-80FC-2334-374EEC819BCD}" dt="2022-11-12T10:46:00.535" v="38" actId="1076"/>
          <ac:spMkLst>
            <pc:docMk/>
            <pc:sldMk cId="2323017529" sldId="257"/>
            <ac:spMk id="8" creationId="{DC1ABB8A-951F-4EC2-5543-D0A410AF0024}"/>
          </ac:spMkLst>
        </pc:spChg>
      </pc:sldChg>
      <pc:sldChg chg="new del">
        <pc:chgData name="Kristina Elen" userId="S::kelen@herzing.ca::79a21bbd-83f7-4e16-a863-8531c314eb69" providerId="AD" clId="Web-{F163EB21-F6FE-80FC-2334-374EEC819BCD}" dt="2022-11-12T10:46:02.081" v="39"/>
        <pc:sldMkLst>
          <pc:docMk/>
          <pc:sldMk cId="3845740548" sldId="258"/>
        </pc:sldMkLst>
      </pc:sldChg>
      <pc:sldChg chg="addSp modSp add mod setBg addAnim">
        <pc:chgData name="Kristina Elen" userId="S::kelen@herzing.ca::79a21bbd-83f7-4e16-a863-8531c314eb69" providerId="AD" clId="Web-{F163EB21-F6FE-80FC-2334-374EEC819BCD}" dt="2022-11-12T10:58:43.747" v="106" actId="20577"/>
        <pc:sldMkLst>
          <pc:docMk/>
          <pc:sldMk cId="2994943172" sldId="259"/>
        </pc:sldMkLst>
        <pc:spChg chg="mod">
          <ac:chgData name="Kristina Elen" userId="S::kelen@herzing.ca::79a21bbd-83f7-4e16-a863-8531c314eb69" providerId="AD" clId="Web-{F163EB21-F6FE-80FC-2334-374EEC819BCD}" dt="2022-11-12T10:58:38.357" v="104"/>
          <ac:spMkLst>
            <pc:docMk/>
            <pc:sldMk cId="2994943172" sldId="259"/>
            <ac:spMk id="2" creationId="{00000000-0000-0000-0000-000000000000}"/>
          </ac:spMkLst>
        </pc:spChg>
        <pc:spChg chg="mod">
          <ac:chgData name="Kristina Elen" userId="S::kelen@herzing.ca::79a21bbd-83f7-4e16-a863-8531c314eb69" providerId="AD" clId="Web-{F163EB21-F6FE-80FC-2334-374EEC819BCD}" dt="2022-11-12T10:58:43.747" v="106" actId="20577"/>
          <ac:spMkLst>
            <pc:docMk/>
            <pc:sldMk cId="2994943172" sldId="259"/>
            <ac:spMk id="3" creationId="{00000000-0000-0000-0000-000000000000}"/>
          </ac:spMkLst>
        </pc:spChg>
        <pc:spChg chg="add">
          <ac:chgData name="Kristina Elen" userId="S::kelen@herzing.ca::79a21bbd-83f7-4e16-a863-8531c314eb69" providerId="AD" clId="Web-{F163EB21-F6FE-80FC-2334-374EEC819BCD}" dt="2022-11-12T10:58:38.357" v="104"/>
          <ac:spMkLst>
            <pc:docMk/>
            <pc:sldMk cId="2994943172" sldId="259"/>
            <ac:spMk id="8" creationId="{827B839B-9ADE-406B-8590-F1CAEDED45A1}"/>
          </ac:spMkLst>
        </pc:spChg>
        <pc:spChg chg="add">
          <ac:chgData name="Kristina Elen" userId="S::kelen@herzing.ca::79a21bbd-83f7-4e16-a863-8531c314eb69" providerId="AD" clId="Web-{F163EB21-F6FE-80FC-2334-374EEC819BCD}" dt="2022-11-12T10:58:38.357" v="104"/>
          <ac:spMkLst>
            <pc:docMk/>
            <pc:sldMk cId="2994943172" sldId="259"/>
            <ac:spMk id="10" creationId="{CFE45BF0-46DB-408C-B5F7-7B11716805D4}"/>
          </ac:spMkLst>
        </pc:spChg>
        <pc:spChg chg="add">
          <ac:chgData name="Kristina Elen" userId="S::kelen@herzing.ca::79a21bbd-83f7-4e16-a863-8531c314eb69" providerId="AD" clId="Web-{F163EB21-F6FE-80FC-2334-374EEC819BCD}" dt="2022-11-12T10:58:38.357" v="104"/>
          <ac:spMkLst>
            <pc:docMk/>
            <pc:sldMk cId="2994943172" sldId="259"/>
            <ac:spMk id="12" creationId="{2AEBC8F2-97B1-41B4-93F1-2D289E197FBA}"/>
          </ac:spMkLst>
        </pc:spChg>
        <pc:spChg chg="add">
          <ac:chgData name="Kristina Elen" userId="S::kelen@herzing.ca::79a21bbd-83f7-4e16-a863-8531c314eb69" providerId="AD" clId="Web-{F163EB21-F6FE-80FC-2334-374EEC819BCD}" dt="2022-11-12T10:58:38.357" v="104"/>
          <ac:spMkLst>
            <pc:docMk/>
            <pc:sldMk cId="2994943172" sldId="259"/>
            <ac:spMk id="14" creationId="{472E3A19-F5D5-48FC-BB9C-48C2F68F598B}"/>
          </ac:spMkLst>
        </pc:spChg>
        <pc:spChg chg="add">
          <ac:chgData name="Kristina Elen" userId="S::kelen@herzing.ca::79a21bbd-83f7-4e16-a863-8531c314eb69" providerId="AD" clId="Web-{F163EB21-F6FE-80FC-2334-374EEC819BCD}" dt="2022-11-12T10:58:38.357" v="104"/>
          <ac:spMkLst>
            <pc:docMk/>
            <pc:sldMk cId="2994943172" sldId="259"/>
            <ac:spMk id="16" creationId="{7A62E32F-BB65-43A8-8EB5-92346890E549}"/>
          </ac:spMkLst>
        </pc:spChg>
        <pc:spChg chg="add">
          <ac:chgData name="Kristina Elen" userId="S::kelen@herzing.ca::79a21bbd-83f7-4e16-a863-8531c314eb69" providerId="AD" clId="Web-{F163EB21-F6FE-80FC-2334-374EEC819BCD}" dt="2022-11-12T10:58:38.357" v="104"/>
          <ac:spMkLst>
            <pc:docMk/>
            <pc:sldMk cId="2994943172" sldId="259"/>
            <ac:spMk id="18" creationId="{14E91B64-9FCC-451E-AFB4-A827D6329367}"/>
          </ac:spMkLst>
        </pc:spChg>
      </pc:sldChg>
      <pc:sldChg chg="del">
        <pc:chgData name="Kristina Elen" userId="S::kelen@herzing.ca::79a21bbd-83f7-4e16-a863-8531c314eb69" providerId="AD" clId="Web-{F163EB21-F6FE-80FC-2334-374EEC819BCD}" dt="2022-11-12T10:45:33.269" v="17"/>
        <pc:sldMkLst>
          <pc:docMk/>
          <pc:sldMk cId="2030697219" sldId="260"/>
        </pc:sldMkLst>
      </pc:sldChg>
      <pc:sldChg chg="addSp modSp add mod setBg">
        <pc:chgData name="Kristina Elen" userId="S::kelen@herzing.ca::79a21bbd-83f7-4e16-a863-8531c314eb69" providerId="AD" clId="Web-{F163EB21-F6FE-80FC-2334-374EEC819BCD}" dt="2022-11-12T10:58:35.357" v="103"/>
        <pc:sldMkLst>
          <pc:docMk/>
          <pc:sldMk cId="3883223538" sldId="260"/>
        </pc:sldMkLst>
        <pc:spChg chg="mod">
          <ac:chgData name="Kristina Elen" userId="S::kelen@herzing.ca::79a21bbd-83f7-4e16-a863-8531c314eb69" providerId="AD" clId="Web-{F163EB21-F6FE-80FC-2334-374EEC819BCD}" dt="2022-11-12T10:58:35.357" v="103"/>
          <ac:spMkLst>
            <pc:docMk/>
            <pc:sldMk cId="3883223538" sldId="260"/>
            <ac:spMk id="2" creationId="{00000000-0000-0000-0000-000000000000}"/>
          </ac:spMkLst>
        </pc:spChg>
        <pc:spChg chg="mod">
          <ac:chgData name="Kristina Elen" userId="S::kelen@herzing.ca::79a21bbd-83f7-4e16-a863-8531c314eb69" providerId="AD" clId="Web-{F163EB21-F6FE-80FC-2334-374EEC819BCD}" dt="2022-11-12T10:58:35.357" v="103"/>
          <ac:spMkLst>
            <pc:docMk/>
            <pc:sldMk cId="3883223538" sldId="260"/>
            <ac:spMk id="3" creationId="{00000000-0000-0000-0000-000000000000}"/>
          </ac:spMkLst>
        </pc:spChg>
        <pc:spChg chg="add">
          <ac:chgData name="Kristina Elen" userId="S::kelen@herzing.ca::79a21bbd-83f7-4e16-a863-8531c314eb69" providerId="AD" clId="Web-{F163EB21-F6FE-80FC-2334-374EEC819BCD}" dt="2022-11-12T10:58:35.357" v="103"/>
          <ac:spMkLst>
            <pc:docMk/>
            <pc:sldMk cId="3883223538" sldId="260"/>
            <ac:spMk id="8" creationId="{827B839B-9ADE-406B-8590-F1CAEDED45A1}"/>
          </ac:spMkLst>
        </pc:spChg>
        <pc:spChg chg="add">
          <ac:chgData name="Kristina Elen" userId="S::kelen@herzing.ca::79a21bbd-83f7-4e16-a863-8531c314eb69" providerId="AD" clId="Web-{F163EB21-F6FE-80FC-2334-374EEC819BCD}" dt="2022-11-12T10:58:35.357" v="103"/>
          <ac:spMkLst>
            <pc:docMk/>
            <pc:sldMk cId="3883223538" sldId="260"/>
            <ac:spMk id="10" creationId="{CFE45BF0-46DB-408C-B5F7-7B11716805D4}"/>
          </ac:spMkLst>
        </pc:spChg>
        <pc:spChg chg="add">
          <ac:chgData name="Kristina Elen" userId="S::kelen@herzing.ca::79a21bbd-83f7-4e16-a863-8531c314eb69" providerId="AD" clId="Web-{F163EB21-F6FE-80FC-2334-374EEC819BCD}" dt="2022-11-12T10:58:35.357" v="103"/>
          <ac:spMkLst>
            <pc:docMk/>
            <pc:sldMk cId="3883223538" sldId="260"/>
            <ac:spMk id="12" creationId="{2AEBC8F2-97B1-41B4-93F1-2D289E197FBA}"/>
          </ac:spMkLst>
        </pc:spChg>
        <pc:spChg chg="add">
          <ac:chgData name="Kristina Elen" userId="S::kelen@herzing.ca::79a21bbd-83f7-4e16-a863-8531c314eb69" providerId="AD" clId="Web-{F163EB21-F6FE-80FC-2334-374EEC819BCD}" dt="2022-11-12T10:58:35.357" v="103"/>
          <ac:spMkLst>
            <pc:docMk/>
            <pc:sldMk cId="3883223538" sldId="260"/>
            <ac:spMk id="14" creationId="{472E3A19-F5D5-48FC-BB9C-48C2F68F598B}"/>
          </ac:spMkLst>
        </pc:spChg>
        <pc:spChg chg="add">
          <ac:chgData name="Kristina Elen" userId="S::kelen@herzing.ca::79a21bbd-83f7-4e16-a863-8531c314eb69" providerId="AD" clId="Web-{F163EB21-F6FE-80FC-2334-374EEC819BCD}" dt="2022-11-12T10:58:35.357" v="103"/>
          <ac:spMkLst>
            <pc:docMk/>
            <pc:sldMk cId="3883223538" sldId="260"/>
            <ac:spMk id="16" creationId="{7A62E32F-BB65-43A8-8EB5-92346890E549}"/>
          </ac:spMkLst>
        </pc:spChg>
        <pc:spChg chg="add">
          <ac:chgData name="Kristina Elen" userId="S::kelen@herzing.ca::79a21bbd-83f7-4e16-a863-8531c314eb69" providerId="AD" clId="Web-{F163EB21-F6FE-80FC-2334-374EEC819BCD}" dt="2022-11-12T10:58:35.357" v="103"/>
          <ac:spMkLst>
            <pc:docMk/>
            <pc:sldMk cId="3883223538" sldId="260"/>
            <ac:spMk id="18" creationId="{14E91B64-9FCC-451E-AFB4-A827D6329367}"/>
          </ac:spMkLst>
        </pc:spChg>
      </pc:sldChg>
      <pc:sldChg chg="del">
        <pc:chgData name="Kristina Elen" userId="S::kelen@herzing.ca::79a21bbd-83f7-4e16-a863-8531c314eb69" providerId="AD" clId="Web-{F163EB21-F6FE-80FC-2334-374EEC819BCD}" dt="2022-11-12T10:45:33.269" v="16"/>
        <pc:sldMkLst>
          <pc:docMk/>
          <pc:sldMk cId="700623149" sldId="261"/>
        </pc:sldMkLst>
      </pc:sldChg>
      <pc:sldChg chg="addSp modSp add mod setBg">
        <pc:chgData name="Kristina Elen" userId="S::kelen@herzing.ca::79a21bbd-83f7-4e16-a863-8531c314eb69" providerId="AD" clId="Web-{F163EB21-F6FE-80FC-2334-374EEC819BCD}" dt="2022-11-12T10:58:32.029" v="102"/>
        <pc:sldMkLst>
          <pc:docMk/>
          <pc:sldMk cId="3535763347" sldId="261"/>
        </pc:sldMkLst>
        <pc:spChg chg="mod">
          <ac:chgData name="Kristina Elen" userId="S::kelen@herzing.ca::79a21bbd-83f7-4e16-a863-8531c314eb69" providerId="AD" clId="Web-{F163EB21-F6FE-80FC-2334-374EEC819BCD}" dt="2022-11-12T10:58:32.029" v="102"/>
          <ac:spMkLst>
            <pc:docMk/>
            <pc:sldMk cId="3535763347" sldId="261"/>
            <ac:spMk id="2" creationId="{00000000-0000-0000-0000-000000000000}"/>
          </ac:spMkLst>
        </pc:spChg>
        <pc:spChg chg="mod">
          <ac:chgData name="Kristina Elen" userId="S::kelen@herzing.ca::79a21bbd-83f7-4e16-a863-8531c314eb69" providerId="AD" clId="Web-{F163EB21-F6FE-80FC-2334-374EEC819BCD}" dt="2022-11-12T10:58:32.029" v="102"/>
          <ac:spMkLst>
            <pc:docMk/>
            <pc:sldMk cId="3535763347" sldId="261"/>
            <ac:spMk id="3" creationId="{00000000-0000-0000-0000-000000000000}"/>
          </ac:spMkLst>
        </pc:spChg>
        <pc:spChg chg="add">
          <ac:chgData name="Kristina Elen" userId="S::kelen@herzing.ca::79a21bbd-83f7-4e16-a863-8531c314eb69" providerId="AD" clId="Web-{F163EB21-F6FE-80FC-2334-374EEC819BCD}" dt="2022-11-12T10:58:32.029" v="102"/>
          <ac:spMkLst>
            <pc:docMk/>
            <pc:sldMk cId="3535763347" sldId="261"/>
            <ac:spMk id="8" creationId="{827B839B-9ADE-406B-8590-F1CAEDED45A1}"/>
          </ac:spMkLst>
        </pc:spChg>
        <pc:spChg chg="add">
          <ac:chgData name="Kristina Elen" userId="S::kelen@herzing.ca::79a21bbd-83f7-4e16-a863-8531c314eb69" providerId="AD" clId="Web-{F163EB21-F6FE-80FC-2334-374EEC819BCD}" dt="2022-11-12T10:58:32.029" v="102"/>
          <ac:spMkLst>
            <pc:docMk/>
            <pc:sldMk cId="3535763347" sldId="261"/>
            <ac:spMk id="10" creationId="{CFE45BF0-46DB-408C-B5F7-7B11716805D4}"/>
          </ac:spMkLst>
        </pc:spChg>
        <pc:spChg chg="add">
          <ac:chgData name="Kristina Elen" userId="S::kelen@herzing.ca::79a21bbd-83f7-4e16-a863-8531c314eb69" providerId="AD" clId="Web-{F163EB21-F6FE-80FC-2334-374EEC819BCD}" dt="2022-11-12T10:58:32.029" v="102"/>
          <ac:spMkLst>
            <pc:docMk/>
            <pc:sldMk cId="3535763347" sldId="261"/>
            <ac:spMk id="12" creationId="{2AEBC8F2-97B1-41B4-93F1-2D289E197FBA}"/>
          </ac:spMkLst>
        </pc:spChg>
        <pc:spChg chg="add">
          <ac:chgData name="Kristina Elen" userId="S::kelen@herzing.ca::79a21bbd-83f7-4e16-a863-8531c314eb69" providerId="AD" clId="Web-{F163EB21-F6FE-80FC-2334-374EEC819BCD}" dt="2022-11-12T10:58:32.029" v="102"/>
          <ac:spMkLst>
            <pc:docMk/>
            <pc:sldMk cId="3535763347" sldId="261"/>
            <ac:spMk id="14" creationId="{472E3A19-F5D5-48FC-BB9C-48C2F68F598B}"/>
          </ac:spMkLst>
        </pc:spChg>
        <pc:spChg chg="add">
          <ac:chgData name="Kristina Elen" userId="S::kelen@herzing.ca::79a21bbd-83f7-4e16-a863-8531c314eb69" providerId="AD" clId="Web-{F163EB21-F6FE-80FC-2334-374EEC819BCD}" dt="2022-11-12T10:58:32.029" v="102"/>
          <ac:spMkLst>
            <pc:docMk/>
            <pc:sldMk cId="3535763347" sldId="261"/>
            <ac:spMk id="16" creationId="{7A62E32F-BB65-43A8-8EB5-92346890E549}"/>
          </ac:spMkLst>
        </pc:spChg>
        <pc:spChg chg="add">
          <ac:chgData name="Kristina Elen" userId="S::kelen@herzing.ca::79a21bbd-83f7-4e16-a863-8531c314eb69" providerId="AD" clId="Web-{F163EB21-F6FE-80FC-2334-374EEC819BCD}" dt="2022-11-12T10:58:32.029" v="102"/>
          <ac:spMkLst>
            <pc:docMk/>
            <pc:sldMk cId="3535763347" sldId="261"/>
            <ac:spMk id="18" creationId="{14E91B64-9FCC-451E-AFB4-A827D6329367}"/>
          </ac:spMkLst>
        </pc:spChg>
      </pc:sldChg>
      <pc:sldChg chg="addSp modSp add mod setBg">
        <pc:chgData name="Kristina Elen" userId="S::kelen@herzing.ca::79a21bbd-83f7-4e16-a863-8531c314eb69" providerId="AD" clId="Web-{F163EB21-F6FE-80FC-2334-374EEC819BCD}" dt="2022-11-12T10:58:27.622" v="101"/>
        <pc:sldMkLst>
          <pc:docMk/>
          <pc:sldMk cId="71990180" sldId="262"/>
        </pc:sldMkLst>
        <pc:spChg chg="mod">
          <ac:chgData name="Kristina Elen" userId="S::kelen@herzing.ca::79a21bbd-83f7-4e16-a863-8531c314eb69" providerId="AD" clId="Web-{F163EB21-F6FE-80FC-2334-374EEC819BCD}" dt="2022-11-12T10:58:27.622" v="101"/>
          <ac:spMkLst>
            <pc:docMk/>
            <pc:sldMk cId="71990180" sldId="262"/>
            <ac:spMk id="2" creationId="{00000000-0000-0000-0000-000000000000}"/>
          </ac:spMkLst>
        </pc:spChg>
        <pc:spChg chg="mod">
          <ac:chgData name="Kristina Elen" userId="S::kelen@herzing.ca::79a21bbd-83f7-4e16-a863-8531c314eb69" providerId="AD" clId="Web-{F163EB21-F6FE-80FC-2334-374EEC819BCD}" dt="2022-11-12T10:58:27.622" v="101"/>
          <ac:spMkLst>
            <pc:docMk/>
            <pc:sldMk cId="71990180" sldId="262"/>
            <ac:spMk id="3" creationId="{00000000-0000-0000-0000-000000000000}"/>
          </ac:spMkLst>
        </pc:spChg>
        <pc:spChg chg="add">
          <ac:chgData name="Kristina Elen" userId="S::kelen@herzing.ca::79a21bbd-83f7-4e16-a863-8531c314eb69" providerId="AD" clId="Web-{F163EB21-F6FE-80FC-2334-374EEC819BCD}" dt="2022-11-12T10:58:27.622" v="101"/>
          <ac:spMkLst>
            <pc:docMk/>
            <pc:sldMk cId="71990180" sldId="262"/>
            <ac:spMk id="8" creationId="{827B839B-9ADE-406B-8590-F1CAEDED45A1}"/>
          </ac:spMkLst>
        </pc:spChg>
        <pc:spChg chg="add">
          <ac:chgData name="Kristina Elen" userId="S::kelen@herzing.ca::79a21bbd-83f7-4e16-a863-8531c314eb69" providerId="AD" clId="Web-{F163EB21-F6FE-80FC-2334-374EEC819BCD}" dt="2022-11-12T10:58:27.622" v="101"/>
          <ac:spMkLst>
            <pc:docMk/>
            <pc:sldMk cId="71990180" sldId="262"/>
            <ac:spMk id="10" creationId="{CFE45BF0-46DB-408C-B5F7-7B11716805D4}"/>
          </ac:spMkLst>
        </pc:spChg>
        <pc:spChg chg="add">
          <ac:chgData name="Kristina Elen" userId="S::kelen@herzing.ca::79a21bbd-83f7-4e16-a863-8531c314eb69" providerId="AD" clId="Web-{F163EB21-F6FE-80FC-2334-374EEC819BCD}" dt="2022-11-12T10:58:27.622" v="101"/>
          <ac:spMkLst>
            <pc:docMk/>
            <pc:sldMk cId="71990180" sldId="262"/>
            <ac:spMk id="12" creationId="{2AEBC8F2-97B1-41B4-93F1-2D289E197FBA}"/>
          </ac:spMkLst>
        </pc:spChg>
        <pc:spChg chg="add">
          <ac:chgData name="Kristina Elen" userId="S::kelen@herzing.ca::79a21bbd-83f7-4e16-a863-8531c314eb69" providerId="AD" clId="Web-{F163EB21-F6FE-80FC-2334-374EEC819BCD}" dt="2022-11-12T10:58:27.622" v="101"/>
          <ac:spMkLst>
            <pc:docMk/>
            <pc:sldMk cId="71990180" sldId="262"/>
            <ac:spMk id="14" creationId="{472E3A19-F5D5-48FC-BB9C-48C2F68F598B}"/>
          </ac:spMkLst>
        </pc:spChg>
        <pc:spChg chg="add">
          <ac:chgData name="Kristina Elen" userId="S::kelen@herzing.ca::79a21bbd-83f7-4e16-a863-8531c314eb69" providerId="AD" clId="Web-{F163EB21-F6FE-80FC-2334-374EEC819BCD}" dt="2022-11-12T10:58:27.622" v="101"/>
          <ac:spMkLst>
            <pc:docMk/>
            <pc:sldMk cId="71990180" sldId="262"/>
            <ac:spMk id="16" creationId="{7A62E32F-BB65-43A8-8EB5-92346890E549}"/>
          </ac:spMkLst>
        </pc:spChg>
        <pc:spChg chg="add">
          <ac:chgData name="Kristina Elen" userId="S::kelen@herzing.ca::79a21bbd-83f7-4e16-a863-8531c314eb69" providerId="AD" clId="Web-{F163EB21-F6FE-80FC-2334-374EEC819BCD}" dt="2022-11-12T10:58:27.622" v="101"/>
          <ac:spMkLst>
            <pc:docMk/>
            <pc:sldMk cId="71990180" sldId="262"/>
            <ac:spMk id="18" creationId="{14E91B64-9FCC-451E-AFB4-A827D6329367}"/>
          </ac:spMkLst>
        </pc:spChg>
      </pc:sldChg>
      <pc:sldChg chg="addSp modSp add mod setBg">
        <pc:chgData name="Kristina Elen" userId="S::kelen@herzing.ca::79a21bbd-83f7-4e16-a863-8531c314eb69" providerId="AD" clId="Web-{F163EB21-F6FE-80FC-2334-374EEC819BCD}" dt="2022-11-12T10:58:22.576" v="100"/>
        <pc:sldMkLst>
          <pc:docMk/>
          <pc:sldMk cId="1426703039" sldId="263"/>
        </pc:sldMkLst>
        <pc:spChg chg="mod">
          <ac:chgData name="Kristina Elen" userId="S::kelen@herzing.ca::79a21bbd-83f7-4e16-a863-8531c314eb69" providerId="AD" clId="Web-{F163EB21-F6FE-80FC-2334-374EEC819BCD}" dt="2022-11-12T10:58:22.576" v="100"/>
          <ac:spMkLst>
            <pc:docMk/>
            <pc:sldMk cId="1426703039" sldId="263"/>
            <ac:spMk id="2" creationId="{00000000-0000-0000-0000-000000000000}"/>
          </ac:spMkLst>
        </pc:spChg>
        <pc:spChg chg="mod">
          <ac:chgData name="Kristina Elen" userId="S::kelen@herzing.ca::79a21bbd-83f7-4e16-a863-8531c314eb69" providerId="AD" clId="Web-{F163EB21-F6FE-80FC-2334-374EEC819BCD}" dt="2022-11-12T10:58:22.576" v="100"/>
          <ac:spMkLst>
            <pc:docMk/>
            <pc:sldMk cId="1426703039" sldId="263"/>
            <ac:spMk id="3" creationId="{00000000-0000-0000-0000-000000000000}"/>
          </ac:spMkLst>
        </pc:spChg>
        <pc:spChg chg="add">
          <ac:chgData name="Kristina Elen" userId="S::kelen@herzing.ca::79a21bbd-83f7-4e16-a863-8531c314eb69" providerId="AD" clId="Web-{F163EB21-F6FE-80FC-2334-374EEC819BCD}" dt="2022-11-12T10:58:22.576" v="100"/>
          <ac:spMkLst>
            <pc:docMk/>
            <pc:sldMk cId="1426703039" sldId="263"/>
            <ac:spMk id="8" creationId="{827B839B-9ADE-406B-8590-F1CAEDED45A1}"/>
          </ac:spMkLst>
        </pc:spChg>
        <pc:spChg chg="add">
          <ac:chgData name="Kristina Elen" userId="S::kelen@herzing.ca::79a21bbd-83f7-4e16-a863-8531c314eb69" providerId="AD" clId="Web-{F163EB21-F6FE-80FC-2334-374EEC819BCD}" dt="2022-11-12T10:58:22.576" v="100"/>
          <ac:spMkLst>
            <pc:docMk/>
            <pc:sldMk cId="1426703039" sldId="263"/>
            <ac:spMk id="10" creationId="{CFE45BF0-46DB-408C-B5F7-7B11716805D4}"/>
          </ac:spMkLst>
        </pc:spChg>
        <pc:spChg chg="add">
          <ac:chgData name="Kristina Elen" userId="S::kelen@herzing.ca::79a21bbd-83f7-4e16-a863-8531c314eb69" providerId="AD" clId="Web-{F163EB21-F6FE-80FC-2334-374EEC819BCD}" dt="2022-11-12T10:58:22.576" v="100"/>
          <ac:spMkLst>
            <pc:docMk/>
            <pc:sldMk cId="1426703039" sldId="263"/>
            <ac:spMk id="12" creationId="{2AEBC8F2-97B1-41B4-93F1-2D289E197FBA}"/>
          </ac:spMkLst>
        </pc:spChg>
        <pc:spChg chg="add">
          <ac:chgData name="Kristina Elen" userId="S::kelen@herzing.ca::79a21bbd-83f7-4e16-a863-8531c314eb69" providerId="AD" clId="Web-{F163EB21-F6FE-80FC-2334-374EEC819BCD}" dt="2022-11-12T10:58:22.576" v="100"/>
          <ac:spMkLst>
            <pc:docMk/>
            <pc:sldMk cId="1426703039" sldId="263"/>
            <ac:spMk id="14" creationId="{472E3A19-F5D5-48FC-BB9C-48C2F68F598B}"/>
          </ac:spMkLst>
        </pc:spChg>
        <pc:spChg chg="add">
          <ac:chgData name="Kristina Elen" userId="S::kelen@herzing.ca::79a21bbd-83f7-4e16-a863-8531c314eb69" providerId="AD" clId="Web-{F163EB21-F6FE-80FC-2334-374EEC819BCD}" dt="2022-11-12T10:58:22.576" v="100"/>
          <ac:spMkLst>
            <pc:docMk/>
            <pc:sldMk cId="1426703039" sldId="263"/>
            <ac:spMk id="16" creationId="{7A62E32F-BB65-43A8-8EB5-92346890E549}"/>
          </ac:spMkLst>
        </pc:spChg>
        <pc:spChg chg="add">
          <ac:chgData name="Kristina Elen" userId="S::kelen@herzing.ca::79a21bbd-83f7-4e16-a863-8531c314eb69" providerId="AD" clId="Web-{F163EB21-F6FE-80FC-2334-374EEC819BCD}" dt="2022-11-12T10:58:22.576" v="100"/>
          <ac:spMkLst>
            <pc:docMk/>
            <pc:sldMk cId="1426703039" sldId="263"/>
            <ac:spMk id="18" creationId="{14E91B64-9FCC-451E-AFB4-A827D6329367}"/>
          </ac:spMkLst>
        </pc:spChg>
      </pc:sldChg>
      <pc:sldChg chg="addSp modSp add mod setBg addAnim">
        <pc:chgData name="Kristina Elen" userId="S::kelen@herzing.ca::79a21bbd-83f7-4e16-a863-8531c314eb69" providerId="AD" clId="Web-{F163EB21-F6FE-80FC-2334-374EEC819BCD}" dt="2022-11-12T10:58:18.763" v="99"/>
        <pc:sldMkLst>
          <pc:docMk/>
          <pc:sldMk cId="736101966" sldId="264"/>
        </pc:sldMkLst>
        <pc:spChg chg="mod">
          <ac:chgData name="Kristina Elen" userId="S::kelen@herzing.ca::79a21bbd-83f7-4e16-a863-8531c314eb69" providerId="AD" clId="Web-{F163EB21-F6FE-80FC-2334-374EEC819BCD}" dt="2022-11-12T10:58:18.763" v="98"/>
          <ac:spMkLst>
            <pc:docMk/>
            <pc:sldMk cId="736101966" sldId="264"/>
            <ac:spMk id="2" creationId="{00000000-0000-0000-0000-000000000000}"/>
          </ac:spMkLst>
        </pc:spChg>
        <pc:spChg chg="mod">
          <ac:chgData name="Kristina Elen" userId="S::kelen@herzing.ca::79a21bbd-83f7-4e16-a863-8531c314eb69" providerId="AD" clId="Web-{F163EB21-F6FE-80FC-2334-374EEC819BCD}" dt="2022-11-12T10:58:18.763" v="98"/>
          <ac:spMkLst>
            <pc:docMk/>
            <pc:sldMk cId="736101966" sldId="264"/>
            <ac:spMk id="3" creationId="{00000000-0000-0000-0000-000000000000}"/>
          </ac:spMkLst>
        </pc:spChg>
        <pc:spChg chg="add">
          <ac:chgData name="Kristina Elen" userId="S::kelen@herzing.ca::79a21bbd-83f7-4e16-a863-8531c314eb69" providerId="AD" clId="Web-{F163EB21-F6FE-80FC-2334-374EEC819BCD}" dt="2022-11-12T10:58:18.763" v="98"/>
          <ac:spMkLst>
            <pc:docMk/>
            <pc:sldMk cId="736101966" sldId="264"/>
            <ac:spMk id="8" creationId="{827B839B-9ADE-406B-8590-F1CAEDED45A1}"/>
          </ac:spMkLst>
        </pc:spChg>
        <pc:spChg chg="add">
          <ac:chgData name="Kristina Elen" userId="S::kelen@herzing.ca::79a21bbd-83f7-4e16-a863-8531c314eb69" providerId="AD" clId="Web-{F163EB21-F6FE-80FC-2334-374EEC819BCD}" dt="2022-11-12T10:58:18.763" v="98"/>
          <ac:spMkLst>
            <pc:docMk/>
            <pc:sldMk cId="736101966" sldId="264"/>
            <ac:spMk id="10" creationId="{CFE45BF0-46DB-408C-B5F7-7B11716805D4}"/>
          </ac:spMkLst>
        </pc:spChg>
        <pc:spChg chg="add">
          <ac:chgData name="Kristina Elen" userId="S::kelen@herzing.ca::79a21bbd-83f7-4e16-a863-8531c314eb69" providerId="AD" clId="Web-{F163EB21-F6FE-80FC-2334-374EEC819BCD}" dt="2022-11-12T10:58:18.763" v="98"/>
          <ac:spMkLst>
            <pc:docMk/>
            <pc:sldMk cId="736101966" sldId="264"/>
            <ac:spMk id="12" creationId="{2AEBC8F2-97B1-41B4-93F1-2D289E197FBA}"/>
          </ac:spMkLst>
        </pc:spChg>
        <pc:spChg chg="add">
          <ac:chgData name="Kristina Elen" userId="S::kelen@herzing.ca::79a21bbd-83f7-4e16-a863-8531c314eb69" providerId="AD" clId="Web-{F163EB21-F6FE-80FC-2334-374EEC819BCD}" dt="2022-11-12T10:58:18.763" v="98"/>
          <ac:spMkLst>
            <pc:docMk/>
            <pc:sldMk cId="736101966" sldId="264"/>
            <ac:spMk id="14" creationId="{472E3A19-F5D5-48FC-BB9C-48C2F68F598B}"/>
          </ac:spMkLst>
        </pc:spChg>
        <pc:spChg chg="add">
          <ac:chgData name="Kristina Elen" userId="S::kelen@herzing.ca::79a21bbd-83f7-4e16-a863-8531c314eb69" providerId="AD" clId="Web-{F163EB21-F6FE-80FC-2334-374EEC819BCD}" dt="2022-11-12T10:58:18.763" v="98"/>
          <ac:spMkLst>
            <pc:docMk/>
            <pc:sldMk cId="736101966" sldId="264"/>
            <ac:spMk id="16" creationId="{7A62E32F-BB65-43A8-8EB5-92346890E549}"/>
          </ac:spMkLst>
        </pc:spChg>
        <pc:spChg chg="add">
          <ac:chgData name="Kristina Elen" userId="S::kelen@herzing.ca::79a21bbd-83f7-4e16-a863-8531c314eb69" providerId="AD" clId="Web-{F163EB21-F6FE-80FC-2334-374EEC819BCD}" dt="2022-11-12T10:58:18.763" v="98"/>
          <ac:spMkLst>
            <pc:docMk/>
            <pc:sldMk cId="736101966" sldId="264"/>
            <ac:spMk id="18" creationId="{14E91B64-9FCC-451E-AFB4-A827D6329367}"/>
          </ac:spMkLst>
        </pc:spChg>
      </pc:sldChg>
      <pc:sldChg chg="addSp modSp add mod setBg">
        <pc:chgData name="Kristina Elen" userId="S::kelen@herzing.ca::79a21bbd-83f7-4e16-a863-8531c314eb69" providerId="AD" clId="Web-{F163EB21-F6FE-80FC-2334-374EEC819BCD}" dt="2022-11-12T10:58:15.529" v="97"/>
        <pc:sldMkLst>
          <pc:docMk/>
          <pc:sldMk cId="2273773785" sldId="265"/>
        </pc:sldMkLst>
        <pc:spChg chg="mod">
          <ac:chgData name="Kristina Elen" userId="S::kelen@herzing.ca::79a21bbd-83f7-4e16-a863-8531c314eb69" providerId="AD" clId="Web-{F163EB21-F6FE-80FC-2334-374EEC819BCD}" dt="2022-11-12T10:58:15.529" v="97"/>
          <ac:spMkLst>
            <pc:docMk/>
            <pc:sldMk cId="2273773785" sldId="265"/>
            <ac:spMk id="2" creationId="{00000000-0000-0000-0000-000000000000}"/>
          </ac:spMkLst>
        </pc:spChg>
        <pc:spChg chg="mod">
          <ac:chgData name="Kristina Elen" userId="S::kelen@herzing.ca::79a21bbd-83f7-4e16-a863-8531c314eb69" providerId="AD" clId="Web-{F163EB21-F6FE-80FC-2334-374EEC819BCD}" dt="2022-11-12T10:58:15.529" v="97"/>
          <ac:spMkLst>
            <pc:docMk/>
            <pc:sldMk cId="2273773785" sldId="265"/>
            <ac:spMk id="3" creationId="{00000000-0000-0000-0000-000000000000}"/>
          </ac:spMkLst>
        </pc:spChg>
        <pc:spChg chg="add">
          <ac:chgData name="Kristina Elen" userId="S::kelen@herzing.ca::79a21bbd-83f7-4e16-a863-8531c314eb69" providerId="AD" clId="Web-{F163EB21-F6FE-80FC-2334-374EEC819BCD}" dt="2022-11-12T10:58:15.529" v="97"/>
          <ac:spMkLst>
            <pc:docMk/>
            <pc:sldMk cId="2273773785" sldId="265"/>
            <ac:spMk id="8" creationId="{827B839B-9ADE-406B-8590-F1CAEDED45A1}"/>
          </ac:spMkLst>
        </pc:spChg>
        <pc:spChg chg="add">
          <ac:chgData name="Kristina Elen" userId="S::kelen@herzing.ca::79a21bbd-83f7-4e16-a863-8531c314eb69" providerId="AD" clId="Web-{F163EB21-F6FE-80FC-2334-374EEC819BCD}" dt="2022-11-12T10:58:15.529" v="97"/>
          <ac:spMkLst>
            <pc:docMk/>
            <pc:sldMk cId="2273773785" sldId="265"/>
            <ac:spMk id="10" creationId="{CFE45BF0-46DB-408C-B5F7-7B11716805D4}"/>
          </ac:spMkLst>
        </pc:spChg>
        <pc:spChg chg="add">
          <ac:chgData name="Kristina Elen" userId="S::kelen@herzing.ca::79a21bbd-83f7-4e16-a863-8531c314eb69" providerId="AD" clId="Web-{F163EB21-F6FE-80FC-2334-374EEC819BCD}" dt="2022-11-12T10:58:15.529" v="97"/>
          <ac:spMkLst>
            <pc:docMk/>
            <pc:sldMk cId="2273773785" sldId="265"/>
            <ac:spMk id="12" creationId="{2AEBC8F2-97B1-41B4-93F1-2D289E197FBA}"/>
          </ac:spMkLst>
        </pc:spChg>
        <pc:spChg chg="add">
          <ac:chgData name="Kristina Elen" userId="S::kelen@herzing.ca::79a21bbd-83f7-4e16-a863-8531c314eb69" providerId="AD" clId="Web-{F163EB21-F6FE-80FC-2334-374EEC819BCD}" dt="2022-11-12T10:58:15.529" v="97"/>
          <ac:spMkLst>
            <pc:docMk/>
            <pc:sldMk cId="2273773785" sldId="265"/>
            <ac:spMk id="14" creationId="{472E3A19-F5D5-48FC-BB9C-48C2F68F598B}"/>
          </ac:spMkLst>
        </pc:spChg>
        <pc:spChg chg="add">
          <ac:chgData name="Kristina Elen" userId="S::kelen@herzing.ca::79a21bbd-83f7-4e16-a863-8531c314eb69" providerId="AD" clId="Web-{F163EB21-F6FE-80FC-2334-374EEC819BCD}" dt="2022-11-12T10:58:15.529" v="97"/>
          <ac:spMkLst>
            <pc:docMk/>
            <pc:sldMk cId="2273773785" sldId="265"/>
            <ac:spMk id="16" creationId="{7A62E32F-BB65-43A8-8EB5-92346890E549}"/>
          </ac:spMkLst>
        </pc:spChg>
        <pc:spChg chg="add">
          <ac:chgData name="Kristina Elen" userId="S::kelen@herzing.ca::79a21bbd-83f7-4e16-a863-8531c314eb69" providerId="AD" clId="Web-{F163EB21-F6FE-80FC-2334-374EEC819BCD}" dt="2022-11-12T10:58:15.529" v="97"/>
          <ac:spMkLst>
            <pc:docMk/>
            <pc:sldMk cId="2273773785" sldId="265"/>
            <ac:spMk id="18" creationId="{14E91B64-9FCC-451E-AFB4-A827D6329367}"/>
          </ac:spMkLst>
        </pc:spChg>
      </pc:sldChg>
      <pc:sldChg chg="addSp modSp add mod setBg">
        <pc:chgData name="Kristina Elen" userId="S::kelen@herzing.ca::79a21bbd-83f7-4e16-a863-8531c314eb69" providerId="AD" clId="Web-{F163EB21-F6FE-80FC-2334-374EEC819BCD}" dt="2022-11-12T10:58:12.466" v="96"/>
        <pc:sldMkLst>
          <pc:docMk/>
          <pc:sldMk cId="3407770664" sldId="266"/>
        </pc:sldMkLst>
        <pc:spChg chg="mod">
          <ac:chgData name="Kristina Elen" userId="S::kelen@herzing.ca::79a21bbd-83f7-4e16-a863-8531c314eb69" providerId="AD" clId="Web-{F163EB21-F6FE-80FC-2334-374EEC819BCD}" dt="2022-11-12T10:58:12.466" v="96"/>
          <ac:spMkLst>
            <pc:docMk/>
            <pc:sldMk cId="3407770664" sldId="266"/>
            <ac:spMk id="2" creationId="{00000000-0000-0000-0000-000000000000}"/>
          </ac:spMkLst>
        </pc:spChg>
        <pc:spChg chg="mod">
          <ac:chgData name="Kristina Elen" userId="S::kelen@herzing.ca::79a21bbd-83f7-4e16-a863-8531c314eb69" providerId="AD" clId="Web-{F163EB21-F6FE-80FC-2334-374EEC819BCD}" dt="2022-11-12T10:58:12.466" v="96"/>
          <ac:spMkLst>
            <pc:docMk/>
            <pc:sldMk cId="3407770664" sldId="266"/>
            <ac:spMk id="3" creationId="{00000000-0000-0000-0000-000000000000}"/>
          </ac:spMkLst>
        </pc:spChg>
        <pc:spChg chg="add">
          <ac:chgData name="Kristina Elen" userId="S::kelen@herzing.ca::79a21bbd-83f7-4e16-a863-8531c314eb69" providerId="AD" clId="Web-{F163EB21-F6FE-80FC-2334-374EEC819BCD}" dt="2022-11-12T10:58:12.466" v="96"/>
          <ac:spMkLst>
            <pc:docMk/>
            <pc:sldMk cId="3407770664" sldId="266"/>
            <ac:spMk id="8" creationId="{827B839B-9ADE-406B-8590-F1CAEDED45A1}"/>
          </ac:spMkLst>
        </pc:spChg>
        <pc:spChg chg="add">
          <ac:chgData name="Kristina Elen" userId="S::kelen@herzing.ca::79a21bbd-83f7-4e16-a863-8531c314eb69" providerId="AD" clId="Web-{F163EB21-F6FE-80FC-2334-374EEC819BCD}" dt="2022-11-12T10:58:12.466" v="96"/>
          <ac:spMkLst>
            <pc:docMk/>
            <pc:sldMk cId="3407770664" sldId="266"/>
            <ac:spMk id="10" creationId="{CFE45BF0-46DB-408C-B5F7-7B11716805D4}"/>
          </ac:spMkLst>
        </pc:spChg>
        <pc:spChg chg="add">
          <ac:chgData name="Kristina Elen" userId="S::kelen@herzing.ca::79a21bbd-83f7-4e16-a863-8531c314eb69" providerId="AD" clId="Web-{F163EB21-F6FE-80FC-2334-374EEC819BCD}" dt="2022-11-12T10:58:12.466" v="96"/>
          <ac:spMkLst>
            <pc:docMk/>
            <pc:sldMk cId="3407770664" sldId="266"/>
            <ac:spMk id="12" creationId="{2AEBC8F2-97B1-41B4-93F1-2D289E197FBA}"/>
          </ac:spMkLst>
        </pc:spChg>
        <pc:spChg chg="add">
          <ac:chgData name="Kristina Elen" userId="S::kelen@herzing.ca::79a21bbd-83f7-4e16-a863-8531c314eb69" providerId="AD" clId="Web-{F163EB21-F6FE-80FC-2334-374EEC819BCD}" dt="2022-11-12T10:58:12.466" v="96"/>
          <ac:spMkLst>
            <pc:docMk/>
            <pc:sldMk cId="3407770664" sldId="266"/>
            <ac:spMk id="14" creationId="{472E3A19-F5D5-48FC-BB9C-48C2F68F598B}"/>
          </ac:spMkLst>
        </pc:spChg>
        <pc:spChg chg="add">
          <ac:chgData name="Kristina Elen" userId="S::kelen@herzing.ca::79a21bbd-83f7-4e16-a863-8531c314eb69" providerId="AD" clId="Web-{F163EB21-F6FE-80FC-2334-374EEC819BCD}" dt="2022-11-12T10:58:12.466" v="96"/>
          <ac:spMkLst>
            <pc:docMk/>
            <pc:sldMk cId="3407770664" sldId="266"/>
            <ac:spMk id="16" creationId="{7A62E32F-BB65-43A8-8EB5-92346890E549}"/>
          </ac:spMkLst>
        </pc:spChg>
        <pc:spChg chg="add">
          <ac:chgData name="Kristina Elen" userId="S::kelen@herzing.ca::79a21bbd-83f7-4e16-a863-8531c314eb69" providerId="AD" clId="Web-{F163EB21-F6FE-80FC-2334-374EEC819BCD}" dt="2022-11-12T10:58:12.466" v="96"/>
          <ac:spMkLst>
            <pc:docMk/>
            <pc:sldMk cId="3407770664" sldId="266"/>
            <ac:spMk id="18" creationId="{14E91B64-9FCC-451E-AFB4-A827D6329367}"/>
          </ac:spMkLst>
        </pc:spChg>
      </pc:sldChg>
      <pc:sldChg chg="addSp modSp add mod setBg">
        <pc:chgData name="Kristina Elen" userId="S::kelen@herzing.ca::79a21bbd-83f7-4e16-a863-8531c314eb69" providerId="AD" clId="Web-{F163EB21-F6FE-80FC-2334-374EEC819BCD}" dt="2022-11-12T10:58:09.201" v="95"/>
        <pc:sldMkLst>
          <pc:docMk/>
          <pc:sldMk cId="3436174296" sldId="267"/>
        </pc:sldMkLst>
        <pc:spChg chg="mod">
          <ac:chgData name="Kristina Elen" userId="S::kelen@herzing.ca::79a21bbd-83f7-4e16-a863-8531c314eb69" providerId="AD" clId="Web-{F163EB21-F6FE-80FC-2334-374EEC819BCD}" dt="2022-11-12T10:58:09.201" v="95"/>
          <ac:spMkLst>
            <pc:docMk/>
            <pc:sldMk cId="3436174296" sldId="267"/>
            <ac:spMk id="2" creationId="{00000000-0000-0000-0000-000000000000}"/>
          </ac:spMkLst>
        </pc:spChg>
        <pc:spChg chg="mod">
          <ac:chgData name="Kristina Elen" userId="S::kelen@herzing.ca::79a21bbd-83f7-4e16-a863-8531c314eb69" providerId="AD" clId="Web-{F163EB21-F6FE-80FC-2334-374EEC819BCD}" dt="2022-11-12T10:58:09.201" v="95"/>
          <ac:spMkLst>
            <pc:docMk/>
            <pc:sldMk cId="3436174296" sldId="267"/>
            <ac:spMk id="3" creationId="{00000000-0000-0000-0000-000000000000}"/>
          </ac:spMkLst>
        </pc:spChg>
        <pc:spChg chg="add">
          <ac:chgData name="Kristina Elen" userId="S::kelen@herzing.ca::79a21bbd-83f7-4e16-a863-8531c314eb69" providerId="AD" clId="Web-{F163EB21-F6FE-80FC-2334-374EEC819BCD}" dt="2022-11-12T10:58:09.201" v="95"/>
          <ac:spMkLst>
            <pc:docMk/>
            <pc:sldMk cId="3436174296" sldId="267"/>
            <ac:spMk id="8" creationId="{827B839B-9ADE-406B-8590-F1CAEDED45A1}"/>
          </ac:spMkLst>
        </pc:spChg>
        <pc:spChg chg="add">
          <ac:chgData name="Kristina Elen" userId="S::kelen@herzing.ca::79a21bbd-83f7-4e16-a863-8531c314eb69" providerId="AD" clId="Web-{F163EB21-F6FE-80FC-2334-374EEC819BCD}" dt="2022-11-12T10:58:09.201" v="95"/>
          <ac:spMkLst>
            <pc:docMk/>
            <pc:sldMk cId="3436174296" sldId="267"/>
            <ac:spMk id="10" creationId="{CFE45BF0-46DB-408C-B5F7-7B11716805D4}"/>
          </ac:spMkLst>
        </pc:spChg>
        <pc:spChg chg="add">
          <ac:chgData name="Kristina Elen" userId="S::kelen@herzing.ca::79a21bbd-83f7-4e16-a863-8531c314eb69" providerId="AD" clId="Web-{F163EB21-F6FE-80FC-2334-374EEC819BCD}" dt="2022-11-12T10:58:09.201" v="95"/>
          <ac:spMkLst>
            <pc:docMk/>
            <pc:sldMk cId="3436174296" sldId="267"/>
            <ac:spMk id="12" creationId="{2AEBC8F2-97B1-41B4-93F1-2D289E197FBA}"/>
          </ac:spMkLst>
        </pc:spChg>
        <pc:spChg chg="add">
          <ac:chgData name="Kristina Elen" userId="S::kelen@herzing.ca::79a21bbd-83f7-4e16-a863-8531c314eb69" providerId="AD" clId="Web-{F163EB21-F6FE-80FC-2334-374EEC819BCD}" dt="2022-11-12T10:58:09.201" v="95"/>
          <ac:spMkLst>
            <pc:docMk/>
            <pc:sldMk cId="3436174296" sldId="267"/>
            <ac:spMk id="14" creationId="{472E3A19-F5D5-48FC-BB9C-48C2F68F598B}"/>
          </ac:spMkLst>
        </pc:spChg>
        <pc:spChg chg="add">
          <ac:chgData name="Kristina Elen" userId="S::kelen@herzing.ca::79a21bbd-83f7-4e16-a863-8531c314eb69" providerId="AD" clId="Web-{F163EB21-F6FE-80FC-2334-374EEC819BCD}" dt="2022-11-12T10:58:09.201" v="95"/>
          <ac:spMkLst>
            <pc:docMk/>
            <pc:sldMk cId="3436174296" sldId="267"/>
            <ac:spMk id="16" creationId="{7A62E32F-BB65-43A8-8EB5-92346890E549}"/>
          </ac:spMkLst>
        </pc:spChg>
        <pc:spChg chg="add">
          <ac:chgData name="Kristina Elen" userId="S::kelen@herzing.ca::79a21bbd-83f7-4e16-a863-8531c314eb69" providerId="AD" clId="Web-{F163EB21-F6FE-80FC-2334-374EEC819BCD}" dt="2022-11-12T10:58:09.201" v="95"/>
          <ac:spMkLst>
            <pc:docMk/>
            <pc:sldMk cId="3436174296" sldId="267"/>
            <ac:spMk id="18" creationId="{14E91B64-9FCC-451E-AFB4-A827D6329367}"/>
          </ac:spMkLst>
        </pc:spChg>
      </pc:sldChg>
      <pc:sldChg chg="addSp modSp add mod setBg">
        <pc:chgData name="Kristina Elen" userId="S::kelen@herzing.ca::79a21bbd-83f7-4e16-a863-8531c314eb69" providerId="AD" clId="Web-{F163EB21-F6FE-80FC-2334-374EEC819BCD}" dt="2022-11-12T10:58:03.435" v="94"/>
        <pc:sldMkLst>
          <pc:docMk/>
          <pc:sldMk cId="1925486859" sldId="268"/>
        </pc:sldMkLst>
        <pc:spChg chg="mod">
          <ac:chgData name="Kristina Elen" userId="S::kelen@herzing.ca::79a21bbd-83f7-4e16-a863-8531c314eb69" providerId="AD" clId="Web-{F163EB21-F6FE-80FC-2334-374EEC819BCD}" dt="2022-11-12T10:58:03.435" v="94"/>
          <ac:spMkLst>
            <pc:docMk/>
            <pc:sldMk cId="1925486859" sldId="268"/>
            <ac:spMk id="2" creationId="{00000000-0000-0000-0000-000000000000}"/>
          </ac:spMkLst>
        </pc:spChg>
        <pc:spChg chg="mod">
          <ac:chgData name="Kristina Elen" userId="S::kelen@herzing.ca::79a21bbd-83f7-4e16-a863-8531c314eb69" providerId="AD" clId="Web-{F163EB21-F6FE-80FC-2334-374EEC819BCD}" dt="2022-11-12T10:58:03.435" v="94"/>
          <ac:spMkLst>
            <pc:docMk/>
            <pc:sldMk cId="1925486859" sldId="268"/>
            <ac:spMk id="3" creationId="{00000000-0000-0000-0000-000000000000}"/>
          </ac:spMkLst>
        </pc:spChg>
        <pc:spChg chg="add">
          <ac:chgData name="Kristina Elen" userId="S::kelen@herzing.ca::79a21bbd-83f7-4e16-a863-8531c314eb69" providerId="AD" clId="Web-{F163EB21-F6FE-80FC-2334-374EEC819BCD}" dt="2022-11-12T10:58:03.435" v="94"/>
          <ac:spMkLst>
            <pc:docMk/>
            <pc:sldMk cId="1925486859" sldId="268"/>
            <ac:spMk id="8" creationId="{827B839B-9ADE-406B-8590-F1CAEDED45A1}"/>
          </ac:spMkLst>
        </pc:spChg>
        <pc:spChg chg="add">
          <ac:chgData name="Kristina Elen" userId="S::kelen@herzing.ca::79a21bbd-83f7-4e16-a863-8531c314eb69" providerId="AD" clId="Web-{F163EB21-F6FE-80FC-2334-374EEC819BCD}" dt="2022-11-12T10:58:03.435" v="94"/>
          <ac:spMkLst>
            <pc:docMk/>
            <pc:sldMk cId="1925486859" sldId="268"/>
            <ac:spMk id="10" creationId="{CFE45BF0-46DB-408C-B5F7-7B11716805D4}"/>
          </ac:spMkLst>
        </pc:spChg>
        <pc:spChg chg="add">
          <ac:chgData name="Kristina Elen" userId="S::kelen@herzing.ca::79a21bbd-83f7-4e16-a863-8531c314eb69" providerId="AD" clId="Web-{F163EB21-F6FE-80FC-2334-374EEC819BCD}" dt="2022-11-12T10:58:03.435" v="94"/>
          <ac:spMkLst>
            <pc:docMk/>
            <pc:sldMk cId="1925486859" sldId="268"/>
            <ac:spMk id="12" creationId="{2AEBC8F2-97B1-41B4-93F1-2D289E197FBA}"/>
          </ac:spMkLst>
        </pc:spChg>
        <pc:spChg chg="add">
          <ac:chgData name="Kristina Elen" userId="S::kelen@herzing.ca::79a21bbd-83f7-4e16-a863-8531c314eb69" providerId="AD" clId="Web-{F163EB21-F6FE-80FC-2334-374EEC819BCD}" dt="2022-11-12T10:58:03.435" v="94"/>
          <ac:spMkLst>
            <pc:docMk/>
            <pc:sldMk cId="1925486859" sldId="268"/>
            <ac:spMk id="14" creationId="{472E3A19-F5D5-48FC-BB9C-48C2F68F598B}"/>
          </ac:spMkLst>
        </pc:spChg>
        <pc:spChg chg="add">
          <ac:chgData name="Kristina Elen" userId="S::kelen@herzing.ca::79a21bbd-83f7-4e16-a863-8531c314eb69" providerId="AD" clId="Web-{F163EB21-F6FE-80FC-2334-374EEC819BCD}" dt="2022-11-12T10:58:03.435" v="94"/>
          <ac:spMkLst>
            <pc:docMk/>
            <pc:sldMk cId="1925486859" sldId="268"/>
            <ac:spMk id="16" creationId="{7A62E32F-BB65-43A8-8EB5-92346890E549}"/>
          </ac:spMkLst>
        </pc:spChg>
        <pc:spChg chg="add">
          <ac:chgData name="Kristina Elen" userId="S::kelen@herzing.ca::79a21bbd-83f7-4e16-a863-8531c314eb69" providerId="AD" clId="Web-{F163EB21-F6FE-80FC-2334-374EEC819BCD}" dt="2022-11-12T10:58:03.435" v="94"/>
          <ac:spMkLst>
            <pc:docMk/>
            <pc:sldMk cId="1925486859" sldId="268"/>
            <ac:spMk id="18" creationId="{14E91B64-9FCC-451E-AFB4-A827D6329367}"/>
          </ac:spMkLst>
        </pc:spChg>
      </pc:sldChg>
      <pc:sldChg chg="addSp modSp add mod setBg">
        <pc:chgData name="Kristina Elen" userId="S::kelen@herzing.ca::79a21bbd-83f7-4e16-a863-8531c314eb69" providerId="AD" clId="Web-{F163EB21-F6FE-80FC-2334-374EEC819BCD}" dt="2022-11-12T10:57:59.201" v="93"/>
        <pc:sldMkLst>
          <pc:docMk/>
          <pc:sldMk cId="66031154" sldId="269"/>
        </pc:sldMkLst>
        <pc:spChg chg="mod">
          <ac:chgData name="Kristina Elen" userId="S::kelen@herzing.ca::79a21bbd-83f7-4e16-a863-8531c314eb69" providerId="AD" clId="Web-{F163EB21-F6FE-80FC-2334-374EEC819BCD}" dt="2022-11-12T10:57:59.201" v="93"/>
          <ac:spMkLst>
            <pc:docMk/>
            <pc:sldMk cId="66031154" sldId="269"/>
            <ac:spMk id="2" creationId="{00000000-0000-0000-0000-000000000000}"/>
          </ac:spMkLst>
        </pc:spChg>
        <pc:spChg chg="mod">
          <ac:chgData name="Kristina Elen" userId="S::kelen@herzing.ca::79a21bbd-83f7-4e16-a863-8531c314eb69" providerId="AD" clId="Web-{F163EB21-F6FE-80FC-2334-374EEC819BCD}" dt="2022-11-12T10:57:59.201" v="93"/>
          <ac:spMkLst>
            <pc:docMk/>
            <pc:sldMk cId="66031154" sldId="269"/>
            <ac:spMk id="3" creationId="{00000000-0000-0000-0000-000000000000}"/>
          </ac:spMkLst>
        </pc:spChg>
        <pc:spChg chg="add">
          <ac:chgData name="Kristina Elen" userId="S::kelen@herzing.ca::79a21bbd-83f7-4e16-a863-8531c314eb69" providerId="AD" clId="Web-{F163EB21-F6FE-80FC-2334-374EEC819BCD}" dt="2022-11-12T10:57:59.201" v="93"/>
          <ac:spMkLst>
            <pc:docMk/>
            <pc:sldMk cId="66031154" sldId="269"/>
            <ac:spMk id="8" creationId="{827B839B-9ADE-406B-8590-F1CAEDED45A1}"/>
          </ac:spMkLst>
        </pc:spChg>
        <pc:spChg chg="add">
          <ac:chgData name="Kristina Elen" userId="S::kelen@herzing.ca::79a21bbd-83f7-4e16-a863-8531c314eb69" providerId="AD" clId="Web-{F163EB21-F6FE-80FC-2334-374EEC819BCD}" dt="2022-11-12T10:57:59.201" v="93"/>
          <ac:spMkLst>
            <pc:docMk/>
            <pc:sldMk cId="66031154" sldId="269"/>
            <ac:spMk id="10" creationId="{CFE45BF0-46DB-408C-B5F7-7B11716805D4}"/>
          </ac:spMkLst>
        </pc:spChg>
        <pc:spChg chg="add">
          <ac:chgData name="Kristina Elen" userId="S::kelen@herzing.ca::79a21bbd-83f7-4e16-a863-8531c314eb69" providerId="AD" clId="Web-{F163EB21-F6FE-80FC-2334-374EEC819BCD}" dt="2022-11-12T10:57:59.201" v="93"/>
          <ac:spMkLst>
            <pc:docMk/>
            <pc:sldMk cId="66031154" sldId="269"/>
            <ac:spMk id="12" creationId="{2AEBC8F2-97B1-41B4-93F1-2D289E197FBA}"/>
          </ac:spMkLst>
        </pc:spChg>
        <pc:spChg chg="add">
          <ac:chgData name="Kristina Elen" userId="S::kelen@herzing.ca::79a21bbd-83f7-4e16-a863-8531c314eb69" providerId="AD" clId="Web-{F163EB21-F6FE-80FC-2334-374EEC819BCD}" dt="2022-11-12T10:57:59.201" v="93"/>
          <ac:spMkLst>
            <pc:docMk/>
            <pc:sldMk cId="66031154" sldId="269"/>
            <ac:spMk id="14" creationId="{472E3A19-F5D5-48FC-BB9C-48C2F68F598B}"/>
          </ac:spMkLst>
        </pc:spChg>
        <pc:spChg chg="add">
          <ac:chgData name="Kristina Elen" userId="S::kelen@herzing.ca::79a21bbd-83f7-4e16-a863-8531c314eb69" providerId="AD" clId="Web-{F163EB21-F6FE-80FC-2334-374EEC819BCD}" dt="2022-11-12T10:57:59.201" v="93"/>
          <ac:spMkLst>
            <pc:docMk/>
            <pc:sldMk cId="66031154" sldId="269"/>
            <ac:spMk id="16" creationId="{7A62E32F-BB65-43A8-8EB5-92346890E549}"/>
          </ac:spMkLst>
        </pc:spChg>
        <pc:spChg chg="add">
          <ac:chgData name="Kristina Elen" userId="S::kelen@herzing.ca::79a21bbd-83f7-4e16-a863-8531c314eb69" providerId="AD" clId="Web-{F163EB21-F6FE-80FC-2334-374EEC819BCD}" dt="2022-11-12T10:57:59.201" v="93"/>
          <ac:spMkLst>
            <pc:docMk/>
            <pc:sldMk cId="66031154" sldId="269"/>
            <ac:spMk id="18" creationId="{14E91B64-9FCC-451E-AFB4-A827D6329367}"/>
          </ac:spMkLst>
        </pc:spChg>
      </pc:sldChg>
      <pc:sldChg chg="addSp delSp modSp add mod setBg">
        <pc:chgData name="Kristina Elen" userId="S::kelen@herzing.ca::79a21bbd-83f7-4e16-a863-8531c314eb69" providerId="AD" clId="Web-{F163EB21-F6FE-80FC-2334-374EEC819BCD}" dt="2022-11-12T10:57:38.108" v="91"/>
        <pc:sldMkLst>
          <pc:docMk/>
          <pc:sldMk cId="2885015225" sldId="270"/>
        </pc:sldMkLst>
        <pc:spChg chg="mod">
          <ac:chgData name="Kristina Elen" userId="S::kelen@herzing.ca::79a21bbd-83f7-4e16-a863-8531c314eb69" providerId="AD" clId="Web-{F163EB21-F6FE-80FC-2334-374EEC819BCD}" dt="2022-11-12T10:57:38.108" v="91"/>
          <ac:spMkLst>
            <pc:docMk/>
            <pc:sldMk cId="2885015225" sldId="270"/>
            <ac:spMk id="2" creationId="{00000000-0000-0000-0000-000000000000}"/>
          </ac:spMkLst>
        </pc:spChg>
        <pc:spChg chg="mod">
          <ac:chgData name="Kristina Elen" userId="S::kelen@herzing.ca::79a21bbd-83f7-4e16-a863-8531c314eb69" providerId="AD" clId="Web-{F163EB21-F6FE-80FC-2334-374EEC819BCD}" dt="2022-11-12T10:57:38.108" v="91"/>
          <ac:spMkLst>
            <pc:docMk/>
            <pc:sldMk cId="2885015225" sldId="270"/>
            <ac:spMk id="3" creationId="{00000000-0000-0000-0000-000000000000}"/>
          </ac:spMkLst>
        </pc:spChg>
        <pc:spChg chg="add del">
          <ac:chgData name="Kristina Elen" userId="S::kelen@herzing.ca::79a21bbd-83f7-4e16-a863-8531c314eb69" providerId="AD" clId="Web-{F163EB21-F6FE-80FC-2334-374EEC819BCD}" dt="2022-11-12T10:57:38.092" v="90"/>
          <ac:spMkLst>
            <pc:docMk/>
            <pc:sldMk cId="2885015225" sldId="270"/>
            <ac:spMk id="8" creationId="{76EFD3D9-44F0-4267-BCC1-1613E79D8274}"/>
          </ac:spMkLst>
        </pc:spChg>
        <pc:spChg chg="add del">
          <ac:chgData name="Kristina Elen" userId="S::kelen@herzing.ca::79a21bbd-83f7-4e16-a863-8531c314eb69" providerId="AD" clId="Web-{F163EB21-F6FE-80FC-2334-374EEC819BCD}" dt="2022-11-12T10:57:38.092" v="90"/>
          <ac:spMkLst>
            <pc:docMk/>
            <pc:sldMk cId="2885015225" sldId="270"/>
            <ac:spMk id="10" creationId="{A779A851-95D6-41AF-937A-B0E4B7F6FA8D}"/>
          </ac:spMkLst>
        </pc:spChg>
        <pc:spChg chg="add del">
          <ac:chgData name="Kristina Elen" userId="S::kelen@herzing.ca::79a21bbd-83f7-4e16-a863-8531c314eb69" providerId="AD" clId="Web-{F163EB21-F6FE-80FC-2334-374EEC819BCD}" dt="2022-11-12T10:57:38.092" v="90"/>
          <ac:spMkLst>
            <pc:docMk/>
            <pc:sldMk cId="2885015225" sldId="270"/>
            <ac:spMk id="12" creationId="{953FB2E7-B6CB-429C-81EB-D9516D6D5C8D}"/>
          </ac:spMkLst>
        </pc:spChg>
        <pc:spChg chg="add del">
          <ac:chgData name="Kristina Elen" userId="S::kelen@herzing.ca::79a21bbd-83f7-4e16-a863-8531c314eb69" providerId="AD" clId="Web-{F163EB21-F6FE-80FC-2334-374EEC819BCD}" dt="2022-11-12T10:57:38.092" v="90"/>
          <ac:spMkLst>
            <pc:docMk/>
            <pc:sldMk cId="2885015225" sldId="270"/>
            <ac:spMk id="14" creationId="{2EC40DB1-B719-4A13-9A4D-0966B4B27866}"/>
          </ac:spMkLst>
        </pc:spChg>
        <pc:spChg chg="add del">
          <ac:chgData name="Kristina Elen" userId="S::kelen@herzing.ca::79a21bbd-83f7-4e16-a863-8531c314eb69" providerId="AD" clId="Web-{F163EB21-F6FE-80FC-2334-374EEC819BCD}" dt="2022-11-12T10:57:38.092" v="90"/>
          <ac:spMkLst>
            <pc:docMk/>
            <pc:sldMk cId="2885015225" sldId="270"/>
            <ac:spMk id="16" creationId="{82211336-CFF3-412D-868A-6679C1004C45}"/>
          </ac:spMkLst>
        </pc:spChg>
        <pc:spChg chg="add">
          <ac:chgData name="Kristina Elen" userId="S::kelen@herzing.ca::79a21bbd-83f7-4e16-a863-8531c314eb69" providerId="AD" clId="Web-{F163EB21-F6FE-80FC-2334-374EEC819BCD}" dt="2022-11-12T10:57:38.108" v="91"/>
          <ac:spMkLst>
            <pc:docMk/>
            <pc:sldMk cId="2885015225" sldId="270"/>
            <ac:spMk id="18" creationId="{14E91B64-9FCC-451E-AFB4-A827D6329367}"/>
          </ac:spMkLst>
        </pc:spChg>
        <pc:spChg chg="add">
          <ac:chgData name="Kristina Elen" userId="S::kelen@herzing.ca::79a21bbd-83f7-4e16-a863-8531c314eb69" providerId="AD" clId="Web-{F163EB21-F6FE-80FC-2334-374EEC819BCD}" dt="2022-11-12T10:57:38.108" v="91"/>
          <ac:spMkLst>
            <pc:docMk/>
            <pc:sldMk cId="2885015225" sldId="270"/>
            <ac:spMk id="19" creationId="{827B839B-9ADE-406B-8590-F1CAEDED45A1}"/>
          </ac:spMkLst>
        </pc:spChg>
        <pc:spChg chg="add">
          <ac:chgData name="Kristina Elen" userId="S::kelen@herzing.ca::79a21bbd-83f7-4e16-a863-8531c314eb69" providerId="AD" clId="Web-{F163EB21-F6FE-80FC-2334-374EEC819BCD}" dt="2022-11-12T10:57:38.108" v="91"/>
          <ac:spMkLst>
            <pc:docMk/>
            <pc:sldMk cId="2885015225" sldId="270"/>
            <ac:spMk id="20" creationId="{CFE45BF0-46DB-408C-B5F7-7B11716805D4}"/>
          </ac:spMkLst>
        </pc:spChg>
        <pc:spChg chg="add">
          <ac:chgData name="Kristina Elen" userId="S::kelen@herzing.ca::79a21bbd-83f7-4e16-a863-8531c314eb69" providerId="AD" clId="Web-{F163EB21-F6FE-80FC-2334-374EEC819BCD}" dt="2022-11-12T10:57:38.108" v="91"/>
          <ac:spMkLst>
            <pc:docMk/>
            <pc:sldMk cId="2885015225" sldId="270"/>
            <ac:spMk id="21" creationId="{2AEBC8F2-97B1-41B4-93F1-2D289E197FBA}"/>
          </ac:spMkLst>
        </pc:spChg>
        <pc:spChg chg="add">
          <ac:chgData name="Kristina Elen" userId="S::kelen@herzing.ca::79a21bbd-83f7-4e16-a863-8531c314eb69" providerId="AD" clId="Web-{F163EB21-F6FE-80FC-2334-374EEC819BCD}" dt="2022-11-12T10:57:38.108" v="91"/>
          <ac:spMkLst>
            <pc:docMk/>
            <pc:sldMk cId="2885015225" sldId="270"/>
            <ac:spMk id="22" creationId="{472E3A19-F5D5-48FC-BB9C-48C2F68F598B}"/>
          </ac:spMkLst>
        </pc:spChg>
        <pc:spChg chg="add">
          <ac:chgData name="Kristina Elen" userId="S::kelen@herzing.ca::79a21bbd-83f7-4e16-a863-8531c314eb69" providerId="AD" clId="Web-{F163EB21-F6FE-80FC-2334-374EEC819BCD}" dt="2022-11-12T10:57:38.108" v="91"/>
          <ac:spMkLst>
            <pc:docMk/>
            <pc:sldMk cId="2885015225" sldId="270"/>
            <ac:spMk id="23" creationId="{7A62E32F-BB65-43A8-8EB5-92346890E549}"/>
          </ac:spMkLst>
        </pc:spChg>
      </pc:sldChg>
      <pc:sldChg chg="addSp delSp modSp add mod setBg modClrScheme delDesignElem chgLayout">
        <pc:chgData name="Kristina Elen" userId="S::kelen@herzing.ca::79a21bbd-83f7-4e16-a863-8531c314eb69" providerId="AD" clId="Web-{F163EB21-F6FE-80FC-2334-374EEC819BCD}" dt="2022-11-12T10:57:44.514" v="92"/>
        <pc:sldMkLst>
          <pc:docMk/>
          <pc:sldMk cId="2680441654" sldId="271"/>
        </pc:sldMkLst>
        <pc:spChg chg="mod ord">
          <ac:chgData name="Kristina Elen" userId="S::kelen@herzing.ca::79a21bbd-83f7-4e16-a863-8531c314eb69" providerId="AD" clId="Web-{F163EB21-F6FE-80FC-2334-374EEC819BCD}" dt="2022-11-12T10:54:03.793" v="41"/>
          <ac:spMkLst>
            <pc:docMk/>
            <pc:sldMk cId="2680441654" sldId="271"/>
            <ac:spMk id="2" creationId="{00000000-0000-0000-0000-000000000000}"/>
          </ac:spMkLst>
        </pc:spChg>
        <pc:spChg chg="del mod ord">
          <ac:chgData name="Kristina Elen" userId="S::kelen@herzing.ca::79a21bbd-83f7-4e16-a863-8531c314eb69" providerId="AD" clId="Web-{F163EB21-F6FE-80FC-2334-374EEC819BCD}" dt="2022-11-12T10:57:44.514" v="92"/>
          <ac:spMkLst>
            <pc:docMk/>
            <pc:sldMk cId="2680441654" sldId="271"/>
            <ac:spMk id="3" creationId="{00000000-0000-0000-0000-000000000000}"/>
          </ac:spMkLst>
        </pc:spChg>
        <pc:spChg chg="add mod ord">
          <ac:chgData name="Kristina Elen" userId="S::kelen@herzing.ca::79a21bbd-83f7-4e16-a863-8531c314eb69" providerId="AD" clId="Web-{F163EB21-F6FE-80FC-2334-374EEC819BCD}" dt="2022-11-12T10:56:04.468" v="74" actId="20577"/>
          <ac:spMkLst>
            <pc:docMk/>
            <pc:sldMk cId="2680441654" sldId="271"/>
            <ac:spMk id="4" creationId="{FB48B388-D3F5-84BE-79EA-23C6449E49B6}"/>
          </ac:spMkLst>
        </pc:spChg>
        <pc:spChg chg="add mod">
          <ac:chgData name="Kristina Elen" userId="S::kelen@herzing.ca::79a21bbd-83f7-4e16-a863-8531c314eb69" providerId="AD" clId="Web-{F163EB21-F6FE-80FC-2334-374EEC819BCD}" dt="2022-11-12T10:56:50.546" v="88" actId="1076"/>
          <ac:spMkLst>
            <pc:docMk/>
            <pc:sldMk cId="2680441654" sldId="271"/>
            <ac:spMk id="5" creationId="{9A0101AD-C959-0E10-D569-17F7A821D2AC}"/>
          </ac:spMkLst>
        </pc:spChg>
        <pc:spChg chg="add del">
          <ac:chgData name="Kristina Elen" userId="S::kelen@herzing.ca::79a21bbd-83f7-4e16-a863-8531c314eb69" providerId="AD" clId="Web-{F163EB21-F6FE-80FC-2334-374EEC819BCD}" dt="2022-11-12T10:54:03.793" v="41"/>
          <ac:spMkLst>
            <pc:docMk/>
            <pc:sldMk cId="2680441654" sldId="271"/>
            <ac:spMk id="8" creationId="{827B839B-9ADE-406B-8590-F1CAEDED45A1}"/>
          </ac:spMkLst>
        </pc:spChg>
        <pc:spChg chg="add del">
          <ac:chgData name="Kristina Elen" userId="S::kelen@herzing.ca::79a21bbd-83f7-4e16-a863-8531c314eb69" providerId="AD" clId="Web-{F163EB21-F6FE-80FC-2334-374EEC819BCD}" dt="2022-11-12T10:54:03.793" v="41"/>
          <ac:spMkLst>
            <pc:docMk/>
            <pc:sldMk cId="2680441654" sldId="271"/>
            <ac:spMk id="10" creationId="{CFE45BF0-46DB-408C-B5F7-7B11716805D4}"/>
          </ac:spMkLst>
        </pc:spChg>
        <pc:spChg chg="add del">
          <ac:chgData name="Kristina Elen" userId="S::kelen@herzing.ca::79a21bbd-83f7-4e16-a863-8531c314eb69" providerId="AD" clId="Web-{F163EB21-F6FE-80FC-2334-374EEC819BCD}" dt="2022-11-12T10:54:03.793" v="41"/>
          <ac:spMkLst>
            <pc:docMk/>
            <pc:sldMk cId="2680441654" sldId="271"/>
            <ac:spMk id="12" creationId="{2AEBC8F2-97B1-41B4-93F1-2D289E197FBA}"/>
          </ac:spMkLst>
        </pc:spChg>
        <pc:spChg chg="add del">
          <ac:chgData name="Kristina Elen" userId="S::kelen@herzing.ca::79a21bbd-83f7-4e16-a863-8531c314eb69" providerId="AD" clId="Web-{F163EB21-F6FE-80FC-2334-374EEC819BCD}" dt="2022-11-12T10:54:03.793" v="41"/>
          <ac:spMkLst>
            <pc:docMk/>
            <pc:sldMk cId="2680441654" sldId="271"/>
            <ac:spMk id="14" creationId="{472E3A19-F5D5-48FC-BB9C-48C2F68F598B}"/>
          </ac:spMkLst>
        </pc:spChg>
        <pc:spChg chg="add del">
          <ac:chgData name="Kristina Elen" userId="S::kelen@herzing.ca::79a21bbd-83f7-4e16-a863-8531c314eb69" providerId="AD" clId="Web-{F163EB21-F6FE-80FC-2334-374EEC819BCD}" dt="2022-11-12T10:54:03.793" v="41"/>
          <ac:spMkLst>
            <pc:docMk/>
            <pc:sldMk cId="2680441654" sldId="271"/>
            <ac:spMk id="16" creationId="{7A62E32F-BB65-43A8-8EB5-92346890E549}"/>
          </ac:spMkLst>
        </pc:spChg>
        <pc:spChg chg="add del">
          <ac:chgData name="Kristina Elen" userId="S::kelen@herzing.ca::79a21bbd-83f7-4e16-a863-8531c314eb69" providerId="AD" clId="Web-{F163EB21-F6FE-80FC-2334-374EEC819BCD}" dt="2022-11-12T10:54:03.793" v="41"/>
          <ac:spMkLst>
            <pc:docMk/>
            <pc:sldMk cId="2680441654" sldId="271"/>
            <ac:spMk id="18" creationId="{14E91B64-9FCC-451E-AFB4-A827D6329367}"/>
          </ac:spMkLst>
        </pc:spChg>
        <pc:graphicFrameChg chg="add">
          <ac:chgData name="Kristina Elen" userId="S::kelen@herzing.ca::79a21bbd-83f7-4e16-a863-8531c314eb69" providerId="AD" clId="Web-{F163EB21-F6FE-80FC-2334-374EEC819BCD}" dt="2022-11-12T10:57:44.514" v="92"/>
          <ac:graphicFrameMkLst>
            <pc:docMk/>
            <pc:sldMk cId="2680441654" sldId="271"/>
            <ac:graphicFrameMk id="7" creationId="{26CFF146-3499-5749-BFEE-1F5A8AC90CCC}"/>
          </ac:graphicFrameMkLst>
        </pc:graphicFrameChg>
      </pc:sldChg>
      <pc:sldChg chg="new del">
        <pc:chgData name="Kristina Elen" userId="S::kelen@herzing.ca::79a21bbd-83f7-4e16-a863-8531c314eb69" providerId="AD" clId="Web-{F163EB21-F6FE-80FC-2334-374EEC819BCD}" dt="2022-11-12T11:32:47.103" v="111"/>
        <pc:sldMkLst>
          <pc:docMk/>
          <pc:sldMk cId="3500110162" sldId="272"/>
        </pc:sldMkLst>
      </pc:sldChg>
      <pc:sldChg chg="add">
        <pc:chgData name="Kristina Elen" userId="S::kelen@herzing.ca::79a21bbd-83f7-4e16-a863-8531c314eb69" providerId="AD" clId="Web-{F163EB21-F6FE-80FC-2334-374EEC819BCD}" dt="2022-11-12T11:32:34.993" v="108"/>
        <pc:sldMkLst>
          <pc:docMk/>
          <pc:sldMk cId="3683459741" sldId="273"/>
        </pc:sldMkLst>
      </pc:sldChg>
      <pc:sldChg chg="add">
        <pc:chgData name="Kristina Elen" userId="S::kelen@herzing.ca::79a21bbd-83f7-4e16-a863-8531c314eb69" providerId="AD" clId="Web-{F163EB21-F6FE-80FC-2334-374EEC819BCD}" dt="2022-11-12T11:32:35.024" v="109"/>
        <pc:sldMkLst>
          <pc:docMk/>
          <pc:sldMk cId="1829872347" sldId="274"/>
        </pc:sldMkLst>
      </pc:sldChg>
      <pc:sldChg chg="add">
        <pc:chgData name="Kristina Elen" userId="S::kelen@herzing.ca::79a21bbd-83f7-4e16-a863-8531c314eb69" providerId="AD" clId="Web-{F163EB21-F6FE-80FC-2334-374EEC819BCD}" dt="2022-11-12T11:32:35.087" v="110"/>
        <pc:sldMkLst>
          <pc:docMk/>
          <pc:sldMk cId="2837912474" sldId="275"/>
        </pc:sldMkLst>
      </pc:sldChg>
      <pc:sldChg chg="del">
        <pc:chgData name="Kristina Elen" userId="S::kelen@herzing.ca::79a21bbd-83f7-4e16-a863-8531c314eb69" providerId="AD" clId="Web-{F163EB21-F6FE-80FC-2334-374EEC819BCD}" dt="2022-11-12T10:45:33.285" v="20"/>
        <pc:sldMkLst>
          <pc:docMk/>
          <pc:sldMk cId="3105798233" sldId="292"/>
        </pc:sldMkLst>
      </pc:sldChg>
      <pc:sldChg chg="del">
        <pc:chgData name="Kristina Elen" userId="S::kelen@herzing.ca::79a21bbd-83f7-4e16-a863-8531c314eb69" providerId="AD" clId="Web-{F163EB21-F6FE-80FC-2334-374EEC819BCD}" dt="2022-11-12T10:45:33.285" v="19"/>
        <pc:sldMkLst>
          <pc:docMk/>
          <pc:sldMk cId="1695100078" sldId="293"/>
        </pc:sldMkLst>
      </pc:sldChg>
      <pc:sldChg chg="del">
        <pc:chgData name="Kristina Elen" userId="S::kelen@herzing.ca::79a21bbd-83f7-4e16-a863-8531c314eb69" providerId="AD" clId="Web-{F163EB21-F6FE-80FC-2334-374EEC819BCD}" dt="2022-11-12T10:45:33.285" v="18"/>
        <pc:sldMkLst>
          <pc:docMk/>
          <pc:sldMk cId="312902299" sldId="294"/>
        </pc:sldMkLst>
      </pc:sldChg>
      <pc:sldChg chg="del">
        <pc:chgData name="Kristina Elen" userId="S::kelen@herzing.ca::79a21bbd-83f7-4e16-a863-8531c314eb69" providerId="AD" clId="Web-{F163EB21-F6FE-80FC-2334-374EEC819BCD}" dt="2022-11-12T10:45:33.269" v="15"/>
        <pc:sldMkLst>
          <pc:docMk/>
          <pc:sldMk cId="3612320335" sldId="295"/>
        </pc:sldMkLst>
      </pc:sldChg>
      <pc:sldChg chg="del">
        <pc:chgData name="Kristina Elen" userId="S::kelen@herzing.ca::79a21bbd-83f7-4e16-a863-8531c314eb69" providerId="AD" clId="Web-{F163EB21-F6FE-80FC-2334-374EEC819BCD}" dt="2022-11-12T10:45:33.269" v="14"/>
        <pc:sldMkLst>
          <pc:docMk/>
          <pc:sldMk cId="1710970880" sldId="296"/>
        </pc:sldMkLst>
      </pc:sldChg>
      <pc:sldChg chg="del">
        <pc:chgData name="Kristina Elen" userId="S::kelen@herzing.ca::79a21bbd-83f7-4e16-a863-8531c314eb69" providerId="AD" clId="Web-{F163EB21-F6FE-80FC-2334-374EEC819BCD}" dt="2022-11-12T10:45:33.269" v="13"/>
        <pc:sldMkLst>
          <pc:docMk/>
          <pc:sldMk cId="1278513996" sldId="297"/>
        </pc:sldMkLst>
      </pc:sldChg>
      <pc:sldChg chg="del">
        <pc:chgData name="Kristina Elen" userId="S::kelen@herzing.ca::79a21bbd-83f7-4e16-a863-8531c314eb69" providerId="AD" clId="Web-{F163EB21-F6FE-80FC-2334-374EEC819BCD}" dt="2022-11-12T10:45:33.269" v="12"/>
        <pc:sldMkLst>
          <pc:docMk/>
          <pc:sldMk cId="1341426763" sldId="298"/>
        </pc:sldMkLst>
      </pc:sldChg>
      <pc:sldChg chg="del">
        <pc:chgData name="Kristina Elen" userId="S::kelen@herzing.ca::79a21bbd-83f7-4e16-a863-8531c314eb69" providerId="AD" clId="Web-{F163EB21-F6FE-80FC-2334-374EEC819BCD}" dt="2022-11-12T10:45:33.269" v="11"/>
        <pc:sldMkLst>
          <pc:docMk/>
          <pc:sldMk cId="2153013249" sldId="299"/>
        </pc:sldMkLst>
      </pc:sldChg>
      <pc:sldChg chg="del">
        <pc:chgData name="Kristina Elen" userId="S::kelen@herzing.ca::79a21bbd-83f7-4e16-a863-8531c314eb69" providerId="AD" clId="Web-{F163EB21-F6FE-80FC-2334-374EEC819BCD}" dt="2022-11-12T10:45:33.269" v="10"/>
        <pc:sldMkLst>
          <pc:docMk/>
          <pc:sldMk cId="2740789180" sldId="300"/>
        </pc:sldMkLst>
      </pc:sldChg>
      <pc:sldChg chg="del">
        <pc:chgData name="Kristina Elen" userId="S::kelen@herzing.ca::79a21bbd-83f7-4e16-a863-8531c314eb69" providerId="AD" clId="Web-{F163EB21-F6FE-80FC-2334-374EEC819BCD}" dt="2022-11-12T10:45:33.269" v="9"/>
        <pc:sldMkLst>
          <pc:docMk/>
          <pc:sldMk cId="1438324112" sldId="301"/>
        </pc:sldMkLst>
      </pc:sldChg>
      <pc:sldChg chg="del">
        <pc:chgData name="Kristina Elen" userId="S::kelen@herzing.ca::79a21bbd-83f7-4e16-a863-8531c314eb69" providerId="AD" clId="Web-{F163EB21-F6FE-80FC-2334-374EEC819BCD}" dt="2022-11-12T10:45:33.254" v="8"/>
        <pc:sldMkLst>
          <pc:docMk/>
          <pc:sldMk cId="1261708974" sldId="302"/>
        </pc:sldMkLst>
      </pc:sldChg>
      <pc:sldChg chg="del">
        <pc:chgData name="Kristina Elen" userId="S::kelen@herzing.ca::79a21bbd-83f7-4e16-a863-8531c314eb69" providerId="AD" clId="Web-{F163EB21-F6FE-80FC-2334-374EEC819BCD}" dt="2022-11-12T10:45:33.254" v="7"/>
        <pc:sldMkLst>
          <pc:docMk/>
          <pc:sldMk cId="435698155" sldId="303"/>
        </pc:sldMkLst>
      </pc:sldChg>
      <pc:sldChg chg="del">
        <pc:chgData name="Kristina Elen" userId="S::kelen@herzing.ca::79a21bbd-83f7-4e16-a863-8531c314eb69" providerId="AD" clId="Web-{F163EB21-F6FE-80FC-2334-374EEC819BCD}" dt="2022-11-12T10:45:33.254" v="6"/>
        <pc:sldMkLst>
          <pc:docMk/>
          <pc:sldMk cId="2333069250" sldId="304"/>
        </pc:sldMkLst>
      </pc:sldChg>
      <pc:sldChg chg="del">
        <pc:chgData name="Kristina Elen" userId="S::kelen@herzing.ca::79a21bbd-83f7-4e16-a863-8531c314eb69" providerId="AD" clId="Web-{F163EB21-F6FE-80FC-2334-374EEC819BCD}" dt="2022-11-12T10:45:33.254" v="5"/>
        <pc:sldMkLst>
          <pc:docMk/>
          <pc:sldMk cId="3667113129" sldId="305"/>
        </pc:sldMkLst>
      </pc:sldChg>
      <pc:sldMasterChg chg="replId modSldLayout">
        <pc:chgData name="Kristina Elen" userId="S::kelen@herzing.ca::79a21bbd-83f7-4e16-a863-8531c314eb69" providerId="AD" clId="Web-{F163EB21-F6FE-80FC-2334-374EEC819BCD}" dt="2022-11-12T10:45:47.566" v="22"/>
        <pc:sldMasterMkLst>
          <pc:docMk/>
          <pc:sldMasterMk cId="3239897241" sldId="2147483660"/>
        </pc:sldMasterMkLst>
        <pc:sldLayoutChg chg="replId">
          <pc:chgData name="Kristina Elen" userId="S::kelen@herzing.ca::79a21bbd-83f7-4e16-a863-8531c314eb69" providerId="AD" clId="Web-{F163EB21-F6FE-80FC-2334-374EEC819BCD}" dt="2022-11-12T10:45:47.566" v="22"/>
          <pc:sldLayoutMkLst>
            <pc:docMk/>
            <pc:sldMasterMk cId="3239897241" sldId="2147483660"/>
            <pc:sldLayoutMk cId="144673551" sldId="2147483661"/>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392652045" sldId="2147483662"/>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400597810" sldId="2147483663"/>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4226047943" sldId="2147483664"/>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959782295" sldId="2147483665"/>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183231746" sldId="2147483666"/>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1089723825" sldId="2147483667"/>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568255520" sldId="2147483668"/>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804538972" sldId="2147483669"/>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677102934" sldId="2147483670"/>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1026154277" sldId="2147483671"/>
          </pc:sldLayoutMkLst>
        </pc:sldLayoutChg>
      </pc:sldMasterChg>
      <pc:sldMasterChg chg="add replId addSldLayout modSldLayout">
        <pc:chgData name="Kristina Elen" userId="S::kelen@herzing.ca::79a21bbd-83f7-4e16-a863-8531c314eb69" providerId="AD" clId="Web-{F163EB21-F6FE-80FC-2334-374EEC819BCD}" dt="2022-11-12T11:32:34.993" v="108"/>
        <pc:sldMasterMkLst>
          <pc:docMk/>
          <pc:sldMasterMk cId="1379434490" sldId="2147483672"/>
        </pc:sldMasterMkLst>
        <pc:sldLayoutChg chg="add replId">
          <pc:chgData name="Kristina Elen" userId="S::kelen@herzing.ca::79a21bbd-83f7-4e16-a863-8531c314eb69" providerId="AD" clId="Web-{F163EB21-F6FE-80FC-2334-374EEC819BCD}" dt="2022-11-12T11:32:34.993" v="108"/>
          <pc:sldLayoutMkLst>
            <pc:docMk/>
            <pc:sldMasterMk cId="1379434490" sldId="2147483672"/>
            <pc:sldLayoutMk cId="643207969" sldId="2147483673"/>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303280008" sldId="2147483674"/>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976807274" sldId="2147483675"/>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1158358381" sldId="2147483676"/>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53368875" sldId="2147483677"/>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54234452" sldId="2147483678"/>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924016241" sldId="2147483679"/>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800171274" sldId="2147483680"/>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718794877" sldId="2147483681"/>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366989171" sldId="2147483682"/>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899490690" sldId="2147483683"/>
          </pc:sldLayoutMkLst>
        </pc:sldLayoutChg>
      </pc:sldMasterChg>
      <pc:sldMasterChg chg="add addSldLayout">
        <pc:chgData name="Kristina Elen" userId="S::kelen@herzing.ca::79a21bbd-83f7-4e16-a863-8531c314eb69" providerId="AD" clId="Web-{F163EB21-F6FE-80FC-2334-374EEC819BCD}" dt="2022-11-12T11:32:34.993" v="108"/>
        <pc:sldMasterMkLst>
          <pc:docMk/>
          <pc:sldMasterMk cId="3719132278" sldId="2147483684"/>
        </pc:sldMasterMkLst>
        <pc:sldLayoutChg chg="add">
          <pc:chgData name="Kristina Elen" userId="S::kelen@herzing.ca::79a21bbd-83f7-4e16-a863-8531c314eb69" providerId="AD" clId="Web-{F163EB21-F6FE-80FC-2334-374EEC819BCD}" dt="2022-11-12T11:32:34.993" v="108"/>
          <pc:sldLayoutMkLst>
            <pc:docMk/>
            <pc:sldMasterMk cId="3719132278" sldId="2147483684"/>
            <pc:sldLayoutMk cId="3614976806" sldId="2147483685"/>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804591836" sldId="2147483686"/>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202699199" sldId="2147483687"/>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2904473616" sldId="2147483688"/>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3381221425" sldId="2147483689"/>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4032178520" sldId="2147483690"/>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2629548631" sldId="2147483691"/>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4218627429" sldId="2147483692"/>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2571538055" sldId="2147483693"/>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2729652401" sldId="2147483694"/>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84"/>
            <pc:sldLayoutMk cId="1910751917"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390A0-8BDC-4CA2-83C2-3B990FAA74A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643207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30328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390A0-8BDC-4CA2-83C2-3B990FAA74A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97680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7390A0-8BDC-4CA2-83C2-3B990FAA74A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115835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7390A0-8BDC-4CA2-83C2-3B990FAA74A4}"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53368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390A0-8BDC-4CA2-83C2-3B990FAA74A4}"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5423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390A0-8BDC-4CA2-83C2-3B990FAA74A4}"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92401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390A0-8BDC-4CA2-83C2-3B990FAA74A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80017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390A0-8BDC-4CA2-83C2-3B990FAA74A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718794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366989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899490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9F676B-640F-4A08-9322-777801173C8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361497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80459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F676B-640F-4A08-9322-777801173C8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02699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9F676B-640F-4A08-9322-777801173C8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904473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9F676B-640F-4A08-9322-777801173C80}"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3381221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9F676B-640F-4A08-9322-777801173C80}"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4032178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F676B-640F-4A08-9322-777801173C80}"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62954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F676B-640F-4A08-9322-777801173C8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4218627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F676B-640F-4A08-9322-777801173C8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571538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729652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19107519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2D5A0D-73DD-43AE-A935-01ABCFE414C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3925861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2D5A0D-73DD-43AE-A935-01ABCFE414C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34858811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D5A0D-73DD-43AE-A935-01ABCFE414C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4232657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2D5A0D-73DD-43AE-A935-01ABCFE414C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41289932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2D5A0D-73DD-43AE-A935-01ABCFE414C0}"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9214042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2D5A0D-73DD-43AE-A935-01ABCFE414C0}"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49490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D5A0D-73DD-43AE-A935-01ABCFE414C0}"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39556088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D5A0D-73DD-43AE-A935-01ABCFE414C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766253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D5A0D-73DD-43AE-A935-01ABCFE414C0}"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18408114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2D5A0D-73DD-43AE-A935-01ABCFE414C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31634777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2D5A0D-73DD-43AE-A935-01ABCFE414C0}"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E7179-9701-4DED-9B46-B5B03DA76627}" type="slidenum">
              <a:rPr lang="en-US" smtClean="0"/>
              <a:t>‹#›</a:t>
            </a:fld>
            <a:endParaRPr lang="en-US"/>
          </a:p>
        </p:txBody>
      </p:sp>
    </p:spTree>
    <p:extLst>
      <p:ext uri="{BB962C8B-B14F-4D97-AF65-F5344CB8AC3E}">
        <p14:creationId xmlns:p14="http://schemas.microsoft.com/office/powerpoint/2010/main" val="3593688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22F139-8CE3-45A0-94D2-DB4E528EAA2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10288032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2F139-8CE3-45A0-94D2-DB4E528EAA2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2537886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2F139-8CE3-45A0-94D2-DB4E528EAA2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4241239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22F139-8CE3-45A0-94D2-DB4E528EAA2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4217572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22F139-8CE3-45A0-94D2-DB4E528EAA2D}"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410935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22F139-8CE3-45A0-94D2-DB4E528EAA2D}"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8297726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2F139-8CE3-45A0-94D2-DB4E528EAA2D}"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9867597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2F139-8CE3-45A0-94D2-DB4E528EAA2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32172474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2F139-8CE3-45A0-94D2-DB4E528EAA2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7497360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2F139-8CE3-45A0-94D2-DB4E528EAA2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838500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2F139-8CE3-45A0-94D2-DB4E528EAA2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4BDDD-66C3-4755-BEFA-8A1D576E027F}" type="slidenum">
              <a:rPr lang="en-US" smtClean="0"/>
              <a:t>‹#›</a:t>
            </a:fld>
            <a:endParaRPr lang="en-US"/>
          </a:p>
        </p:txBody>
      </p:sp>
    </p:spTree>
    <p:extLst>
      <p:ext uri="{BB962C8B-B14F-4D97-AF65-F5344CB8AC3E}">
        <p14:creationId xmlns:p14="http://schemas.microsoft.com/office/powerpoint/2010/main" val="17914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11/14/2022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11/14/2022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390A0-8BDC-4CA2-83C2-3B990FAA74A4}" type="datetimeFigureOut">
              <a:rPr lang="en-US" smtClean="0"/>
              <a:t>11/14/2022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BDD49-CB02-4DF2-A0C7-3A9B547B4BC4}" type="slidenum">
              <a:rPr lang="en-US" smtClean="0"/>
              <a:t>‹#›</a:t>
            </a:fld>
            <a:endParaRPr lang="en-US"/>
          </a:p>
        </p:txBody>
      </p:sp>
    </p:spTree>
    <p:extLst>
      <p:ext uri="{BB962C8B-B14F-4D97-AF65-F5344CB8AC3E}">
        <p14:creationId xmlns:p14="http://schemas.microsoft.com/office/powerpoint/2010/main" val="1379434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F676B-640F-4A08-9322-777801173C80}" type="datetimeFigureOut">
              <a:rPr lang="en-US" smtClean="0"/>
              <a:t>11/14/2022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832C-938D-49E3-B5E3-926F61906BB2}" type="slidenum">
              <a:rPr lang="en-US" smtClean="0"/>
              <a:t>‹#›</a:t>
            </a:fld>
            <a:endParaRPr lang="en-US"/>
          </a:p>
        </p:txBody>
      </p:sp>
    </p:spTree>
    <p:extLst>
      <p:ext uri="{BB962C8B-B14F-4D97-AF65-F5344CB8AC3E}">
        <p14:creationId xmlns:p14="http://schemas.microsoft.com/office/powerpoint/2010/main" val="3719132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D5A0D-73DD-43AE-A935-01ABCFE414C0}" type="datetimeFigureOut">
              <a:rPr lang="en-US" smtClean="0"/>
              <a:t>11/14/2022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E7179-9701-4DED-9B46-B5B03DA76627}" type="slidenum">
              <a:rPr lang="en-US" smtClean="0"/>
              <a:t>‹#›</a:t>
            </a:fld>
            <a:endParaRPr lang="en-US"/>
          </a:p>
        </p:txBody>
      </p:sp>
    </p:spTree>
    <p:extLst>
      <p:ext uri="{BB962C8B-B14F-4D97-AF65-F5344CB8AC3E}">
        <p14:creationId xmlns:p14="http://schemas.microsoft.com/office/powerpoint/2010/main" val="3305019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2F139-8CE3-45A0-94D2-DB4E528EAA2D}" type="datetimeFigureOut">
              <a:rPr lang="en-US" smtClean="0"/>
              <a:t>11/14/2022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4BDDD-66C3-4755-BEFA-8A1D576E027F}" type="slidenum">
              <a:rPr lang="en-US" smtClean="0"/>
              <a:t>‹#›</a:t>
            </a:fld>
            <a:endParaRPr lang="en-US"/>
          </a:p>
        </p:txBody>
      </p:sp>
    </p:spTree>
    <p:extLst>
      <p:ext uri="{BB962C8B-B14F-4D97-AF65-F5344CB8AC3E}">
        <p14:creationId xmlns:p14="http://schemas.microsoft.com/office/powerpoint/2010/main" val="114805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1446550"/>
          </a:xfrm>
          <a:prstGeom prst="rect">
            <a:avLst/>
          </a:prstGeom>
          <a:noFill/>
        </p:spPr>
        <p:txBody>
          <a:bodyPr wrap="square" lIns="91440" tIns="45720" rIns="91440" bIns="45720" rtlCol="0" anchor="t">
            <a:spAutoFit/>
          </a:bodyPr>
          <a:lstStyle/>
          <a:p>
            <a:r>
              <a:rPr lang="en-US" sz="4400" b="1">
                <a:solidFill>
                  <a:schemeClr val="bg1"/>
                </a:solidFill>
                <a:latin typeface="Arial"/>
                <a:cs typeface="Arial"/>
              </a:rPr>
              <a:t>Server </a:t>
            </a:r>
            <a:r>
              <a:rPr lang="en-CA" sz="4400" b="1">
                <a:solidFill>
                  <a:schemeClr val="bg1"/>
                </a:solidFill>
                <a:latin typeface="Arial"/>
                <a:cs typeface="Arial"/>
              </a:rPr>
              <a:t>Side Programming</a:t>
            </a:r>
          </a:p>
          <a:p>
            <a:r>
              <a:rPr lang="en-CA" sz="4400" b="1">
                <a:solidFill>
                  <a:schemeClr val="bg1"/>
                </a:solidFill>
                <a:latin typeface="Arial"/>
                <a:cs typeface="Arial"/>
              </a:rPr>
              <a:t>Day Three</a:t>
            </a: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Forms are used to submit data from a user. </a:t>
            </a:r>
          </a:p>
          <a:p>
            <a:r>
              <a:rPr lang="en-US" sz="2400"/>
              <a:t>This might be a contact form, or an address form, for example, and uses HTML input elements to get its information. </a:t>
            </a:r>
          </a:p>
          <a:p>
            <a:r>
              <a:rPr lang="en-US" sz="2400"/>
              <a:t>This data is processed by PHP and we can use this data for interactivity, like logging into a forum, or creating a profile for an e-commerce site.</a:t>
            </a:r>
          </a:p>
        </p:txBody>
      </p:sp>
    </p:spTree>
    <p:extLst>
      <p:ext uri="{BB962C8B-B14F-4D97-AF65-F5344CB8AC3E}">
        <p14:creationId xmlns:p14="http://schemas.microsoft.com/office/powerpoint/2010/main" val="370760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Data can be submitted two ways as a GET method or POST method.</a:t>
            </a:r>
          </a:p>
          <a:p>
            <a:r>
              <a:rPr lang="en-US" sz="2400"/>
              <a:t>The $_GET array references variables sent from a form using the GET method.</a:t>
            </a:r>
          </a:p>
          <a:p>
            <a:r>
              <a:rPr lang="en-US" sz="2400"/>
              <a:t>You can see the variables from the GET method in the URL in the address bar of your browser.</a:t>
            </a:r>
          </a:p>
          <a:p>
            <a:r>
              <a:rPr lang="en-US" sz="2400"/>
              <a:t>The $_POST array references variables sent from a form using the POST method.</a:t>
            </a:r>
          </a:p>
          <a:p>
            <a:r>
              <a:rPr lang="en-US" sz="2400"/>
              <a:t>You can’t see the variables from the POST method in the URL. </a:t>
            </a:r>
          </a:p>
        </p:txBody>
      </p:sp>
    </p:spTree>
    <p:extLst>
      <p:ext uri="{BB962C8B-B14F-4D97-AF65-F5344CB8AC3E}">
        <p14:creationId xmlns:p14="http://schemas.microsoft.com/office/powerpoint/2010/main" val="17007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We declare the GET or POST method in the form tag.</a:t>
            </a:r>
          </a:p>
          <a:p>
            <a:r>
              <a:rPr lang="en-US" sz="2400"/>
              <a:t>&lt;form method=“post”&gt;&lt;/form&gt;</a:t>
            </a:r>
          </a:p>
          <a:p>
            <a:r>
              <a:rPr lang="en-US" sz="2400"/>
              <a:t>&lt;form method=“get”&gt;&lt;/form&gt;</a:t>
            </a:r>
          </a:p>
        </p:txBody>
      </p:sp>
    </p:spTree>
    <p:extLst>
      <p:ext uri="{BB962C8B-B14F-4D97-AF65-F5344CB8AC3E}">
        <p14:creationId xmlns:p14="http://schemas.microsoft.com/office/powerpoint/2010/main" val="175630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For non sensitive information, such as a page number, you can use GET.</a:t>
            </a:r>
          </a:p>
          <a:p>
            <a:r>
              <a:rPr lang="en-US" sz="2400"/>
              <a:t>For most purposes you will want to use POST, as this hides any info from being directly read from someone who can see or lookup a history of urls.</a:t>
            </a:r>
          </a:p>
        </p:txBody>
      </p:sp>
    </p:spTree>
    <p:extLst>
      <p:ext uri="{BB962C8B-B14F-4D97-AF65-F5344CB8AC3E}">
        <p14:creationId xmlns:p14="http://schemas.microsoft.com/office/powerpoint/2010/main" val="21727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We will want to validate this data to ensure that what comes in can both work properly  and be secure. </a:t>
            </a:r>
          </a:p>
          <a:p>
            <a:r>
              <a:rPr lang="en-US" sz="2400"/>
              <a:t>If we wanted to calculate someone’s age, and we had their first name by mistake, the program wouldn’t work correctly.</a:t>
            </a:r>
          </a:p>
          <a:p>
            <a:r>
              <a:rPr lang="en-US" sz="2400"/>
              <a:t>Also, there are ways of inserting code directly into our forms, so a malicious user could upload code that might damage our web application, database, and server. </a:t>
            </a:r>
          </a:p>
        </p:txBody>
      </p:sp>
    </p:spTree>
    <p:extLst>
      <p:ext uri="{BB962C8B-B14F-4D97-AF65-F5344CB8AC3E}">
        <p14:creationId xmlns:p14="http://schemas.microsoft.com/office/powerpoint/2010/main" val="361462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Demo Forms (Use Existing HTML forms from earlier lessons, capturinginput.php switch to GET)</a:t>
            </a:r>
          </a:p>
        </p:txBody>
      </p:sp>
    </p:spTree>
    <p:extLst>
      <p:ext uri="{BB962C8B-B14F-4D97-AF65-F5344CB8AC3E}">
        <p14:creationId xmlns:p14="http://schemas.microsoft.com/office/powerpoint/2010/main" val="109445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a:latin typeface="Calibri"/>
              <a:cs typeface="Calibri"/>
            </a:endParaRPr>
          </a:p>
          <a:p>
            <a:pPr marL="0" indent="0">
              <a:buNone/>
            </a:pPr>
            <a:endParaRPr lang="en-US" sz="2400" b="1">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12529"/>
              </a:solidFill>
              <a:cs typeface="Poppins"/>
            </a:endParaRPr>
          </a:p>
          <a:p>
            <a:endParaRPr lang="en-US">
              <a:solidFill>
                <a:srgbClr val="212529"/>
              </a:solidFill>
              <a:cs typeface="Poppins"/>
            </a:endParaRPr>
          </a:p>
          <a:p>
            <a:endParaRPr lang="en-US">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a:xfrm>
            <a:off x="737558" y="2593616"/>
            <a:ext cx="10515600" cy="1325563"/>
          </a:xfrm>
        </p:spPr>
        <p:txBody>
          <a:bodyPr/>
          <a:lstStyle/>
          <a:p>
            <a:pPr algn="ctr"/>
            <a:r>
              <a:rPr lang="en-US" b="1">
                <a:solidFill>
                  <a:schemeClr val="tx2">
                    <a:lumMod val="75000"/>
                  </a:schemeClr>
                </a:solidFill>
                <a:latin typeface="+mn-lt"/>
                <a:cs typeface="Arial"/>
              </a:rPr>
              <a:t>Welcome!</a:t>
            </a:r>
            <a:endParaRPr lang="en-US" b="1">
              <a:solidFill>
                <a:schemeClr val="tx2">
                  <a:lumMod val="75000"/>
                </a:schemeClr>
              </a:solidFill>
              <a:latin typeface="+mn-lt"/>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 Loops, While Loops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Sometimes we want to repeat a piece of code </a:t>
            </a:r>
          </a:p>
          <a:p>
            <a:r>
              <a:rPr lang="en-US" sz="2400"/>
              <a:t>We don’t want to write it out over and over as this wastes space and is messy.</a:t>
            </a:r>
          </a:p>
          <a:p>
            <a:r>
              <a:rPr lang="en-US" sz="2400"/>
              <a:t>We can use loops to iterate over a counter or through a collection of data.</a:t>
            </a:r>
          </a:p>
          <a:p>
            <a:r>
              <a:rPr lang="en-US" sz="2400"/>
              <a:t>This also allows us to potentially use the loop unlimited times. If we had to do each line in advanced applications we could be looking at thousands or millions of lines of code for a simple operation!</a:t>
            </a:r>
          </a:p>
        </p:txBody>
      </p:sp>
    </p:spTree>
    <p:extLst>
      <p:ext uri="{BB962C8B-B14F-4D97-AF65-F5344CB8AC3E}">
        <p14:creationId xmlns:p14="http://schemas.microsoft.com/office/powerpoint/2010/main" val="3286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 Loops, While Loops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For loops are used as iterations – they iterate by a counter.</a:t>
            </a:r>
          </a:p>
          <a:p>
            <a:r>
              <a:rPr lang="en-US" sz="2400"/>
              <a:t>The counter can move one by one, backwards, forwards, by three, by ten, whatever the programmer wants. </a:t>
            </a:r>
          </a:p>
        </p:txBody>
      </p:sp>
    </p:spTree>
    <p:extLst>
      <p:ext uri="{BB962C8B-B14F-4D97-AF65-F5344CB8AC3E}">
        <p14:creationId xmlns:p14="http://schemas.microsoft.com/office/powerpoint/2010/main" val="21873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 Loops, While Loops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Be careful though, if you create a condition that can’t be met, then you may end up in an infinite loop, which will eventually fill up computer memory and crash the program.</a:t>
            </a:r>
          </a:p>
        </p:txBody>
      </p:sp>
    </p:spTree>
    <p:extLst>
      <p:ext uri="{BB962C8B-B14F-4D97-AF65-F5344CB8AC3E}">
        <p14:creationId xmlns:p14="http://schemas.microsoft.com/office/powerpoint/2010/main" val="162789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For Loops, While Loops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Demo Loops – basicloops.php</a:t>
            </a:r>
          </a:p>
        </p:txBody>
      </p:sp>
    </p:spTree>
    <p:extLst>
      <p:ext uri="{BB962C8B-B14F-4D97-AF65-F5344CB8AC3E}">
        <p14:creationId xmlns:p14="http://schemas.microsoft.com/office/powerpoint/2010/main" val="110389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Arrays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Arrays can be used to store a collection of similar data, say a set of test scores, or average sales for a quarter.</a:t>
            </a:r>
          </a:p>
          <a:p>
            <a:r>
              <a:rPr lang="en-US" sz="2600"/>
              <a:t>This data can be stored in a single variable. </a:t>
            </a:r>
          </a:p>
          <a:p>
            <a:r>
              <a:rPr lang="en-US" sz="2600"/>
              <a:t>The data can be accessed by zero based index </a:t>
            </a:r>
          </a:p>
          <a:p>
            <a:r>
              <a:rPr lang="en-US" sz="2600"/>
              <a:t>0 is the first element, then second element is 1, third is 2, fourth is 3 etc.</a:t>
            </a:r>
          </a:p>
          <a:p>
            <a:r>
              <a:rPr lang="en-US" sz="2600"/>
              <a:t>You can also use a “key” value for focused selection. </a:t>
            </a:r>
          </a:p>
          <a:p>
            <a:r>
              <a:rPr lang="en-US" sz="2600"/>
              <a:t>A key value will be a name you can use to reference the element in the array.</a:t>
            </a:r>
          </a:p>
        </p:txBody>
      </p:sp>
    </p:spTree>
    <p:extLst>
      <p:ext uri="{BB962C8B-B14F-4D97-AF65-F5344CB8AC3E}">
        <p14:creationId xmlns:p14="http://schemas.microsoft.com/office/powerpoint/2010/main" val="3870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Arrays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TIP: If you want to return multiple values from a function, use an array.</a:t>
            </a:r>
          </a:p>
        </p:txBody>
      </p:sp>
    </p:spTree>
    <p:extLst>
      <p:ext uri="{BB962C8B-B14F-4D97-AF65-F5344CB8AC3E}">
        <p14:creationId xmlns:p14="http://schemas.microsoft.com/office/powerpoint/2010/main" val="188778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Arrays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r>
              <a:rPr lang="en-US" sz="2600"/>
              <a:t>Declaring an array Video (objectarray.php and basicarrays.php)</a:t>
            </a:r>
          </a:p>
        </p:txBody>
      </p:sp>
    </p:spTree>
    <p:extLst>
      <p:ext uri="{BB962C8B-B14F-4D97-AF65-F5344CB8AC3E}">
        <p14:creationId xmlns:p14="http://schemas.microsoft.com/office/powerpoint/2010/main" val="332117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9A5CA-0710-4D85-9E69-A830CAE95C5C}">
  <ds:schemaRefs>
    <ds:schemaRef ds:uri="f2794c99-6a5a-4026-8dc7-7427ff4a0c85"/>
    <ds:schemaRef ds:uri="ff97bcdf-ccab-446e-94f0-d2f64f8242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311B30-59EA-46AA-B960-F4B1F7843AF6}">
  <ds:schemaRefs>
    <ds:schemaRef ds:uri="http://schemas.microsoft.com/sharepoint/v3/contenttype/forms"/>
  </ds:schemaRefs>
</ds:datastoreItem>
</file>

<file path=customXml/itemProps3.xml><?xml version="1.0" encoding="utf-8"?>
<ds:datastoreItem xmlns:ds="http://schemas.openxmlformats.org/officeDocument/2006/customXml" ds:itemID="{AD8C6BDE-1D56-4B71-BD22-1ECB2AE9A8AD}">
  <ds:schemaRefs>
    <ds:schemaRef ds:uri="f2794c99-6a5a-4026-8dc7-7427ff4a0c85"/>
    <ds:schemaRef ds:uri="ff97bcdf-ccab-446e-94f0-d2f64f8242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Office Theme</vt:lpstr>
      <vt:lpstr>Office Theme</vt:lpstr>
      <vt:lpstr>Office Theme</vt:lpstr>
      <vt:lpstr>Office Theme</vt:lpstr>
      <vt:lpstr>Office Theme</vt:lpstr>
      <vt:lpstr>PowerPoint Presentation</vt:lpstr>
      <vt:lpstr>Welcome!</vt:lpstr>
      <vt:lpstr>For Loops, While Loops </vt:lpstr>
      <vt:lpstr>For Loops, While Loops </vt:lpstr>
      <vt:lpstr>For Loops, While Loops </vt:lpstr>
      <vt:lpstr>For Loops, While Loops </vt:lpstr>
      <vt:lpstr>Arrays </vt:lpstr>
      <vt:lpstr>Arrays </vt:lpstr>
      <vt:lpstr>Arrays </vt:lpstr>
      <vt:lpstr>Forms</vt:lpstr>
      <vt:lpstr>Forms</vt:lpstr>
      <vt:lpstr>Forms</vt:lpstr>
      <vt:lpstr>Forms</vt:lpstr>
      <vt:lpstr>Forms</vt:lpstr>
      <vt:lpstr>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revision>1</cp:revision>
  <dcterms:created xsi:type="dcterms:W3CDTF">2021-03-04T05:19:41Z</dcterms:created>
  <dcterms:modified xsi:type="dcterms:W3CDTF">2022-11-14T17:42:31Z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