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2" r:id="rId5"/>
    <p:sldMasterId id="2147483684" r:id="rId6"/>
    <p:sldMasterId id="2147483696" r:id="rId7"/>
    <p:sldMasterId id="2147483708" r:id="rId8"/>
    <p:sldMasterId id="2147483648" r:id="rId9"/>
  </p:sldMasterIdLst>
  <p:sldIdLst>
    <p:sldId id="256" r:id="rId10"/>
    <p:sldId id="271" r:id="rId11"/>
    <p:sldId id="270" r:id="rId12"/>
    <p:sldId id="269" r:id="rId13"/>
    <p:sldId id="268" r:id="rId14"/>
    <p:sldId id="267" r:id="rId15"/>
    <p:sldId id="266" r:id="rId16"/>
    <p:sldId id="265" r:id="rId17"/>
    <p:sldId id="264" r:id="rId18"/>
    <p:sldId id="263" r:id="rId19"/>
    <p:sldId id="262" r:id="rId20"/>
    <p:sldId id="261" r:id="rId21"/>
    <p:sldId id="260" r:id="rId22"/>
    <p:sldId id="259" r:id="rId23"/>
    <p:sldId id="25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00F14D-63F6-02B5-397B-9F96AF3B10D8}" v="34" dt="2022-10-13T02:18:34.675"/>
    <p1510:client id="{19016ACD-44D8-8930-ECA3-0F1828F8AD71}" v="64" dt="2022-10-14T00:59:58.250"/>
    <p1510:client id="{1CF5FA5D-CF27-284A-2FC6-587A9D1D2DC9}" v="8" dt="2022-10-11T10:45:07.105"/>
    <p1510:client id="{45AB32A8-88C3-E243-9DC0-BC4E1B9EA278}" v="41" dt="2022-10-13T01:44:59.361"/>
    <p1510:client id="{485EDB8A-4CA4-531D-5BE1-9AC4D859B69D}" v="73" dt="2022-10-28T01:47:47.100"/>
    <p1510:client id="{578774B0-9202-A353-DBFF-9DC4BC54F549}" v="47" dt="2022-10-14T01:41:36.553"/>
    <p1510:client id="{70B44173-FB20-AE18-4306-27DD085E33E7}" v="85" dt="2022-10-13T02:33:04.591"/>
    <p1510:client id="{817957DF-95A4-C9C8-9959-3EC1C88FC6F6}" v="47" dt="2022-10-31T21:51:45.682"/>
    <p1510:client id="{A36D5363-A68A-F0D3-3765-C3B1D2A844CD}" v="50" dt="2022-10-11T10:47:45.936"/>
    <p1510:client id="{C6ED2567-9C76-AE41-1E69-23C4D6595BBE}" v="63" dt="2022-10-14T01:26:04.002"/>
    <p1510:client id="{D9D6E36E-AA37-906F-849D-FB21A9186404}" v="62" dt="2022-10-11T10:44:31.495"/>
    <p1510:client id="{E65A3C31-816B-755A-DEB0-6F4D9C25CBA4}" v="30" dt="2022-10-13T02:03:52.548"/>
    <p1510:client id="{ED9151BD-62E8-DB95-44F2-BD9D73357959}" v="99" dt="2022-10-31T13:31:29.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ina Elen" userId="S::kelen@herzing.ca::79a21bbd-83f7-4e16-a863-8531c314eb69" providerId="AD" clId="Web-{ED9151BD-62E8-DB95-44F2-BD9D73357959}"/>
    <pc:docChg chg="addSld delSld modSld addMainMaster modMainMaster">
      <pc:chgData name="Kristina Elen" userId="S::kelen@herzing.ca::79a21bbd-83f7-4e16-a863-8531c314eb69" providerId="AD" clId="Web-{ED9151BD-62E8-DB95-44F2-BD9D73357959}" dt="2022-10-31T13:31:29.245" v="74" actId="20577"/>
      <pc:docMkLst>
        <pc:docMk/>
      </pc:docMkLst>
      <pc:sldChg chg="modSp">
        <pc:chgData name="Kristina Elen" userId="S::kelen@herzing.ca::79a21bbd-83f7-4e16-a863-8531c314eb69" providerId="AD" clId="Web-{ED9151BD-62E8-DB95-44F2-BD9D73357959}" dt="2022-10-31T13:31:29.245" v="74" actId="20577"/>
        <pc:sldMkLst>
          <pc:docMk/>
          <pc:sldMk cId="2529654894" sldId="256"/>
        </pc:sldMkLst>
        <pc:spChg chg="mod">
          <ac:chgData name="Kristina Elen" userId="S::kelen@herzing.ca::79a21bbd-83f7-4e16-a863-8531c314eb69" providerId="AD" clId="Web-{ED9151BD-62E8-DB95-44F2-BD9D73357959}" dt="2022-10-31T13:31:29.245" v="74" actId="20577"/>
          <ac:spMkLst>
            <pc:docMk/>
            <pc:sldMk cId="2529654894" sldId="256"/>
            <ac:spMk id="3" creationId="{00000000-0000-0000-0000-000000000000}"/>
          </ac:spMkLst>
        </pc:spChg>
      </pc:sldChg>
      <pc:sldChg chg="new del">
        <pc:chgData name="Kristina Elen" userId="S::kelen@herzing.ca::79a21bbd-83f7-4e16-a863-8531c314eb69" providerId="AD" clId="Web-{ED9151BD-62E8-DB95-44F2-BD9D73357959}" dt="2022-10-28T21:25:22.942" v="46"/>
        <pc:sldMkLst>
          <pc:docMk/>
          <pc:sldMk cId="3327098092" sldId="258"/>
        </pc:sldMkLst>
      </pc:sldChg>
      <pc:sldChg chg="add">
        <pc:chgData name="Kristina Elen" userId="S::kelen@herzing.ca::79a21bbd-83f7-4e16-a863-8531c314eb69" providerId="AD" clId="Web-{ED9151BD-62E8-DB95-44F2-BD9D73357959}" dt="2022-10-28T21:25:19.489" v="29"/>
        <pc:sldMkLst>
          <pc:docMk/>
          <pc:sldMk cId="1402122492" sldId="259"/>
        </pc:sldMkLst>
      </pc:sldChg>
      <pc:sldChg chg="add">
        <pc:chgData name="Kristina Elen" userId="S::kelen@herzing.ca::79a21bbd-83f7-4e16-a863-8531c314eb69" providerId="AD" clId="Web-{ED9151BD-62E8-DB95-44F2-BD9D73357959}" dt="2022-10-28T21:25:19.505" v="30"/>
        <pc:sldMkLst>
          <pc:docMk/>
          <pc:sldMk cId="4078655244" sldId="260"/>
        </pc:sldMkLst>
      </pc:sldChg>
      <pc:sldChg chg="add">
        <pc:chgData name="Kristina Elen" userId="S::kelen@herzing.ca::79a21bbd-83f7-4e16-a863-8531c314eb69" providerId="AD" clId="Web-{ED9151BD-62E8-DB95-44F2-BD9D73357959}" dt="2022-10-28T21:25:19.536" v="31"/>
        <pc:sldMkLst>
          <pc:docMk/>
          <pc:sldMk cId="4019926981" sldId="261"/>
        </pc:sldMkLst>
      </pc:sldChg>
      <pc:sldChg chg="add">
        <pc:chgData name="Kristina Elen" userId="S::kelen@herzing.ca::79a21bbd-83f7-4e16-a863-8531c314eb69" providerId="AD" clId="Web-{ED9151BD-62E8-DB95-44F2-BD9D73357959}" dt="2022-10-28T21:25:19.552" v="32"/>
        <pc:sldMkLst>
          <pc:docMk/>
          <pc:sldMk cId="1866113265" sldId="262"/>
        </pc:sldMkLst>
      </pc:sldChg>
      <pc:sldChg chg="add">
        <pc:chgData name="Kristina Elen" userId="S::kelen@herzing.ca::79a21bbd-83f7-4e16-a863-8531c314eb69" providerId="AD" clId="Web-{ED9151BD-62E8-DB95-44F2-BD9D73357959}" dt="2022-10-28T21:25:19.583" v="33"/>
        <pc:sldMkLst>
          <pc:docMk/>
          <pc:sldMk cId="3693846645" sldId="263"/>
        </pc:sldMkLst>
      </pc:sldChg>
      <pc:sldChg chg="del">
        <pc:chgData name="Kristina Elen" userId="S::kelen@herzing.ca::79a21bbd-83f7-4e16-a863-8531c314eb69" providerId="AD" clId="Web-{ED9151BD-62E8-DB95-44F2-BD9D73357959}" dt="2022-10-28T21:25:00.583" v="6"/>
        <pc:sldMkLst>
          <pc:docMk/>
          <pc:sldMk cId="1077749089" sldId="264"/>
        </pc:sldMkLst>
      </pc:sldChg>
      <pc:sldChg chg="add">
        <pc:chgData name="Kristina Elen" userId="S::kelen@herzing.ca::79a21bbd-83f7-4e16-a863-8531c314eb69" providerId="AD" clId="Web-{ED9151BD-62E8-DB95-44F2-BD9D73357959}" dt="2022-10-28T21:25:19.599" v="34"/>
        <pc:sldMkLst>
          <pc:docMk/>
          <pc:sldMk cId="3603570555" sldId="264"/>
        </pc:sldMkLst>
      </pc:sldChg>
      <pc:sldChg chg="del">
        <pc:chgData name="Kristina Elen" userId="S::kelen@herzing.ca::79a21bbd-83f7-4e16-a863-8531c314eb69" providerId="AD" clId="Web-{ED9151BD-62E8-DB95-44F2-BD9D73357959}" dt="2022-10-28T21:25:00.583" v="7"/>
        <pc:sldMkLst>
          <pc:docMk/>
          <pc:sldMk cId="1155114925" sldId="265"/>
        </pc:sldMkLst>
      </pc:sldChg>
      <pc:sldChg chg="add">
        <pc:chgData name="Kristina Elen" userId="S::kelen@herzing.ca::79a21bbd-83f7-4e16-a863-8531c314eb69" providerId="AD" clId="Web-{ED9151BD-62E8-DB95-44F2-BD9D73357959}" dt="2022-10-28T21:25:19.630" v="35"/>
        <pc:sldMkLst>
          <pc:docMk/>
          <pc:sldMk cId="2849463304" sldId="265"/>
        </pc:sldMkLst>
      </pc:sldChg>
      <pc:sldChg chg="add">
        <pc:chgData name="Kristina Elen" userId="S::kelen@herzing.ca::79a21bbd-83f7-4e16-a863-8531c314eb69" providerId="AD" clId="Web-{ED9151BD-62E8-DB95-44F2-BD9D73357959}" dt="2022-10-28T21:25:19.645" v="36"/>
        <pc:sldMkLst>
          <pc:docMk/>
          <pc:sldMk cId="2025788501" sldId="266"/>
        </pc:sldMkLst>
      </pc:sldChg>
      <pc:sldChg chg="del">
        <pc:chgData name="Kristina Elen" userId="S::kelen@herzing.ca::79a21bbd-83f7-4e16-a863-8531c314eb69" providerId="AD" clId="Web-{ED9151BD-62E8-DB95-44F2-BD9D73357959}" dt="2022-10-28T21:25:00.583" v="8"/>
        <pc:sldMkLst>
          <pc:docMk/>
          <pc:sldMk cId="2478050555" sldId="266"/>
        </pc:sldMkLst>
      </pc:sldChg>
      <pc:sldChg chg="add">
        <pc:chgData name="Kristina Elen" userId="S::kelen@herzing.ca::79a21bbd-83f7-4e16-a863-8531c314eb69" providerId="AD" clId="Web-{ED9151BD-62E8-DB95-44F2-BD9D73357959}" dt="2022-10-28T21:25:19.661" v="37"/>
        <pc:sldMkLst>
          <pc:docMk/>
          <pc:sldMk cId="2926888768" sldId="267"/>
        </pc:sldMkLst>
      </pc:sldChg>
      <pc:sldChg chg="del">
        <pc:chgData name="Kristina Elen" userId="S::kelen@herzing.ca::79a21bbd-83f7-4e16-a863-8531c314eb69" providerId="AD" clId="Web-{ED9151BD-62E8-DB95-44F2-BD9D73357959}" dt="2022-10-28T21:25:00.583" v="9"/>
        <pc:sldMkLst>
          <pc:docMk/>
          <pc:sldMk cId="3098682493" sldId="267"/>
        </pc:sldMkLst>
      </pc:sldChg>
      <pc:sldChg chg="add">
        <pc:chgData name="Kristina Elen" userId="S::kelen@herzing.ca::79a21bbd-83f7-4e16-a863-8531c314eb69" providerId="AD" clId="Web-{ED9151BD-62E8-DB95-44F2-BD9D73357959}" dt="2022-10-28T21:25:19.677" v="38"/>
        <pc:sldMkLst>
          <pc:docMk/>
          <pc:sldMk cId="297584059" sldId="268"/>
        </pc:sldMkLst>
      </pc:sldChg>
      <pc:sldChg chg="del">
        <pc:chgData name="Kristina Elen" userId="S::kelen@herzing.ca::79a21bbd-83f7-4e16-a863-8531c314eb69" providerId="AD" clId="Web-{ED9151BD-62E8-DB95-44F2-BD9D73357959}" dt="2022-10-28T21:25:00.583" v="10"/>
        <pc:sldMkLst>
          <pc:docMk/>
          <pc:sldMk cId="1545500934" sldId="268"/>
        </pc:sldMkLst>
      </pc:sldChg>
      <pc:sldChg chg="del">
        <pc:chgData name="Kristina Elen" userId="S::kelen@herzing.ca::79a21bbd-83f7-4e16-a863-8531c314eb69" providerId="AD" clId="Web-{ED9151BD-62E8-DB95-44F2-BD9D73357959}" dt="2022-10-28T21:25:00.583" v="11"/>
        <pc:sldMkLst>
          <pc:docMk/>
          <pc:sldMk cId="995610034" sldId="269"/>
        </pc:sldMkLst>
      </pc:sldChg>
      <pc:sldChg chg="add">
        <pc:chgData name="Kristina Elen" userId="S::kelen@herzing.ca::79a21bbd-83f7-4e16-a863-8531c314eb69" providerId="AD" clId="Web-{ED9151BD-62E8-DB95-44F2-BD9D73357959}" dt="2022-10-28T21:25:19.708" v="39"/>
        <pc:sldMkLst>
          <pc:docMk/>
          <pc:sldMk cId="3533748214" sldId="269"/>
        </pc:sldMkLst>
      </pc:sldChg>
      <pc:sldChg chg="add">
        <pc:chgData name="Kristina Elen" userId="S::kelen@herzing.ca::79a21bbd-83f7-4e16-a863-8531c314eb69" providerId="AD" clId="Web-{ED9151BD-62E8-DB95-44F2-BD9D73357959}" dt="2022-10-28T21:25:19.724" v="40"/>
        <pc:sldMkLst>
          <pc:docMk/>
          <pc:sldMk cId="1177381126" sldId="270"/>
        </pc:sldMkLst>
      </pc:sldChg>
      <pc:sldChg chg="del">
        <pc:chgData name="Kristina Elen" userId="S::kelen@herzing.ca::79a21bbd-83f7-4e16-a863-8531c314eb69" providerId="AD" clId="Web-{ED9151BD-62E8-DB95-44F2-BD9D73357959}" dt="2022-10-28T21:25:00.583" v="12"/>
        <pc:sldMkLst>
          <pc:docMk/>
          <pc:sldMk cId="3794635998" sldId="270"/>
        </pc:sldMkLst>
      </pc:sldChg>
      <pc:sldChg chg="add">
        <pc:chgData name="Kristina Elen" userId="S::kelen@herzing.ca::79a21bbd-83f7-4e16-a863-8531c314eb69" providerId="AD" clId="Web-{ED9151BD-62E8-DB95-44F2-BD9D73357959}" dt="2022-10-28T21:25:19.739" v="41"/>
        <pc:sldMkLst>
          <pc:docMk/>
          <pc:sldMk cId="1350645108" sldId="271"/>
        </pc:sldMkLst>
      </pc:sldChg>
      <pc:sldChg chg="del">
        <pc:chgData name="Kristina Elen" userId="S::kelen@herzing.ca::79a21bbd-83f7-4e16-a863-8531c314eb69" providerId="AD" clId="Web-{ED9151BD-62E8-DB95-44F2-BD9D73357959}" dt="2022-10-28T21:25:00.583" v="13"/>
        <pc:sldMkLst>
          <pc:docMk/>
          <pc:sldMk cId="3007963576" sldId="271"/>
        </pc:sldMkLst>
      </pc:sldChg>
      <pc:sldChg chg="add">
        <pc:chgData name="Kristina Elen" userId="S::kelen@herzing.ca::79a21bbd-83f7-4e16-a863-8531c314eb69" providerId="AD" clId="Web-{ED9151BD-62E8-DB95-44F2-BD9D73357959}" dt="2022-10-28T21:25:19.755" v="42"/>
        <pc:sldMkLst>
          <pc:docMk/>
          <pc:sldMk cId="1358860480" sldId="272"/>
        </pc:sldMkLst>
      </pc:sldChg>
      <pc:sldChg chg="del">
        <pc:chgData name="Kristina Elen" userId="S::kelen@herzing.ca::79a21bbd-83f7-4e16-a863-8531c314eb69" providerId="AD" clId="Web-{ED9151BD-62E8-DB95-44F2-BD9D73357959}" dt="2022-10-28T21:25:00.583" v="14"/>
        <pc:sldMkLst>
          <pc:docMk/>
          <pc:sldMk cId="3029572908" sldId="272"/>
        </pc:sldMkLst>
      </pc:sldChg>
      <pc:sldChg chg="del">
        <pc:chgData name="Kristina Elen" userId="S::kelen@herzing.ca::79a21bbd-83f7-4e16-a863-8531c314eb69" providerId="AD" clId="Web-{ED9151BD-62E8-DB95-44F2-BD9D73357959}" dt="2022-10-28T21:25:00.583" v="15"/>
        <pc:sldMkLst>
          <pc:docMk/>
          <pc:sldMk cId="3676388690" sldId="273"/>
        </pc:sldMkLst>
      </pc:sldChg>
      <pc:sldChg chg="add">
        <pc:chgData name="Kristina Elen" userId="S::kelen@herzing.ca::79a21bbd-83f7-4e16-a863-8531c314eb69" providerId="AD" clId="Web-{ED9151BD-62E8-DB95-44F2-BD9D73357959}" dt="2022-10-28T21:25:19.770" v="43"/>
        <pc:sldMkLst>
          <pc:docMk/>
          <pc:sldMk cId="4031842315" sldId="273"/>
        </pc:sldMkLst>
      </pc:sldChg>
      <pc:sldChg chg="addSp modSp add mod setBg">
        <pc:chgData name="Kristina Elen" userId="S::kelen@herzing.ca::79a21bbd-83f7-4e16-a863-8531c314eb69" providerId="AD" clId="Web-{ED9151BD-62E8-DB95-44F2-BD9D73357959}" dt="2022-10-28T21:31:52.310" v="48"/>
        <pc:sldMkLst>
          <pc:docMk/>
          <pc:sldMk cId="1438284417" sldId="274"/>
        </pc:sldMkLst>
        <pc:spChg chg="mod">
          <ac:chgData name="Kristina Elen" userId="S::kelen@herzing.ca::79a21bbd-83f7-4e16-a863-8531c314eb69" providerId="AD" clId="Web-{ED9151BD-62E8-DB95-44F2-BD9D73357959}" dt="2022-10-28T21:31:52.310" v="48"/>
          <ac:spMkLst>
            <pc:docMk/>
            <pc:sldMk cId="1438284417" sldId="274"/>
            <ac:spMk id="2" creationId="{00000000-0000-0000-0000-000000000000}"/>
          </ac:spMkLst>
        </pc:spChg>
        <pc:spChg chg="mod">
          <ac:chgData name="Kristina Elen" userId="S::kelen@herzing.ca::79a21bbd-83f7-4e16-a863-8531c314eb69" providerId="AD" clId="Web-{ED9151BD-62E8-DB95-44F2-BD9D73357959}" dt="2022-10-28T21:31:52.310" v="48"/>
          <ac:spMkLst>
            <pc:docMk/>
            <pc:sldMk cId="1438284417" sldId="274"/>
            <ac:spMk id="3" creationId="{00000000-0000-0000-0000-000000000000}"/>
          </ac:spMkLst>
        </pc:spChg>
        <pc:spChg chg="add">
          <ac:chgData name="Kristina Elen" userId="S::kelen@herzing.ca::79a21bbd-83f7-4e16-a863-8531c314eb69" providerId="AD" clId="Web-{ED9151BD-62E8-DB95-44F2-BD9D73357959}" dt="2022-10-28T21:31:52.310" v="48"/>
          <ac:spMkLst>
            <pc:docMk/>
            <pc:sldMk cId="1438284417" sldId="274"/>
            <ac:spMk id="8" creationId="{B775CD93-9DF2-48CB-9F57-1BCA9A46C7FA}"/>
          </ac:spMkLst>
        </pc:spChg>
        <pc:spChg chg="add">
          <ac:chgData name="Kristina Elen" userId="S::kelen@herzing.ca::79a21bbd-83f7-4e16-a863-8531c314eb69" providerId="AD" clId="Web-{ED9151BD-62E8-DB95-44F2-BD9D73357959}" dt="2022-10-28T21:31:52.310" v="48"/>
          <ac:spMkLst>
            <pc:docMk/>
            <pc:sldMk cId="1438284417" sldId="274"/>
            <ac:spMk id="10" creationId="{6166C6D1-23AC-49C4-BA07-238E4E9F8CEB}"/>
          </ac:spMkLst>
        </pc:spChg>
        <pc:spChg chg="add">
          <ac:chgData name="Kristina Elen" userId="S::kelen@herzing.ca::79a21bbd-83f7-4e16-a863-8531c314eb69" providerId="AD" clId="Web-{ED9151BD-62E8-DB95-44F2-BD9D73357959}" dt="2022-10-28T21:31:52.310" v="48"/>
          <ac:spMkLst>
            <pc:docMk/>
            <pc:sldMk cId="1438284417" sldId="274"/>
            <ac:spMk id="12" creationId="{1C091803-41C2-48E0-9228-5148460C7479}"/>
          </ac:spMkLst>
        </pc:spChg>
      </pc:sldChg>
      <pc:sldChg chg="del">
        <pc:chgData name="Kristina Elen" userId="S::kelen@herzing.ca::79a21bbd-83f7-4e16-a863-8531c314eb69" providerId="AD" clId="Web-{ED9151BD-62E8-DB95-44F2-BD9D73357959}" dt="2022-10-28T21:25:00.583" v="16"/>
        <pc:sldMkLst>
          <pc:docMk/>
          <pc:sldMk cId="3030394455" sldId="274"/>
        </pc:sldMkLst>
      </pc:sldChg>
      <pc:sldChg chg="addSp modSp add mod setBg">
        <pc:chgData name="Kristina Elen" userId="S::kelen@herzing.ca::79a21bbd-83f7-4e16-a863-8531c314eb69" providerId="AD" clId="Web-{ED9151BD-62E8-DB95-44F2-BD9D73357959}" dt="2022-10-28T21:31:48.763" v="47"/>
        <pc:sldMkLst>
          <pc:docMk/>
          <pc:sldMk cId="3873890643" sldId="275"/>
        </pc:sldMkLst>
        <pc:spChg chg="mod">
          <ac:chgData name="Kristina Elen" userId="S::kelen@herzing.ca::79a21bbd-83f7-4e16-a863-8531c314eb69" providerId="AD" clId="Web-{ED9151BD-62E8-DB95-44F2-BD9D73357959}" dt="2022-10-28T21:31:48.763" v="47"/>
          <ac:spMkLst>
            <pc:docMk/>
            <pc:sldMk cId="3873890643" sldId="275"/>
            <ac:spMk id="2" creationId="{00000000-0000-0000-0000-000000000000}"/>
          </ac:spMkLst>
        </pc:spChg>
        <pc:spChg chg="mod">
          <ac:chgData name="Kristina Elen" userId="S::kelen@herzing.ca::79a21bbd-83f7-4e16-a863-8531c314eb69" providerId="AD" clId="Web-{ED9151BD-62E8-DB95-44F2-BD9D73357959}" dt="2022-10-28T21:31:48.763" v="47"/>
          <ac:spMkLst>
            <pc:docMk/>
            <pc:sldMk cId="3873890643" sldId="275"/>
            <ac:spMk id="3" creationId="{00000000-0000-0000-0000-000000000000}"/>
          </ac:spMkLst>
        </pc:spChg>
        <pc:spChg chg="add">
          <ac:chgData name="Kristina Elen" userId="S::kelen@herzing.ca::79a21bbd-83f7-4e16-a863-8531c314eb69" providerId="AD" clId="Web-{ED9151BD-62E8-DB95-44F2-BD9D73357959}" dt="2022-10-28T21:31:48.763" v="47"/>
          <ac:spMkLst>
            <pc:docMk/>
            <pc:sldMk cId="3873890643" sldId="275"/>
            <ac:spMk id="8" creationId="{B775CD93-9DF2-48CB-9F57-1BCA9A46C7FA}"/>
          </ac:spMkLst>
        </pc:spChg>
        <pc:spChg chg="add">
          <ac:chgData name="Kristina Elen" userId="S::kelen@herzing.ca::79a21bbd-83f7-4e16-a863-8531c314eb69" providerId="AD" clId="Web-{ED9151BD-62E8-DB95-44F2-BD9D73357959}" dt="2022-10-28T21:31:48.763" v="47"/>
          <ac:spMkLst>
            <pc:docMk/>
            <pc:sldMk cId="3873890643" sldId="275"/>
            <ac:spMk id="10" creationId="{6166C6D1-23AC-49C4-BA07-238E4E9F8CEB}"/>
          </ac:spMkLst>
        </pc:spChg>
        <pc:spChg chg="add">
          <ac:chgData name="Kristina Elen" userId="S::kelen@herzing.ca::79a21bbd-83f7-4e16-a863-8531c314eb69" providerId="AD" clId="Web-{ED9151BD-62E8-DB95-44F2-BD9D73357959}" dt="2022-10-28T21:31:48.763" v="47"/>
          <ac:spMkLst>
            <pc:docMk/>
            <pc:sldMk cId="3873890643" sldId="275"/>
            <ac:spMk id="12" creationId="{1C091803-41C2-48E0-9228-5148460C7479}"/>
          </ac:spMkLst>
        </pc:spChg>
      </pc:sldChg>
      <pc:sldChg chg="del">
        <pc:chgData name="Kristina Elen" userId="S::kelen@herzing.ca::79a21bbd-83f7-4e16-a863-8531c314eb69" providerId="AD" clId="Web-{ED9151BD-62E8-DB95-44F2-BD9D73357959}" dt="2022-10-28T21:25:00.598" v="17"/>
        <pc:sldMkLst>
          <pc:docMk/>
          <pc:sldMk cId="4252562220" sldId="275"/>
        </pc:sldMkLst>
      </pc:sldChg>
      <pc:sldChg chg="del">
        <pc:chgData name="Kristina Elen" userId="S::kelen@herzing.ca::79a21bbd-83f7-4e16-a863-8531c314eb69" providerId="AD" clId="Web-{ED9151BD-62E8-DB95-44F2-BD9D73357959}" dt="2022-10-28T21:25:00.598" v="18"/>
        <pc:sldMkLst>
          <pc:docMk/>
          <pc:sldMk cId="2225673861" sldId="276"/>
        </pc:sldMkLst>
      </pc:sldChg>
      <pc:sldChg chg="del">
        <pc:chgData name="Kristina Elen" userId="S::kelen@herzing.ca::79a21bbd-83f7-4e16-a863-8531c314eb69" providerId="AD" clId="Web-{ED9151BD-62E8-DB95-44F2-BD9D73357959}" dt="2022-10-28T21:25:00.598" v="19"/>
        <pc:sldMkLst>
          <pc:docMk/>
          <pc:sldMk cId="1740686748" sldId="277"/>
        </pc:sldMkLst>
      </pc:sldChg>
      <pc:sldChg chg="del">
        <pc:chgData name="Kristina Elen" userId="S::kelen@herzing.ca::79a21bbd-83f7-4e16-a863-8531c314eb69" providerId="AD" clId="Web-{ED9151BD-62E8-DB95-44F2-BD9D73357959}" dt="2022-10-28T21:25:00.598" v="20"/>
        <pc:sldMkLst>
          <pc:docMk/>
          <pc:sldMk cId="1566855428" sldId="278"/>
        </pc:sldMkLst>
      </pc:sldChg>
      <pc:sldChg chg="del">
        <pc:chgData name="Kristina Elen" userId="S::kelen@herzing.ca::79a21bbd-83f7-4e16-a863-8531c314eb69" providerId="AD" clId="Web-{ED9151BD-62E8-DB95-44F2-BD9D73357959}" dt="2022-10-28T21:25:00.598" v="21"/>
        <pc:sldMkLst>
          <pc:docMk/>
          <pc:sldMk cId="529587652" sldId="279"/>
        </pc:sldMkLst>
      </pc:sldChg>
      <pc:sldChg chg="del">
        <pc:chgData name="Kristina Elen" userId="S::kelen@herzing.ca::79a21bbd-83f7-4e16-a863-8531c314eb69" providerId="AD" clId="Web-{ED9151BD-62E8-DB95-44F2-BD9D73357959}" dt="2022-10-28T21:25:00.598" v="22"/>
        <pc:sldMkLst>
          <pc:docMk/>
          <pc:sldMk cId="1993083556" sldId="280"/>
        </pc:sldMkLst>
      </pc:sldChg>
      <pc:sldChg chg="del">
        <pc:chgData name="Kristina Elen" userId="S::kelen@herzing.ca::79a21bbd-83f7-4e16-a863-8531c314eb69" providerId="AD" clId="Web-{ED9151BD-62E8-DB95-44F2-BD9D73357959}" dt="2022-10-28T21:25:00.598" v="23"/>
        <pc:sldMkLst>
          <pc:docMk/>
          <pc:sldMk cId="481738591" sldId="281"/>
        </pc:sldMkLst>
      </pc:sldChg>
      <pc:sldChg chg="del">
        <pc:chgData name="Kristina Elen" userId="S::kelen@herzing.ca::79a21bbd-83f7-4e16-a863-8531c314eb69" providerId="AD" clId="Web-{ED9151BD-62E8-DB95-44F2-BD9D73357959}" dt="2022-10-28T21:25:00.598" v="24"/>
        <pc:sldMkLst>
          <pc:docMk/>
          <pc:sldMk cId="3850070371" sldId="282"/>
        </pc:sldMkLst>
      </pc:sldChg>
      <pc:sldChg chg="del">
        <pc:chgData name="Kristina Elen" userId="S::kelen@herzing.ca::79a21bbd-83f7-4e16-a863-8531c314eb69" providerId="AD" clId="Web-{ED9151BD-62E8-DB95-44F2-BD9D73357959}" dt="2022-10-28T21:25:00.598" v="25"/>
        <pc:sldMkLst>
          <pc:docMk/>
          <pc:sldMk cId="4252232537" sldId="283"/>
        </pc:sldMkLst>
      </pc:sldChg>
      <pc:sldChg chg="del">
        <pc:chgData name="Kristina Elen" userId="S::kelen@herzing.ca::79a21bbd-83f7-4e16-a863-8531c314eb69" providerId="AD" clId="Web-{ED9151BD-62E8-DB95-44F2-BD9D73357959}" dt="2022-10-28T21:25:00.598" v="26"/>
        <pc:sldMkLst>
          <pc:docMk/>
          <pc:sldMk cId="2287514451" sldId="284"/>
        </pc:sldMkLst>
      </pc:sldChg>
      <pc:sldChg chg="del">
        <pc:chgData name="Kristina Elen" userId="S::kelen@herzing.ca::79a21bbd-83f7-4e16-a863-8531c314eb69" providerId="AD" clId="Web-{ED9151BD-62E8-DB95-44F2-BD9D73357959}" dt="2022-10-28T21:25:00.614" v="27"/>
        <pc:sldMkLst>
          <pc:docMk/>
          <pc:sldMk cId="52258112" sldId="285"/>
        </pc:sldMkLst>
      </pc:sldChg>
      <pc:sldChg chg="del">
        <pc:chgData name="Kristina Elen" userId="S::kelen@herzing.ca::79a21bbd-83f7-4e16-a863-8531c314eb69" providerId="AD" clId="Web-{ED9151BD-62E8-DB95-44F2-BD9D73357959}" dt="2022-10-28T21:24:51.707" v="4"/>
        <pc:sldMkLst>
          <pc:docMk/>
          <pc:sldMk cId="1742684496" sldId="287"/>
        </pc:sldMkLst>
      </pc:sldChg>
      <pc:sldChg chg="del">
        <pc:chgData name="Kristina Elen" userId="S::kelen@herzing.ca::79a21bbd-83f7-4e16-a863-8531c314eb69" providerId="AD" clId="Web-{ED9151BD-62E8-DB95-44F2-BD9D73357959}" dt="2022-10-28T21:24:50.848" v="3"/>
        <pc:sldMkLst>
          <pc:docMk/>
          <pc:sldMk cId="3324807346" sldId="288"/>
        </pc:sldMkLst>
      </pc:sldChg>
      <pc:sldChg chg="del">
        <pc:chgData name="Kristina Elen" userId="S::kelen@herzing.ca::79a21bbd-83f7-4e16-a863-8531c314eb69" providerId="AD" clId="Web-{ED9151BD-62E8-DB95-44F2-BD9D73357959}" dt="2022-10-28T21:24:46.301" v="1"/>
        <pc:sldMkLst>
          <pc:docMk/>
          <pc:sldMk cId="1528148470" sldId="290"/>
        </pc:sldMkLst>
      </pc:sldChg>
      <pc:sldChg chg="del">
        <pc:chgData name="Kristina Elen" userId="S::kelen@herzing.ca::79a21bbd-83f7-4e16-a863-8531c314eb69" providerId="AD" clId="Web-{ED9151BD-62E8-DB95-44F2-BD9D73357959}" dt="2022-10-28T21:24:44.567" v="0"/>
        <pc:sldMkLst>
          <pc:docMk/>
          <pc:sldMk cId="2229199430" sldId="291"/>
        </pc:sldMkLst>
      </pc:sldChg>
      <pc:sldChg chg="del">
        <pc:chgData name="Kristina Elen" userId="S::kelen@herzing.ca::79a21bbd-83f7-4e16-a863-8531c314eb69" providerId="AD" clId="Web-{ED9151BD-62E8-DB95-44F2-BD9D73357959}" dt="2022-10-28T21:24:49.270" v="2"/>
        <pc:sldMkLst>
          <pc:docMk/>
          <pc:sldMk cId="3925612230" sldId="292"/>
        </pc:sldMkLst>
      </pc:sldChg>
      <pc:sldChg chg="del">
        <pc:chgData name="Kristina Elen" userId="S::kelen@herzing.ca::79a21bbd-83f7-4e16-a863-8531c314eb69" providerId="AD" clId="Web-{ED9151BD-62E8-DB95-44F2-BD9D73357959}" dt="2022-10-28T21:24:52.520" v="5"/>
        <pc:sldMkLst>
          <pc:docMk/>
          <pc:sldMk cId="3753619767" sldId="293"/>
        </pc:sldMkLst>
      </pc:sldChg>
      <pc:sldMasterChg chg="replId modSldLayout">
        <pc:chgData name="Kristina Elen" userId="S::kelen@herzing.ca::79a21bbd-83f7-4e16-a863-8531c314eb69" providerId="AD" clId="Web-{ED9151BD-62E8-DB95-44F2-BD9D73357959}" dt="2022-10-28T21:25:19.489" v="29"/>
        <pc:sldMasterMkLst>
          <pc:docMk/>
          <pc:sldMasterMk cId="3192681248" sldId="2147483696"/>
        </pc:sldMasterMkLst>
        <pc:sldLayoutChg chg="replId">
          <pc:chgData name="Kristina Elen" userId="S::kelen@herzing.ca::79a21bbd-83f7-4e16-a863-8531c314eb69" providerId="AD" clId="Web-{ED9151BD-62E8-DB95-44F2-BD9D73357959}" dt="2022-10-28T21:25:19.489" v="29"/>
          <pc:sldLayoutMkLst>
            <pc:docMk/>
            <pc:sldMasterMk cId="3192681248" sldId="2147483696"/>
            <pc:sldLayoutMk cId="484113981" sldId="2147483697"/>
          </pc:sldLayoutMkLst>
        </pc:sldLayoutChg>
        <pc:sldLayoutChg chg="replId">
          <pc:chgData name="Kristina Elen" userId="S::kelen@herzing.ca::79a21bbd-83f7-4e16-a863-8531c314eb69" providerId="AD" clId="Web-{ED9151BD-62E8-DB95-44F2-BD9D73357959}" dt="2022-10-28T21:25:19.489" v="29"/>
          <pc:sldLayoutMkLst>
            <pc:docMk/>
            <pc:sldMasterMk cId="3192681248" sldId="2147483696"/>
            <pc:sldLayoutMk cId="2360521616" sldId="2147483698"/>
          </pc:sldLayoutMkLst>
        </pc:sldLayoutChg>
        <pc:sldLayoutChg chg="replId">
          <pc:chgData name="Kristina Elen" userId="S::kelen@herzing.ca::79a21bbd-83f7-4e16-a863-8531c314eb69" providerId="AD" clId="Web-{ED9151BD-62E8-DB95-44F2-BD9D73357959}" dt="2022-10-28T21:25:19.489" v="29"/>
          <pc:sldLayoutMkLst>
            <pc:docMk/>
            <pc:sldMasterMk cId="3192681248" sldId="2147483696"/>
            <pc:sldLayoutMk cId="822451341" sldId="2147483699"/>
          </pc:sldLayoutMkLst>
        </pc:sldLayoutChg>
        <pc:sldLayoutChg chg="replId">
          <pc:chgData name="Kristina Elen" userId="S::kelen@herzing.ca::79a21bbd-83f7-4e16-a863-8531c314eb69" providerId="AD" clId="Web-{ED9151BD-62E8-DB95-44F2-BD9D73357959}" dt="2022-10-28T21:25:19.489" v="29"/>
          <pc:sldLayoutMkLst>
            <pc:docMk/>
            <pc:sldMasterMk cId="3192681248" sldId="2147483696"/>
            <pc:sldLayoutMk cId="2371513652" sldId="2147483700"/>
          </pc:sldLayoutMkLst>
        </pc:sldLayoutChg>
        <pc:sldLayoutChg chg="replId">
          <pc:chgData name="Kristina Elen" userId="S::kelen@herzing.ca::79a21bbd-83f7-4e16-a863-8531c314eb69" providerId="AD" clId="Web-{ED9151BD-62E8-DB95-44F2-BD9D73357959}" dt="2022-10-28T21:25:19.489" v="29"/>
          <pc:sldLayoutMkLst>
            <pc:docMk/>
            <pc:sldMasterMk cId="3192681248" sldId="2147483696"/>
            <pc:sldLayoutMk cId="387069882" sldId="2147483701"/>
          </pc:sldLayoutMkLst>
        </pc:sldLayoutChg>
        <pc:sldLayoutChg chg="replId">
          <pc:chgData name="Kristina Elen" userId="S::kelen@herzing.ca::79a21bbd-83f7-4e16-a863-8531c314eb69" providerId="AD" clId="Web-{ED9151BD-62E8-DB95-44F2-BD9D73357959}" dt="2022-10-28T21:25:19.489" v="29"/>
          <pc:sldLayoutMkLst>
            <pc:docMk/>
            <pc:sldMasterMk cId="3192681248" sldId="2147483696"/>
            <pc:sldLayoutMk cId="2290695850" sldId="2147483702"/>
          </pc:sldLayoutMkLst>
        </pc:sldLayoutChg>
        <pc:sldLayoutChg chg="replId">
          <pc:chgData name="Kristina Elen" userId="S::kelen@herzing.ca::79a21bbd-83f7-4e16-a863-8531c314eb69" providerId="AD" clId="Web-{ED9151BD-62E8-DB95-44F2-BD9D73357959}" dt="2022-10-28T21:25:19.489" v="29"/>
          <pc:sldLayoutMkLst>
            <pc:docMk/>
            <pc:sldMasterMk cId="3192681248" sldId="2147483696"/>
            <pc:sldLayoutMk cId="2557632723" sldId="2147483703"/>
          </pc:sldLayoutMkLst>
        </pc:sldLayoutChg>
        <pc:sldLayoutChg chg="replId">
          <pc:chgData name="Kristina Elen" userId="S::kelen@herzing.ca::79a21bbd-83f7-4e16-a863-8531c314eb69" providerId="AD" clId="Web-{ED9151BD-62E8-DB95-44F2-BD9D73357959}" dt="2022-10-28T21:25:19.489" v="29"/>
          <pc:sldLayoutMkLst>
            <pc:docMk/>
            <pc:sldMasterMk cId="3192681248" sldId="2147483696"/>
            <pc:sldLayoutMk cId="115360475" sldId="2147483704"/>
          </pc:sldLayoutMkLst>
        </pc:sldLayoutChg>
        <pc:sldLayoutChg chg="replId">
          <pc:chgData name="Kristina Elen" userId="S::kelen@herzing.ca::79a21bbd-83f7-4e16-a863-8531c314eb69" providerId="AD" clId="Web-{ED9151BD-62E8-DB95-44F2-BD9D73357959}" dt="2022-10-28T21:25:19.489" v="29"/>
          <pc:sldLayoutMkLst>
            <pc:docMk/>
            <pc:sldMasterMk cId="3192681248" sldId="2147483696"/>
            <pc:sldLayoutMk cId="3575102156" sldId="2147483705"/>
          </pc:sldLayoutMkLst>
        </pc:sldLayoutChg>
        <pc:sldLayoutChg chg="replId">
          <pc:chgData name="Kristina Elen" userId="S::kelen@herzing.ca::79a21bbd-83f7-4e16-a863-8531c314eb69" providerId="AD" clId="Web-{ED9151BD-62E8-DB95-44F2-BD9D73357959}" dt="2022-10-28T21:25:19.489" v="29"/>
          <pc:sldLayoutMkLst>
            <pc:docMk/>
            <pc:sldMasterMk cId="3192681248" sldId="2147483696"/>
            <pc:sldLayoutMk cId="918006972" sldId="2147483706"/>
          </pc:sldLayoutMkLst>
        </pc:sldLayoutChg>
        <pc:sldLayoutChg chg="replId">
          <pc:chgData name="Kristina Elen" userId="S::kelen@herzing.ca::79a21bbd-83f7-4e16-a863-8531c314eb69" providerId="AD" clId="Web-{ED9151BD-62E8-DB95-44F2-BD9D73357959}" dt="2022-10-28T21:25:19.489" v="29"/>
          <pc:sldLayoutMkLst>
            <pc:docMk/>
            <pc:sldMasterMk cId="3192681248" sldId="2147483696"/>
            <pc:sldLayoutMk cId="3259549095" sldId="2147483707"/>
          </pc:sldLayoutMkLst>
        </pc:sldLayoutChg>
      </pc:sldMasterChg>
      <pc:sldMasterChg chg="add addSldLayout">
        <pc:chgData name="Kristina Elen" userId="S::kelen@herzing.ca::79a21bbd-83f7-4e16-a863-8531c314eb69" providerId="AD" clId="Web-{ED9151BD-62E8-DB95-44F2-BD9D73357959}" dt="2022-10-28T21:25:19.489" v="29"/>
        <pc:sldMasterMkLst>
          <pc:docMk/>
          <pc:sldMasterMk cId="1549053606" sldId="2147483708"/>
        </pc:sldMasterMkLst>
        <pc:sldLayoutChg chg="add">
          <pc:chgData name="Kristina Elen" userId="S::kelen@herzing.ca::79a21bbd-83f7-4e16-a863-8531c314eb69" providerId="AD" clId="Web-{ED9151BD-62E8-DB95-44F2-BD9D73357959}" dt="2022-10-28T21:25:19.489" v="29"/>
          <pc:sldLayoutMkLst>
            <pc:docMk/>
            <pc:sldMasterMk cId="1549053606" sldId="2147483708"/>
            <pc:sldLayoutMk cId="2254254833" sldId="2147483709"/>
          </pc:sldLayoutMkLst>
        </pc:sldLayoutChg>
        <pc:sldLayoutChg chg="add">
          <pc:chgData name="Kristina Elen" userId="S::kelen@herzing.ca::79a21bbd-83f7-4e16-a863-8531c314eb69" providerId="AD" clId="Web-{ED9151BD-62E8-DB95-44F2-BD9D73357959}" dt="2022-10-28T21:25:19.489" v="29"/>
          <pc:sldLayoutMkLst>
            <pc:docMk/>
            <pc:sldMasterMk cId="1549053606" sldId="2147483708"/>
            <pc:sldLayoutMk cId="3527934086" sldId="2147483710"/>
          </pc:sldLayoutMkLst>
        </pc:sldLayoutChg>
        <pc:sldLayoutChg chg="add">
          <pc:chgData name="Kristina Elen" userId="S::kelen@herzing.ca::79a21bbd-83f7-4e16-a863-8531c314eb69" providerId="AD" clId="Web-{ED9151BD-62E8-DB95-44F2-BD9D73357959}" dt="2022-10-28T21:25:19.489" v="29"/>
          <pc:sldLayoutMkLst>
            <pc:docMk/>
            <pc:sldMasterMk cId="1549053606" sldId="2147483708"/>
            <pc:sldLayoutMk cId="2021970237" sldId="2147483711"/>
          </pc:sldLayoutMkLst>
        </pc:sldLayoutChg>
        <pc:sldLayoutChg chg="add">
          <pc:chgData name="Kristina Elen" userId="S::kelen@herzing.ca::79a21bbd-83f7-4e16-a863-8531c314eb69" providerId="AD" clId="Web-{ED9151BD-62E8-DB95-44F2-BD9D73357959}" dt="2022-10-28T21:25:19.489" v="29"/>
          <pc:sldLayoutMkLst>
            <pc:docMk/>
            <pc:sldMasterMk cId="1549053606" sldId="2147483708"/>
            <pc:sldLayoutMk cId="300125051" sldId="2147483712"/>
          </pc:sldLayoutMkLst>
        </pc:sldLayoutChg>
        <pc:sldLayoutChg chg="add">
          <pc:chgData name="Kristina Elen" userId="S::kelen@herzing.ca::79a21bbd-83f7-4e16-a863-8531c314eb69" providerId="AD" clId="Web-{ED9151BD-62E8-DB95-44F2-BD9D73357959}" dt="2022-10-28T21:25:19.489" v="29"/>
          <pc:sldLayoutMkLst>
            <pc:docMk/>
            <pc:sldMasterMk cId="1549053606" sldId="2147483708"/>
            <pc:sldLayoutMk cId="435267465" sldId="2147483713"/>
          </pc:sldLayoutMkLst>
        </pc:sldLayoutChg>
        <pc:sldLayoutChg chg="add">
          <pc:chgData name="Kristina Elen" userId="S::kelen@herzing.ca::79a21bbd-83f7-4e16-a863-8531c314eb69" providerId="AD" clId="Web-{ED9151BD-62E8-DB95-44F2-BD9D73357959}" dt="2022-10-28T21:25:19.489" v="29"/>
          <pc:sldLayoutMkLst>
            <pc:docMk/>
            <pc:sldMasterMk cId="1549053606" sldId="2147483708"/>
            <pc:sldLayoutMk cId="2099423845" sldId="2147483714"/>
          </pc:sldLayoutMkLst>
        </pc:sldLayoutChg>
        <pc:sldLayoutChg chg="add">
          <pc:chgData name="Kristina Elen" userId="S::kelen@herzing.ca::79a21bbd-83f7-4e16-a863-8531c314eb69" providerId="AD" clId="Web-{ED9151BD-62E8-DB95-44F2-BD9D73357959}" dt="2022-10-28T21:25:19.489" v="29"/>
          <pc:sldLayoutMkLst>
            <pc:docMk/>
            <pc:sldMasterMk cId="1549053606" sldId="2147483708"/>
            <pc:sldLayoutMk cId="435208924" sldId="2147483715"/>
          </pc:sldLayoutMkLst>
        </pc:sldLayoutChg>
        <pc:sldLayoutChg chg="add">
          <pc:chgData name="Kristina Elen" userId="S::kelen@herzing.ca::79a21bbd-83f7-4e16-a863-8531c314eb69" providerId="AD" clId="Web-{ED9151BD-62E8-DB95-44F2-BD9D73357959}" dt="2022-10-28T21:25:19.489" v="29"/>
          <pc:sldLayoutMkLst>
            <pc:docMk/>
            <pc:sldMasterMk cId="1549053606" sldId="2147483708"/>
            <pc:sldLayoutMk cId="3018465949" sldId="2147483716"/>
          </pc:sldLayoutMkLst>
        </pc:sldLayoutChg>
        <pc:sldLayoutChg chg="add">
          <pc:chgData name="Kristina Elen" userId="S::kelen@herzing.ca::79a21bbd-83f7-4e16-a863-8531c314eb69" providerId="AD" clId="Web-{ED9151BD-62E8-DB95-44F2-BD9D73357959}" dt="2022-10-28T21:25:19.489" v="29"/>
          <pc:sldLayoutMkLst>
            <pc:docMk/>
            <pc:sldMasterMk cId="1549053606" sldId="2147483708"/>
            <pc:sldLayoutMk cId="1894796758" sldId="2147483717"/>
          </pc:sldLayoutMkLst>
        </pc:sldLayoutChg>
        <pc:sldLayoutChg chg="add">
          <pc:chgData name="Kristina Elen" userId="S::kelen@herzing.ca::79a21bbd-83f7-4e16-a863-8531c314eb69" providerId="AD" clId="Web-{ED9151BD-62E8-DB95-44F2-BD9D73357959}" dt="2022-10-28T21:25:19.489" v="29"/>
          <pc:sldLayoutMkLst>
            <pc:docMk/>
            <pc:sldMasterMk cId="1549053606" sldId="2147483708"/>
            <pc:sldLayoutMk cId="799781104" sldId="2147483718"/>
          </pc:sldLayoutMkLst>
        </pc:sldLayoutChg>
        <pc:sldLayoutChg chg="add">
          <pc:chgData name="Kristina Elen" userId="S::kelen@herzing.ca::79a21bbd-83f7-4e16-a863-8531c314eb69" providerId="AD" clId="Web-{ED9151BD-62E8-DB95-44F2-BD9D73357959}" dt="2022-10-28T21:25:19.489" v="29"/>
          <pc:sldLayoutMkLst>
            <pc:docMk/>
            <pc:sldMasterMk cId="1549053606" sldId="2147483708"/>
            <pc:sldLayoutMk cId="1023438173" sldId="2147483719"/>
          </pc:sldLayoutMkLst>
        </pc:sldLayoutChg>
      </pc:sldMasterChg>
    </pc:docChg>
  </pc:docChgLst>
  <pc:docChgLst>
    <pc:chgData name="Kristina Elen" userId="S::kelen@herzing.ca::79a21bbd-83f7-4e16-a863-8531c314eb69" providerId="AD" clId="Web-{485EDB8A-4CA4-531D-5BE1-9AC4D859B69D}"/>
    <pc:docChg chg="addSld delSld modSld sldOrd addMainMaster modMainMaster">
      <pc:chgData name="Kristina Elen" userId="S::kelen@herzing.ca::79a21bbd-83f7-4e16-a863-8531c314eb69" providerId="AD" clId="Web-{485EDB8A-4CA4-531D-5BE1-9AC4D859B69D}" dt="2022-10-28T01:48:38.741" v="99"/>
      <pc:docMkLst>
        <pc:docMk/>
      </pc:docMkLst>
      <pc:sldChg chg="ord">
        <pc:chgData name="Kristina Elen" userId="S::kelen@herzing.ca::79a21bbd-83f7-4e16-a863-8531c314eb69" providerId="AD" clId="Web-{485EDB8A-4CA4-531D-5BE1-9AC4D859B69D}" dt="2022-10-28T01:42:48.256" v="37"/>
        <pc:sldMkLst>
          <pc:docMk/>
          <pc:sldMk cId="2323017529" sldId="257"/>
        </pc:sldMkLst>
      </pc:sldChg>
      <pc:sldChg chg="del">
        <pc:chgData name="Kristina Elen" userId="S::kelen@herzing.ca::79a21bbd-83f7-4e16-a863-8531c314eb69" providerId="AD" clId="Web-{485EDB8A-4CA4-531D-5BE1-9AC4D859B69D}" dt="2022-10-28T01:42:17.193" v="4"/>
        <pc:sldMkLst>
          <pc:docMk/>
          <pc:sldMk cId="4039164492" sldId="259"/>
        </pc:sldMkLst>
      </pc:sldChg>
      <pc:sldChg chg="del">
        <pc:chgData name="Kristina Elen" userId="S::kelen@herzing.ca::79a21bbd-83f7-4e16-a863-8531c314eb69" providerId="AD" clId="Web-{485EDB8A-4CA4-531D-5BE1-9AC4D859B69D}" dt="2022-10-28T01:42:16.630" v="3"/>
        <pc:sldMkLst>
          <pc:docMk/>
          <pc:sldMk cId="1615145236" sldId="260"/>
        </pc:sldMkLst>
      </pc:sldChg>
      <pc:sldChg chg="del">
        <pc:chgData name="Kristina Elen" userId="S::kelen@herzing.ca::79a21bbd-83f7-4e16-a863-8531c314eb69" providerId="AD" clId="Web-{485EDB8A-4CA4-531D-5BE1-9AC4D859B69D}" dt="2022-10-28T01:42:13.568" v="2"/>
        <pc:sldMkLst>
          <pc:docMk/>
          <pc:sldMk cId="124163468" sldId="261"/>
        </pc:sldMkLst>
      </pc:sldChg>
      <pc:sldChg chg="del">
        <pc:chgData name="Kristina Elen" userId="S::kelen@herzing.ca::79a21bbd-83f7-4e16-a863-8531c314eb69" providerId="AD" clId="Web-{485EDB8A-4CA4-531D-5BE1-9AC4D859B69D}" dt="2022-10-28T01:42:34.302" v="36"/>
        <pc:sldMkLst>
          <pc:docMk/>
          <pc:sldMk cId="3708629886" sldId="262"/>
        </pc:sldMkLst>
      </pc:sldChg>
      <pc:sldChg chg="del">
        <pc:chgData name="Kristina Elen" userId="S::kelen@herzing.ca::79a21bbd-83f7-4e16-a863-8531c314eb69" providerId="AD" clId="Web-{485EDB8A-4CA4-531D-5BE1-9AC4D859B69D}" dt="2022-10-28T01:42:13.177" v="1"/>
        <pc:sldMkLst>
          <pc:docMk/>
          <pc:sldMk cId="162975287" sldId="263"/>
        </pc:sldMkLst>
      </pc:sldChg>
      <pc:sldChg chg="new del">
        <pc:chgData name="Kristina Elen" userId="S::kelen@herzing.ca::79a21bbd-83f7-4e16-a863-8531c314eb69" providerId="AD" clId="Web-{485EDB8A-4CA4-531D-5BE1-9AC4D859B69D}" dt="2022-10-28T01:42:29.240" v="34"/>
        <pc:sldMkLst>
          <pc:docMk/>
          <pc:sldMk cId="996830022" sldId="263"/>
        </pc:sldMkLst>
      </pc:sldChg>
      <pc:sldChg chg="addSp modSp add mod setBg">
        <pc:chgData name="Kristina Elen" userId="S::kelen@herzing.ca::79a21bbd-83f7-4e16-a863-8531c314eb69" providerId="AD" clId="Web-{485EDB8A-4CA4-531D-5BE1-9AC4D859B69D}" dt="2022-10-28T01:48:38.741" v="99"/>
        <pc:sldMkLst>
          <pc:docMk/>
          <pc:sldMk cId="1077749089" sldId="264"/>
        </pc:sldMkLst>
        <pc:spChg chg="mod">
          <ac:chgData name="Kristina Elen" userId="S::kelen@herzing.ca::79a21bbd-83f7-4e16-a863-8531c314eb69" providerId="AD" clId="Web-{485EDB8A-4CA4-531D-5BE1-9AC4D859B69D}" dt="2022-10-28T01:48:38.741" v="99"/>
          <ac:spMkLst>
            <pc:docMk/>
            <pc:sldMk cId="1077749089" sldId="264"/>
            <ac:spMk id="2" creationId="{00000000-0000-0000-0000-000000000000}"/>
          </ac:spMkLst>
        </pc:spChg>
        <pc:spChg chg="mod">
          <ac:chgData name="Kristina Elen" userId="S::kelen@herzing.ca::79a21bbd-83f7-4e16-a863-8531c314eb69" providerId="AD" clId="Web-{485EDB8A-4CA4-531D-5BE1-9AC4D859B69D}" dt="2022-10-28T01:48:38.741" v="99"/>
          <ac:spMkLst>
            <pc:docMk/>
            <pc:sldMk cId="1077749089" sldId="264"/>
            <ac:spMk id="3" creationId="{00000000-0000-0000-0000-000000000000}"/>
          </ac:spMkLst>
        </pc:spChg>
        <pc:spChg chg="add">
          <ac:chgData name="Kristina Elen" userId="S::kelen@herzing.ca::79a21bbd-83f7-4e16-a863-8531c314eb69" providerId="AD" clId="Web-{485EDB8A-4CA4-531D-5BE1-9AC4D859B69D}" dt="2022-10-28T01:48:38.741" v="99"/>
          <ac:spMkLst>
            <pc:docMk/>
            <pc:sldMk cId="1077749089" sldId="264"/>
            <ac:spMk id="8" creationId="{6A1473A6-3F22-483E-8A30-80B9D2B14592}"/>
          </ac:spMkLst>
        </pc:spChg>
        <pc:grpChg chg="add">
          <ac:chgData name="Kristina Elen" userId="S::kelen@herzing.ca::79a21bbd-83f7-4e16-a863-8531c314eb69" providerId="AD" clId="Web-{485EDB8A-4CA4-531D-5BE1-9AC4D859B69D}" dt="2022-10-28T01:48:38.741" v="99"/>
          <ac:grpSpMkLst>
            <pc:docMk/>
            <pc:sldMk cId="1077749089" sldId="264"/>
            <ac:grpSpMk id="10" creationId="{AA1375E3-3E53-4D75-BAB7-E5929BFCB25F}"/>
          </ac:grpSpMkLst>
        </pc:grpChg>
      </pc:sldChg>
      <pc:sldChg chg="del">
        <pc:chgData name="Kristina Elen" userId="S::kelen@herzing.ca::79a21bbd-83f7-4e16-a863-8531c314eb69" providerId="AD" clId="Web-{485EDB8A-4CA4-531D-5BE1-9AC4D859B69D}" dt="2022-10-28T01:42:11.865" v="0"/>
        <pc:sldMkLst>
          <pc:docMk/>
          <pc:sldMk cId="3522202968" sldId="264"/>
        </pc:sldMkLst>
      </pc:sldChg>
      <pc:sldChg chg="add">
        <pc:chgData name="Kristina Elen" userId="S::kelen@herzing.ca::79a21bbd-83f7-4e16-a863-8531c314eb69" providerId="AD" clId="Web-{485EDB8A-4CA4-531D-5BE1-9AC4D859B69D}" dt="2022-10-28T01:42:20.318" v="7"/>
        <pc:sldMkLst>
          <pc:docMk/>
          <pc:sldMk cId="1155114925" sldId="265"/>
        </pc:sldMkLst>
      </pc:sldChg>
      <pc:sldChg chg="addSp modSp add mod setBg">
        <pc:chgData name="Kristina Elen" userId="S::kelen@herzing.ca::79a21bbd-83f7-4e16-a863-8531c314eb69" providerId="AD" clId="Web-{485EDB8A-4CA4-531D-5BE1-9AC4D859B69D}" dt="2022-10-28T01:48:33.303" v="98"/>
        <pc:sldMkLst>
          <pc:docMk/>
          <pc:sldMk cId="2478050555" sldId="266"/>
        </pc:sldMkLst>
        <pc:spChg chg="mod">
          <ac:chgData name="Kristina Elen" userId="S::kelen@herzing.ca::79a21bbd-83f7-4e16-a863-8531c314eb69" providerId="AD" clId="Web-{485EDB8A-4CA4-531D-5BE1-9AC4D859B69D}" dt="2022-10-28T01:48:33.303" v="98"/>
          <ac:spMkLst>
            <pc:docMk/>
            <pc:sldMk cId="2478050555" sldId="266"/>
            <ac:spMk id="2" creationId="{00000000-0000-0000-0000-000000000000}"/>
          </ac:spMkLst>
        </pc:spChg>
        <pc:spChg chg="mod">
          <ac:chgData name="Kristina Elen" userId="S::kelen@herzing.ca::79a21bbd-83f7-4e16-a863-8531c314eb69" providerId="AD" clId="Web-{485EDB8A-4CA4-531D-5BE1-9AC4D859B69D}" dt="2022-10-28T01:48:33.303" v="98"/>
          <ac:spMkLst>
            <pc:docMk/>
            <pc:sldMk cId="2478050555" sldId="266"/>
            <ac:spMk id="3" creationId="{00000000-0000-0000-0000-000000000000}"/>
          </ac:spMkLst>
        </pc:spChg>
        <pc:spChg chg="add">
          <ac:chgData name="Kristina Elen" userId="S::kelen@herzing.ca::79a21bbd-83f7-4e16-a863-8531c314eb69" providerId="AD" clId="Web-{485EDB8A-4CA4-531D-5BE1-9AC4D859B69D}" dt="2022-10-28T01:48:33.303" v="98"/>
          <ac:spMkLst>
            <pc:docMk/>
            <pc:sldMk cId="2478050555" sldId="266"/>
            <ac:spMk id="8" creationId="{6A1473A6-3F22-483E-8A30-80B9D2B14592}"/>
          </ac:spMkLst>
        </pc:spChg>
        <pc:grpChg chg="add">
          <ac:chgData name="Kristina Elen" userId="S::kelen@herzing.ca::79a21bbd-83f7-4e16-a863-8531c314eb69" providerId="AD" clId="Web-{485EDB8A-4CA4-531D-5BE1-9AC4D859B69D}" dt="2022-10-28T01:48:33.303" v="98"/>
          <ac:grpSpMkLst>
            <pc:docMk/>
            <pc:sldMk cId="2478050555" sldId="266"/>
            <ac:grpSpMk id="10" creationId="{AA1375E3-3E53-4D75-BAB7-E5929BFCB25F}"/>
          </ac:grpSpMkLst>
        </pc:grpChg>
      </pc:sldChg>
      <pc:sldChg chg="addSp modSp add mod setBg">
        <pc:chgData name="Kristina Elen" userId="S::kelen@herzing.ca::79a21bbd-83f7-4e16-a863-8531c314eb69" providerId="AD" clId="Web-{485EDB8A-4CA4-531D-5BE1-9AC4D859B69D}" dt="2022-10-28T01:48:30.241" v="97"/>
        <pc:sldMkLst>
          <pc:docMk/>
          <pc:sldMk cId="3098682493" sldId="267"/>
        </pc:sldMkLst>
        <pc:spChg chg="mod">
          <ac:chgData name="Kristina Elen" userId="S::kelen@herzing.ca::79a21bbd-83f7-4e16-a863-8531c314eb69" providerId="AD" clId="Web-{485EDB8A-4CA4-531D-5BE1-9AC4D859B69D}" dt="2022-10-28T01:48:30.241" v="97"/>
          <ac:spMkLst>
            <pc:docMk/>
            <pc:sldMk cId="3098682493" sldId="267"/>
            <ac:spMk id="2" creationId="{00000000-0000-0000-0000-000000000000}"/>
          </ac:spMkLst>
        </pc:spChg>
        <pc:spChg chg="mod">
          <ac:chgData name="Kristina Elen" userId="S::kelen@herzing.ca::79a21bbd-83f7-4e16-a863-8531c314eb69" providerId="AD" clId="Web-{485EDB8A-4CA4-531D-5BE1-9AC4D859B69D}" dt="2022-10-28T01:48:30.241" v="97"/>
          <ac:spMkLst>
            <pc:docMk/>
            <pc:sldMk cId="3098682493" sldId="267"/>
            <ac:spMk id="3" creationId="{00000000-0000-0000-0000-000000000000}"/>
          </ac:spMkLst>
        </pc:spChg>
        <pc:spChg chg="add">
          <ac:chgData name="Kristina Elen" userId="S::kelen@herzing.ca::79a21bbd-83f7-4e16-a863-8531c314eb69" providerId="AD" clId="Web-{485EDB8A-4CA4-531D-5BE1-9AC4D859B69D}" dt="2022-10-28T01:48:30.241" v="97"/>
          <ac:spMkLst>
            <pc:docMk/>
            <pc:sldMk cId="3098682493" sldId="267"/>
            <ac:spMk id="8" creationId="{6A1473A6-3F22-483E-8A30-80B9D2B14592}"/>
          </ac:spMkLst>
        </pc:spChg>
        <pc:grpChg chg="add">
          <ac:chgData name="Kristina Elen" userId="S::kelen@herzing.ca::79a21bbd-83f7-4e16-a863-8531c314eb69" providerId="AD" clId="Web-{485EDB8A-4CA4-531D-5BE1-9AC4D859B69D}" dt="2022-10-28T01:48:30.241" v="97"/>
          <ac:grpSpMkLst>
            <pc:docMk/>
            <pc:sldMk cId="3098682493" sldId="267"/>
            <ac:grpSpMk id="10" creationId="{AA1375E3-3E53-4D75-BAB7-E5929BFCB25F}"/>
          </ac:grpSpMkLst>
        </pc:grpChg>
      </pc:sldChg>
      <pc:sldChg chg="addSp modSp add mod setBg">
        <pc:chgData name="Kristina Elen" userId="S::kelen@herzing.ca::79a21bbd-83f7-4e16-a863-8531c314eb69" providerId="AD" clId="Web-{485EDB8A-4CA4-531D-5BE1-9AC4D859B69D}" dt="2022-10-28T01:48:26.819" v="96"/>
        <pc:sldMkLst>
          <pc:docMk/>
          <pc:sldMk cId="1545500934" sldId="268"/>
        </pc:sldMkLst>
        <pc:spChg chg="mod">
          <ac:chgData name="Kristina Elen" userId="S::kelen@herzing.ca::79a21bbd-83f7-4e16-a863-8531c314eb69" providerId="AD" clId="Web-{485EDB8A-4CA4-531D-5BE1-9AC4D859B69D}" dt="2022-10-28T01:48:26.819" v="96"/>
          <ac:spMkLst>
            <pc:docMk/>
            <pc:sldMk cId="1545500934" sldId="268"/>
            <ac:spMk id="2" creationId="{00000000-0000-0000-0000-000000000000}"/>
          </ac:spMkLst>
        </pc:spChg>
        <pc:spChg chg="mod">
          <ac:chgData name="Kristina Elen" userId="S::kelen@herzing.ca::79a21bbd-83f7-4e16-a863-8531c314eb69" providerId="AD" clId="Web-{485EDB8A-4CA4-531D-5BE1-9AC4D859B69D}" dt="2022-10-28T01:48:26.819" v="96"/>
          <ac:spMkLst>
            <pc:docMk/>
            <pc:sldMk cId="1545500934" sldId="268"/>
            <ac:spMk id="3" creationId="{00000000-0000-0000-0000-000000000000}"/>
          </ac:spMkLst>
        </pc:spChg>
        <pc:spChg chg="add">
          <ac:chgData name="Kristina Elen" userId="S::kelen@herzing.ca::79a21bbd-83f7-4e16-a863-8531c314eb69" providerId="AD" clId="Web-{485EDB8A-4CA4-531D-5BE1-9AC4D859B69D}" dt="2022-10-28T01:48:26.819" v="96"/>
          <ac:spMkLst>
            <pc:docMk/>
            <pc:sldMk cId="1545500934" sldId="268"/>
            <ac:spMk id="8" creationId="{6A1473A6-3F22-483E-8A30-80B9D2B14592}"/>
          </ac:spMkLst>
        </pc:spChg>
        <pc:grpChg chg="add">
          <ac:chgData name="Kristina Elen" userId="S::kelen@herzing.ca::79a21bbd-83f7-4e16-a863-8531c314eb69" providerId="AD" clId="Web-{485EDB8A-4CA4-531D-5BE1-9AC4D859B69D}" dt="2022-10-28T01:48:26.819" v="96"/>
          <ac:grpSpMkLst>
            <pc:docMk/>
            <pc:sldMk cId="1545500934" sldId="268"/>
            <ac:grpSpMk id="10" creationId="{AA1375E3-3E53-4D75-BAB7-E5929BFCB25F}"/>
          </ac:grpSpMkLst>
        </pc:grpChg>
      </pc:sldChg>
      <pc:sldChg chg="addSp modSp add mod setBg">
        <pc:chgData name="Kristina Elen" userId="S::kelen@herzing.ca::79a21bbd-83f7-4e16-a863-8531c314eb69" providerId="AD" clId="Web-{485EDB8A-4CA4-531D-5BE1-9AC4D859B69D}" dt="2022-10-28T01:48:21.100" v="95"/>
        <pc:sldMkLst>
          <pc:docMk/>
          <pc:sldMk cId="995610034" sldId="269"/>
        </pc:sldMkLst>
        <pc:spChg chg="mod">
          <ac:chgData name="Kristina Elen" userId="S::kelen@herzing.ca::79a21bbd-83f7-4e16-a863-8531c314eb69" providerId="AD" clId="Web-{485EDB8A-4CA4-531D-5BE1-9AC4D859B69D}" dt="2022-10-28T01:48:21.100" v="95"/>
          <ac:spMkLst>
            <pc:docMk/>
            <pc:sldMk cId="995610034" sldId="269"/>
            <ac:spMk id="2" creationId="{00000000-0000-0000-0000-000000000000}"/>
          </ac:spMkLst>
        </pc:spChg>
        <pc:spChg chg="mod">
          <ac:chgData name="Kristina Elen" userId="S::kelen@herzing.ca::79a21bbd-83f7-4e16-a863-8531c314eb69" providerId="AD" clId="Web-{485EDB8A-4CA4-531D-5BE1-9AC4D859B69D}" dt="2022-10-28T01:48:21.100" v="95"/>
          <ac:spMkLst>
            <pc:docMk/>
            <pc:sldMk cId="995610034" sldId="269"/>
            <ac:spMk id="3" creationId="{00000000-0000-0000-0000-000000000000}"/>
          </ac:spMkLst>
        </pc:spChg>
        <pc:spChg chg="add">
          <ac:chgData name="Kristina Elen" userId="S::kelen@herzing.ca::79a21bbd-83f7-4e16-a863-8531c314eb69" providerId="AD" clId="Web-{485EDB8A-4CA4-531D-5BE1-9AC4D859B69D}" dt="2022-10-28T01:48:21.100" v="95"/>
          <ac:spMkLst>
            <pc:docMk/>
            <pc:sldMk cId="995610034" sldId="269"/>
            <ac:spMk id="8" creationId="{6A1473A6-3F22-483E-8A30-80B9D2B14592}"/>
          </ac:spMkLst>
        </pc:spChg>
        <pc:grpChg chg="add">
          <ac:chgData name="Kristina Elen" userId="S::kelen@herzing.ca::79a21bbd-83f7-4e16-a863-8531c314eb69" providerId="AD" clId="Web-{485EDB8A-4CA4-531D-5BE1-9AC4D859B69D}" dt="2022-10-28T01:48:21.100" v="95"/>
          <ac:grpSpMkLst>
            <pc:docMk/>
            <pc:sldMk cId="995610034" sldId="269"/>
            <ac:grpSpMk id="10" creationId="{AA1375E3-3E53-4D75-BAB7-E5929BFCB25F}"/>
          </ac:grpSpMkLst>
        </pc:grpChg>
      </pc:sldChg>
      <pc:sldChg chg="addSp modSp add mod setBg">
        <pc:chgData name="Kristina Elen" userId="S::kelen@herzing.ca::79a21bbd-83f7-4e16-a863-8531c314eb69" providerId="AD" clId="Web-{485EDB8A-4CA4-531D-5BE1-9AC4D859B69D}" dt="2022-10-28T01:48:17.506" v="94"/>
        <pc:sldMkLst>
          <pc:docMk/>
          <pc:sldMk cId="3794635998" sldId="270"/>
        </pc:sldMkLst>
        <pc:spChg chg="mod">
          <ac:chgData name="Kristina Elen" userId="S::kelen@herzing.ca::79a21bbd-83f7-4e16-a863-8531c314eb69" providerId="AD" clId="Web-{485EDB8A-4CA4-531D-5BE1-9AC4D859B69D}" dt="2022-10-28T01:48:17.506" v="94"/>
          <ac:spMkLst>
            <pc:docMk/>
            <pc:sldMk cId="3794635998" sldId="270"/>
            <ac:spMk id="2" creationId="{00000000-0000-0000-0000-000000000000}"/>
          </ac:spMkLst>
        </pc:spChg>
        <pc:spChg chg="mod">
          <ac:chgData name="Kristina Elen" userId="S::kelen@herzing.ca::79a21bbd-83f7-4e16-a863-8531c314eb69" providerId="AD" clId="Web-{485EDB8A-4CA4-531D-5BE1-9AC4D859B69D}" dt="2022-10-28T01:48:17.506" v="94"/>
          <ac:spMkLst>
            <pc:docMk/>
            <pc:sldMk cId="3794635998" sldId="270"/>
            <ac:spMk id="3" creationId="{00000000-0000-0000-0000-000000000000}"/>
          </ac:spMkLst>
        </pc:spChg>
        <pc:spChg chg="add">
          <ac:chgData name="Kristina Elen" userId="S::kelen@herzing.ca::79a21bbd-83f7-4e16-a863-8531c314eb69" providerId="AD" clId="Web-{485EDB8A-4CA4-531D-5BE1-9AC4D859B69D}" dt="2022-10-28T01:48:17.506" v="94"/>
          <ac:spMkLst>
            <pc:docMk/>
            <pc:sldMk cId="3794635998" sldId="270"/>
            <ac:spMk id="8" creationId="{6A1473A6-3F22-483E-8A30-80B9D2B14592}"/>
          </ac:spMkLst>
        </pc:spChg>
        <pc:grpChg chg="add">
          <ac:chgData name="Kristina Elen" userId="S::kelen@herzing.ca::79a21bbd-83f7-4e16-a863-8531c314eb69" providerId="AD" clId="Web-{485EDB8A-4CA4-531D-5BE1-9AC4D859B69D}" dt="2022-10-28T01:48:17.506" v="94"/>
          <ac:grpSpMkLst>
            <pc:docMk/>
            <pc:sldMk cId="3794635998" sldId="270"/>
            <ac:grpSpMk id="10" creationId="{AA1375E3-3E53-4D75-BAB7-E5929BFCB25F}"/>
          </ac:grpSpMkLst>
        </pc:grpChg>
      </pc:sldChg>
      <pc:sldChg chg="addSp delSp modSp add mod setBg">
        <pc:chgData name="Kristina Elen" userId="S::kelen@herzing.ca::79a21bbd-83f7-4e16-a863-8531c314eb69" providerId="AD" clId="Web-{485EDB8A-4CA4-531D-5BE1-9AC4D859B69D}" dt="2022-10-28T01:48:06.631" v="93"/>
        <pc:sldMkLst>
          <pc:docMk/>
          <pc:sldMk cId="3007963576" sldId="271"/>
        </pc:sldMkLst>
        <pc:spChg chg="mod">
          <ac:chgData name="Kristina Elen" userId="S::kelen@herzing.ca::79a21bbd-83f7-4e16-a863-8531c314eb69" providerId="AD" clId="Web-{485EDB8A-4CA4-531D-5BE1-9AC4D859B69D}" dt="2022-10-28T01:48:06.631" v="93"/>
          <ac:spMkLst>
            <pc:docMk/>
            <pc:sldMk cId="3007963576" sldId="271"/>
            <ac:spMk id="2" creationId="{00000000-0000-0000-0000-000000000000}"/>
          </ac:spMkLst>
        </pc:spChg>
        <pc:spChg chg="mod">
          <ac:chgData name="Kristina Elen" userId="S::kelen@herzing.ca::79a21bbd-83f7-4e16-a863-8531c314eb69" providerId="AD" clId="Web-{485EDB8A-4CA4-531D-5BE1-9AC4D859B69D}" dt="2022-10-28T01:48:06.631" v="93"/>
          <ac:spMkLst>
            <pc:docMk/>
            <pc:sldMk cId="3007963576" sldId="271"/>
            <ac:spMk id="3" creationId="{00000000-0000-0000-0000-000000000000}"/>
          </ac:spMkLst>
        </pc:spChg>
        <pc:spChg chg="add del">
          <ac:chgData name="Kristina Elen" userId="S::kelen@herzing.ca::79a21bbd-83f7-4e16-a863-8531c314eb69" providerId="AD" clId="Web-{485EDB8A-4CA4-531D-5BE1-9AC4D859B69D}" dt="2022-10-28T01:48:06.631" v="92"/>
          <ac:spMkLst>
            <pc:docMk/>
            <pc:sldMk cId="3007963576" sldId="271"/>
            <ac:spMk id="8" creationId="{827B839B-9ADE-406B-8590-F1CAEDED45A1}"/>
          </ac:spMkLst>
        </pc:spChg>
        <pc:spChg chg="add del">
          <ac:chgData name="Kristina Elen" userId="S::kelen@herzing.ca::79a21bbd-83f7-4e16-a863-8531c314eb69" providerId="AD" clId="Web-{485EDB8A-4CA4-531D-5BE1-9AC4D859B69D}" dt="2022-10-28T01:48:06.631" v="92"/>
          <ac:spMkLst>
            <pc:docMk/>
            <pc:sldMk cId="3007963576" sldId="271"/>
            <ac:spMk id="10" creationId="{CFE45BF0-46DB-408C-B5F7-7B11716805D4}"/>
          </ac:spMkLst>
        </pc:spChg>
        <pc:spChg chg="add del">
          <ac:chgData name="Kristina Elen" userId="S::kelen@herzing.ca::79a21bbd-83f7-4e16-a863-8531c314eb69" providerId="AD" clId="Web-{485EDB8A-4CA4-531D-5BE1-9AC4D859B69D}" dt="2022-10-28T01:48:06.631" v="92"/>
          <ac:spMkLst>
            <pc:docMk/>
            <pc:sldMk cId="3007963576" sldId="271"/>
            <ac:spMk id="12" creationId="{2AEBC8F2-97B1-41B4-93F1-2D289E197FBA}"/>
          </ac:spMkLst>
        </pc:spChg>
        <pc:spChg chg="add del">
          <ac:chgData name="Kristina Elen" userId="S::kelen@herzing.ca::79a21bbd-83f7-4e16-a863-8531c314eb69" providerId="AD" clId="Web-{485EDB8A-4CA4-531D-5BE1-9AC4D859B69D}" dt="2022-10-28T01:48:06.631" v="92"/>
          <ac:spMkLst>
            <pc:docMk/>
            <pc:sldMk cId="3007963576" sldId="271"/>
            <ac:spMk id="14" creationId="{472E3A19-F5D5-48FC-BB9C-48C2F68F598B}"/>
          </ac:spMkLst>
        </pc:spChg>
        <pc:spChg chg="add del">
          <ac:chgData name="Kristina Elen" userId="S::kelen@herzing.ca::79a21bbd-83f7-4e16-a863-8531c314eb69" providerId="AD" clId="Web-{485EDB8A-4CA4-531D-5BE1-9AC4D859B69D}" dt="2022-10-28T01:48:06.631" v="92"/>
          <ac:spMkLst>
            <pc:docMk/>
            <pc:sldMk cId="3007963576" sldId="271"/>
            <ac:spMk id="16" creationId="{7A62E32F-BB65-43A8-8EB5-92346890E549}"/>
          </ac:spMkLst>
        </pc:spChg>
        <pc:spChg chg="add del">
          <ac:chgData name="Kristina Elen" userId="S::kelen@herzing.ca::79a21bbd-83f7-4e16-a863-8531c314eb69" providerId="AD" clId="Web-{485EDB8A-4CA4-531D-5BE1-9AC4D859B69D}" dt="2022-10-28T01:48:06.631" v="92"/>
          <ac:spMkLst>
            <pc:docMk/>
            <pc:sldMk cId="3007963576" sldId="271"/>
            <ac:spMk id="18" creationId="{14E91B64-9FCC-451E-AFB4-A827D6329367}"/>
          </ac:spMkLst>
        </pc:spChg>
        <pc:spChg chg="add">
          <ac:chgData name="Kristina Elen" userId="S::kelen@herzing.ca::79a21bbd-83f7-4e16-a863-8531c314eb69" providerId="AD" clId="Web-{485EDB8A-4CA4-531D-5BE1-9AC4D859B69D}" dt="2022-10-28T01:48:06.631" v="93"/>
          <ac:spMkLst>
            <pc:docMk/>
            <pc:sldMk cId="3007963576" sldId="271"/>
            <ac:spMk id="20" creationId="{59A309A7-1751-4ABE-A3C1-EEC40366AD89}"/>
          </ac:spMkLst>
        </pc:spChg>
        <pc:spChg chg="add">
          <ac:chgData name="Kristina Elen" userId="S::kelen@herzing.ca::79a21bbd-83f7-4e16-a863-8531c314eb69" providerId="AD" clId="Web-{485EDB8A-4CA4-531D-5BE1-9AC4D859B69D}" dt="2022-10-28T01:48:06.631" v="93"/>
          <ac:spMkLst>
            <pc:docMk/>
            <pc:sldMk cId="3007963576" sldId="271"/>
            <ac:spMk id="21" creationId="{967D8EB6-EAE1-4F9C-B398-83321E287204}"/>
          </ac:spMkLst>
        </pc:spChg>
        <pc:picChg chg="add">
          <ac:chgData name="Kristina Elen" userId="S::kelen@herzing.ca::79a21bbd-83f7-4e16-a863-8531c314eb69" providerId="AD" clId="Web-{485EDB8A-4CA4-531D-5BE1-9AC4D859B69D}" dt="2022-10-28T01:48:06.631" v="93"/>
          <ac:picMkLst>
            <pc:docMk/>
            <pc:sldMk cId="3007963576" sldId="271"/>
            <ac:picMk id="7" creationId="{D1A25A7E-AF87-7DA4-9887-E388D290FB1D}"/>
          </ac:picMkLst>
        </pc:picChg>
      </pc:sldChg>
      <pc:sldChg chg="addSp modSp add mod setBg">
        <pc:chgData name="Kristina Elen" userId="S::kelen@herzing.ca::79a21bbd-83f7-4e16-a863-8531c314eb69" providerId="AD" clId="Web-{485EDB8A-4CA4-531D-5BE1-9AC4D859B69D}" dt="2022-10-28T01:48:00.459" v="90"/>
        <pc:sldMkLst>
          <pc:docMk/>
          <pc:sldMk cId="3029572908" sldId="272"/>
        </pc:sldMkLst>
        <pc:spChg chg="mod">
          <ac:chgData name="Kristina Elen" userId="S::kelen@herzing.ca::79a21bbd-83f7-4e16-a863-8531c314eb69" providerId="AD" clId="Web-{485EDB8A-4CA4-531D-5BE1-9AC4D859B69D}" dt="2022-10-28T01:48:00.459" v="90"/>
          <ac:spMkLst>
            <pc:docMk/>
            <pc:sldMk cId="3029572908" sldId="272"/>
            <ac:spMk id="2" creationId="{00000000-0000-0000-0000-000000000000}"/>
          </ac:spMkLst>
        </pc:spChg>
        <pc:spChg chg="mod">
          <ac:chgData name="Kristina Elen" userId="S::kelen@herzing.ca::79a21bbd-83f7-4e16-a863-8531c314eb69" providerId="AD" clId="Web-{485EDB8A-4CA4-531D-5BE1-9AC4D859B69D}" dt="2022-10-28T01:48:00.459" v="90"/>
          <ac:spMkLst>
            <pc:docMk/>
            <pc:sldMk cId="3029572908" sldId="272"/>
            <ac:spMk id="3" creationId="{00000000-0000-0000-0000-000000000000}"/>
          </ac:spMkLst>
        </pc:spChg>
        <pc:spChg chg="add">
          <ac:chgData name="Kristina Elen" userId="S::kelen@herzing.ca::79a21bbd-83f7-4e16-a863-8531c314eb69" providerId="AD" clId="Web-{485EDB8A-4CA4-531D-5BE1-9AC4D859B69D}" dt="2022-10-28T01:48:00.459" v="90"/>
          <ac:spMkLst>
            <pc:docMk/>
            <pc:sldMk cId="3029572908" sldId="272"/>
            <ac:spMk id="8" creationId="{827B839B-9ADE-406B-8590-F1CAEDED45A1}"/>
          </ac:spMkLst>
        </pc:spChg>
        <pc:spChg chg="add">
          <ac:chgData name="Kristina Elen" userId="S::kelen@herzing.ca::79a21bbd-83f7-4e16-a863-8531c314eb69" providerId="AD" clId="Web-{485EDB8A-4CA4-531D-5BE1-9AC4D859B69D}" dt="2022-10-28T01:48:00.459" v="90"/>
          <ac:spMkLst>
            <pc:docMk/>
            <pc:sldMk cId="3029572908" sldId="272"/>
            <ac:spMk id="10" creationId="{CFE45BF0-46DB-408C-B5F7-7B11716805D4}"/>
          </ac:spMkLst>
        </pc:spChg>
        <pc:spChg chg="add">
          <ac:chgData name="Kristina Elen" userId="S::kelen@herzing.ca::79a21bbd-83f7-4e16-a863-8531c314eb69" providerId="AD" clId="Web-{485EDB8A-4CA4-531D-5BE1-9AC4D859B69D}" dt="2022-10-28T01:48:00.459" v="90"/>
          <ac:spMkLst>
            <pc:docMk/>
            <pc:sldMk cId="3029572908" sldId="272"/>
            <ac:spMk id="12" creationId="{2AEBC8F2-97B1-41B4-93F1-2D289E197FBA}"/>
          </ac:spMkLst>
        </pc:spChg>
        <pc:spChg chg="add">
          <ac:chgData name="Kristina Elen" userId="S::kelen@herzing.ca::79a21bbd-83f7-4e16-a863-8531c314eb69" providerId="AD" clId="Web-{485EDB8A-4CA4-531D-5BE1-9AC4D859B69D}" dt="2022-10-28T01:48:00.459" v="90"/>
          <ac:spMkLst>
            <pc:docMk/>
            <pc:sldMk cId="3029572908" sldId="272"/>
            <ac:spMk id="14" creationId="{472E3A19-F5D5-48FC-BB9C-48C2F68F598B}"/>
          </ac:spMkLst>
        </pc:spChg>
        <pc:spChg chg="add">
          <ac:chgData name="Kristina Elen" userId="S::kelen@herzing.ca::79a21bbd-83f7-4e16-a863-8531c314eb69" providerId="AD" clId="Web-{485EDB8A-4CA4-531D-5BE1-9AC4D859B69D}" dt="2022-10-28T01:48:00.459" v="90"/>
          <ac:spMkLst>
            <pc:docMk/>
            <pc:sldMk cId="3029572908" sldId="272"/>
            <ac:spMk id="16" creationId="{7A62E32F-BB65-43A8-8EB5-92346890E549}"/>
          </ac:spMkLst>
        </pc:spChg>
        <pc:spChg chg="add">
          <ac:chgData name="Kristina Elen" userId="S::kelen@herzing.ca::79a21bbd-83f7-4e16-a863-8531c314eb69" providerId="AD" clId="Web-{485EDB8A-4CA4-531D-5BE1-9AC4D859B69D}" dt="2022-10-28T01:48:00.459" v="90"/>
          <ac:spMkLst>
            <pc:docMk/>
            <pc:sldMk cId="3029572908" sldId="272"/>
            <ac:spMk id="18" creationId="{14E91B64-9FCC-451E-AFB4-A827D6329367}"/>
          </ac:spMkLst>
        </pc:spChg>
      </pc:sldChg>
      <pc:sldChg chg="addSp modSp add mod setBg">
        <pc:chgData name="Kristina Elen" userId="S::kelen@herzing.ca::79a21bbd-83f7-4e16-a863-8531c314eb69" providerId="AD" clId="Web-{485EDB8A-4CA4-531D-5BE1-9AC4D859B69D}" dt="2022-10-28T01:47:57.022" v="89"/>
        <pc:sldMkLst>
          <pc:docMk/>
          <pc:sldMk cId="3676388690" sldId="273"/>
        </pc:sldMkLst>
        <pc:spChg chg="mod">
          <ac:chgData name="Kristina Elen" userId="S::kelen@herzing.ca::79a21bbd-83f7-4e16-a863-8531c314eb69" providerId="AD" clId="Web-{485EDB8A-4CA4-531D-5BE1-9AC4D859B69D}" dt="2022-10-28T01:47:57.022" v="89"/>
          <ac:spMkLst>
            <pc:docMk/>
            <pc:sldMk cId="3676388690" sldId="273"/>
            <ac:spMk id="2" creationId="{00000000-0000-0000-0000-000000000000}"/>
          </ac:spMkLst>
        </pc:spChg>
        <pc:spChg chg="mod">
          <ac:chgData name="Kristina Elen" userId="S::kelen@herzing.ca::79a21bbd-83f7-4e16-a863-8531c314eb69" providerId="AD" clId="Web-{485EDB8A-4CA4-531D-5BE1-9AC4D859B69D}" dt="2022-10-28T01:47:57.022" v="89"/>
          <ac:spMkLst>
            <pc:docMk/>
            <pc:sldMk cId="3676388690" sldId="273"/>
            <ac:spMk id="3" creationId="{00000000-0000-0000-0000-000000000000}"/>
          </ac:spMkLst>
        </pc:spChg>
        <pc:spChg chg="add">
          <ac:chgData name="Kristina Elen" userId="S::kelen@herzing.ca::79a21bbd-83f7-4e16-a863-8531c314eb69" providerId="AD" clId="Web-{485EDB8A-4CA4-531D-5BE1-9AC4D859B69D}" dt="2022-10-28T01:47:57.022" v="89"/>
          <ac:spMkLst>
            <pc:docMk/>
            <pc:sldMk cId="3676388690" sldId="273"/>
            <ac:spMk id="8" creationId="{827B839B-9ADE-406B-8590-F1CAEDED45A1}"/>
          </ac:spMkLst>
        </pc:spChg>
        <pc:spChg chg="add">
          <ac:chgData name="Kristina Elen" userId="S::kelen@herzing.ca::79a21bbd-83f7-4e16-a863-8531c314eb69" providerId="AD" clId="Web-{485EDB8A-4CA4-531D-5BE1-9AC4D859B69D}" dt="2022-10-28T01:47:57.022" v="89"/>
          <ac:spMkLst>
            <pc:docMk/>
            <pc:sldMk cId="3676388690" sldId="273"/>
            <ac:spMk id="10" creationId="{CFE45BF0-46DB-408C-B5F7-7B11716805D4}"/>
          </ac:spMkLst>
        </pc:spChg>
        <pc:spChg chg="add">
          <ac:chgData name="Kristina Elen" userId="S::kelen@herzing.ca::79a21bbd-83f7-4e16-a863-8531c314eb69" providerId="AD" clId="Web-{485EDB8A-4CA4-531D-5BE1-9AC4D859B69D}" dt="2022-10-28T01:47:57.022" v="89"/>
          <ac:spMkLst>
            <pc:docMk/>
            <pc:sldMk cId="3676388690" sldId="273"/>
            <ac:spMk id="12" creationId="{2AEBC8F2-97B1-41B4-93F1-2D289E197FBA}"/>
          </ac:spMkLst>
        </pc:spChg>
        <pc:spChg chg="add">
          <ac:chgData name="Kristina Elen" userId="S::kelen@herzing.ca::79a21bbd-83f7-4e16-a863-8531c314eb69" providerId="AD" clId="Web-{485EDB8A-4CA4-531D-5BE1-9AC4D859B69D}" dt="2022-10-28T01:47:57.022" v="89"/>
          <ac:spMkLst>
            <pc:docMk/>
            <pc:sldMk cId="3676388690" sldId="273"/>
            <ac:spMk id="14" creationId="{472E3A19-F5D5-48FC-BB9C-48C2F68F598B}"/>
          </ac:spMkLst>
        </pc:spChg>
        <pc:spChg chg="add">
          <ac:chgData name="Kristina Elen" userId="S::kelen@herzing.ca::79a21bbd-83f7-4e16-a863-8531c314eb69" providerId="AD" clId="Web-{485EDB8A-4CA4-531D-5BE1-9AC4D859B69D}" dt="2022-10-28T01:47:57.022" v="89"/>
          <ac:spMkLst>
            <pc:docMk/>
            <pc:sldMk cId="3676388690" sldId="273"/>
            <ac:spMk id="16" creationId="{7A62E32F-BB65-43A8-8EB5-92346890E549}"/>
          </ac:spMkLst>
        </pc:spChg>
        <pc:spChg chg="add">
          <ac:chgData name="Kristina Elen" userId="S::kelen@herzing.ca::79a21bbd-83f7-4e16-a863-8531c314eb69" providerId="AD" clId="Web-{485EDB8A-4CA4-531D-5BE1-9AC4D859B69D}" dt="2022-10-28T01:47:57.022" v="89"/>
          <ac:spMkLst>
            <pc:docMk/>
            <pc:sldMk cId="3676388690" sldId="273"/>
            <ac:spMk id="18" creationId="{14E91B64-9FCC-451E-AFB4-A827D6329367}"/>
          </ac:spMkLst>
        </pc:spChg>
      </pc:sldChg>
      <pc:sldChg chg="addSp modSp add mod setBg">
        <pc:chgData name="Kristina Elen" userId="S::kelen@herzing.ca::79a21bbd-83f7-4e16-a863-8531c314eb69" providerId="AD" clId="Web-{485EDB8A-4CA4-531D-5BE1-9AC4D859B69D}" dt="2022-10-28T01:47:53.131" v="88"/>
        <pc:sldMkLst>
          <pc:docMk/>
          <pc:sldMk cId="3030394455" sldId="274"/>
        </pc:sldMkLst>
        <pc:spChg chg="mod">
          <ac:chgData name="Kristina Elen" userId="S::kelen@herzing.ca::79a21bbd-83f7-4e16-a863-8531c314eb69" providerId="AD" clId="Web-{485EDB8A-4CA4-531D-5BE1-9AC4D859B69D}" dt="2022-10-28T01:47:53.131" v="88"/>
          <ac:spMkLst>
            <pc:docMk/>
            <pc:sldMk cId="3030394455" sldId="274"/>
            <ac:spMk id="2" creationId="{00000000-0000-0000-0000-000000000000}"/>
          </ac:spMkLst>
        </pc:spChg>
        <pc:spChg chg="mod">
          <ac:chgData name="Kristina Elen" userId="S::kelen@herzing.ca::79a21bbd-83f7-4e16-a863-8531c314eb69" providerId="AD" clId="Web-{485EDB8A-4CA4-531D-5BE1-9AC4D859B69D}" dt="2022-10-28T01:47:53.131" v="88"/>
          <ac:spMkLst>
            <pc:docMk/>
            <pc:sldMk cId="3030394455" sldId="274"/>
            <ac:spMk id="3" creationId="{00000000-0000-0000-0000-000000000000}"/>
          </ac:spMkLst>
        </pc:spChg>
        <pc:spChg chg="add">
          <ac:chgData name="Kristina Elen" userId="S::kelen@herzing.ca::79a21bbd-83f7-4e16-a863-8531c314eb69" providerId="AD" clId="Web-{485EDB8A-4CA4-531D-5BE1-9AC4D859B69D}" dt="2022-10-28T01:47:53.131" v="88"/>
          <ac:spMkLst>
            <pc:docMk/>
            <pc:sldMk cId="3030394455" sldId="274"/>
            <ac:spMk id="8" creationId="{827B839B-9ADE-406B-8590-F1CAEDED45A1}"/>
          </ac:spMkLst>
        </pc:spChg>
        <pc:spChg chg="add">
          <ac:chgData name="Kristina Elen" userId="S::kelen@herzing.ca::79a21bbd-83f7-4e16-a863-8531c314eb69" providerId="AD" clId="Web-{485EDB8A-4CA4-531D-5BE1-9AC4D859B69D}" dt="2022-10-28T01:47:53.131" v="88"/>
          <ac:spMkLst>
            <pc:docMk/>
            <pc:sldMk cId="3030394455" sldId="274"/>
            <ac:spMk id="10" creationId="{CFE45BF0-46DB-408C-B5F7-7B11716805D4}"/>
          </ac:spMkLst>
        </pc:spChg>
        <pc:spChg chg="add">
          <ac:chgData name="Kristina Elen" userId="S::kelen@herzing.ca::79a21bbd-83f7-4e16-a863-8531c314eb69" providerId="AD" clId="Web-{485EDB8A-4CA4-531D-5BE1-9AC4D859B69D}" dt="2022-10-28T01:47:53.131" v="88"/>
          <ac:spMkLst>
            <pc:docMk/>
            <pc:sldMk cId="3030394455" sldId="274"/>
            <ac:spMk id="12" creationId="{2AEBC8F2-97B1-41B4-93F1-2D289E197FBA}"/>
          </ac:spMkLst>
        </pc:spChg>
        <pc:spChg chg="add">
          <ac:chgData name="Kristina Elen" userId="S::kelen@herzing.ca::79a21bbd-83f7-4e16-a863-8531c314eb69" providerId="AD" clId="Web-{485EDB8A-4CA4-531D-5BE1-9AC4D859B69D}" dt="2022-10-28T01:47:53.131" v="88"/>
          <ac:spMkLst>
            <pc:docMk/>
            <pc:sldMk cId="3030394455" sldId="274"/>
            <ac:spMk id="14" creationId="{472E3A19-F5D5-48FC-BB9C-48C2F68F598B}"/>
          </ac:spMkLst>
        </pc:spChg>
        <pc:spChg chg="add">
          <ac:chgData name="Kristina Elen" userId="S::kelen@herzing.ca::79a21bbd-83f7-4e16-a863-8531c314eb69" providerId="AD" clId="Web-{485EDB8A-4CA4-531D-5BE1-9AC4D859B69D}" dt="2022-10-28T01:47:53.131" v="88"/>
          <ac:spMkLst>
            <pc:docMk/>
            <pc:sldMk cId="3030394455" sldId="274"/>
            <ac:spMk id="16" creationId="{7A62E32F-BB65-43A8-8EB5-92346890E549}"/>
          </ac:spMkLst>
        </pc:spChg>
        <pc:spChg chg="add">
          <ac:chgData name="Kristina Elen" userId="S::kelen@herzing.ca::79a21bbd-83f7-4e16-a863-8531c314eb69" providerId="AD" clId="Web-{485EDB8A-4CA4-531D-5BE1-9AC4D859B69D}" dt="2022-10-28T01:47:53.131" v="88"/>
          <ac:spMkLst>
            <pc:docMk/>
            <pc:sldMk cId="3030394455" sldId="274"/>
            <ac:spMk id="18" creationId="{14E91B64-9FCC-451E-AFB4-A827D6329367}"/>
          </ac:spMkLst>
        </pc:spChg>
      </pc:sldChg>
      <pc:sldChg chg="addSp modSp add mod setBg">
        <pc:chgData name="Kristina Elen" userId="S::kelen@herzing.ca::79a21bbd-83f7-4e16-a863-8531c314eb69" providerId="AD" clId="Web-{485EDB8A-4CA4-531D-5BE1-9AC4D859B69D}" dt="2022-10-28T01:47:50.209" v="87"/>
        <pc:sldMkLst>
          <pc:docMk/>
          <pc:sldMk cId="4252562220" sldId="275"/>
        </pc:sldMkLst>
        <pc:spChg chg="mod">
          <ac:chgData name="Kristina Elen" userId="S::kelen@herzing.ca::79a21bbd-83f7-4e16-a863-8531c314eb69" providerId="AD" clId="Web-{485EDB8A-4CA4-531D-5BE1-9AC4D859B69D}" dt="2022-10-28T01:47:50.209" v="87"/>
          <ac:spMkLst>
            <pc:docMk/>
            <pc:sldMk cId="4252562220" sldId="275"/>
            <ac:spMk id="2" creationId="{00000000-0000-0000-0000-000000000000}"/>
          </ac:spMkLst>
        </pc:spChg>
        <pc:spChg chg="mod">
          <ac:chgData name="Kristina Elen" userId="S::kelen@herzing.ca::79a21bbd-83f7-4e16-a863-8531c314eb69" providerId="AD" clId="Web-{485EDB8A-4CA4-531D-5BE1-9AC4D859B69D}" dt="2022-10-28T01:47:50.209" v="87"/>
          <ac:spMkLst>
            <pc:docMk/>
            <pc:sldMk cId="4252562220" sldId="275"/>
            <ac:spMk id="3" creationId="{00000000-0000-0000-0000-000000000000}"/>
          </ac:spMkLst>
        </pc:spChg>
        <pc:spChg chg="add">
          <ac:chgData name="Kristina Elen" userId="S::kelen@herzing.ca::79a21bbd-83f7-4e16-a863-8531c314eb69" providerId="AD" clId="Web-{485EDB8A-4CA4-531D-5BE1-9AC4D859B69D}" dt="2022-10-28T01:47:50.209" v="87"/>
          <ac:spMkLst>
            <pc:docMk/>
            <pc:sldMk cId="4252562220" sldId="275"/>
            <ac:spMk id="8" creationId="{827B839B-9ADE-406B-8590-F1CAEDED45A1}"/>
          </ac:spMkLst>
        </pc:spChg>
        <pc:spChg chg="add">
          <ac:chgData name="Kristina Elen" userId="S::kelen@herzing.ca::79a21bbd-83f7-4e16-a863-8531c314eb69" providerId="AD" clId="Web-{485EDB8A-4CA4-531D-5BE1-9AC4D859B69D}" dt="2022-10-28T01:47:50.209" v="87"/>
          <ac:spMkLst>
            <pc:docMk/>
            <pc:sldMk cId="4252562220" sldId="275"/>
            <ac:spMk id="10" creationId="{CFE45BF0-46DB-408C-B5F7-7B11716805D4}"/>
          </ac:spMkLst>
        </pc:spChg>
        <pc:spChg chg="add">
          <ac:chgData name="Kristina Elen" userId="S::kelen@herzing.ca::79a21bbd-83f7-4e16-a863-8531c314eb69" providerId="AD" clId="Web-{485EDB8A-4CA4-531D-5BE1-9AC4D859B69D}" dt="2022-10-28T01:47:50.209" v="87"/>
          <ac:spMkLst>
            <pc:docMk/>
            <pc:sldMk cId="4252562220" sldId="275"/>
            <ac:spMk id="12" creationId="{2AEBC8F2-97B1-41B4-93F1-2D289E197FBA}"/>
          </ac:spMkLst>
        </pc:spChg>
        <pc:spChg chg="add">
          <ac:chgData name="Kristina Elen" userId="S::kelen@herzing.ca::79a21bbd-83f7-4e16-a863-8531c314eb69" providerId="AD" clId="Web-{485EDB8A-4CA4-531D-5BE1-9AC4D859B69D}" dt="2022-10-28T01:47:50.209" v="87"/>
          <ac:spMkLst>
            <pc:docMk/>
            <pc:sldMk cId="4252562220" sldId="275"/>
            <ac:spMk id="14" creationId="{472E3A19-F5D5-48FC-BB9C-48C2F68F598B}"/>
          </ac:spMkLst>
        </pc:spChg>
        <pc:spChg chg="add">
          <ac:chgData name="Kristina Elen" userId="S::kelen@herzing.ca::79a21bbd-83f7-4e16-a863-8531c314eb69" providerId="AD" clId="Web-{485EDB8A-4CA4-531D-5BE1-9AC4D859B69D}" dt="2022-10-28T01:47:50.209" v="87"/>
          <ac:spMkLst>
            <pc:docMk/>
            <pc:sldMk cId="4252562220" sldId="275"/>
            <ac:spMk id="16" creationId="{7A62E32F-BB65-43A8-8EB5-92346890E549}"/>
          </ac:spMkLst>
        </pc:spChg>
        <pc:spChg chg="add">
          <ac:chgData name="Kristina Elen" userId="S::kelen@herzing.ca::79a21bbd-83f7-4e16-a863-8531c314eb69" providerId="AD" clId="Web-{485EDB8A-4CA4-531D-5BE1-9AC4D859B69D}" dt="2022-10-28T01:47:50.209" v="87"/>
          <ac:spMkLst>
            <pc:docMk/>
            <pc:sldMk cId="4252562220" sldId="275"/>
            <ac:spMk id="18" creationId="{14E91B64-9FCC-451E-AFB4-A827D6329367}"/>
          </ac:spMkLst>
        </pc:spChg>
      </pc:sldChg>
      <pc:sldChg chg="addSp modSp add mod setBg addAnim">
        <pc:chgData name="Kristina Elen" userId="S::kelen@herzing.ca::79a21bbd-83f7-4e16-a863-8531c314eb69" providerId="AD" clId="Web-{485EDB8A-4CA4-531D-5BE1-9AC4D859B69D}" dt="2022-10-28T01:47:47.100" v="86"/>
        <pc:sldMkLst>
          <pc:docMk/>
          <pc:sldMk cId="2225673861" sldId="276"/>
        </pc:sldMkLst>
        <pc:spChg chg="mod">
          <ac:chgData name="Kristina Elen" userId="S::kelen@herzing.ca::79a21bbd-83f7-4e16-a863-8531c314eb69" providerId="AD" clId="Web-{485EDB8A-4CA4-531D-5BE1-9AC4D859B69D}" dt="2022-10-28T01:47:47.100" v="85"/>
          <ac:spMkLst>
            <pc:docMk/>
            <pc:sldMk cId="2225673861" sldId="276"/>
            <ac:spMk id="2" creationId="{00000000-0000-0000-0000-000000000000}"/>
          </ac:spMkLst>
        </pc:spChg>
        <pc:spChg chg="mod">
          <ac:chgData name="Kristina Elen" userId="S::kelen@herzing.ca::79a21bbd-83f7-4e16-a863-8531c314eb69" providerId="AD" clId="Web-{485EDB8A-4CA4-531D-5BE1-9AC4D859B69D}" dt="2022-10-28T01:47:47.100" v="85"/>
          <ac:spMkLst>
            <pc:docMk/>
            <pc:sldMk cId="2225673861" sldId="276"/>
            <ac:spMk id="3" creationId="{00000000-0000-0000-0000-000000000000}"/>
          </ac:spMkLst>
        </pc:spChg>
        <pc:spChg chg="add">
          <ac:chgData name="Kristina Elen" userId="S::kelen@herzing.ca::79a21bbd-83f7-4e16-a863-8531c314eb69" providerId="AD" clId="Web-{485EDB8A-4CA4-531D-5BE1-9AC4D859B69D}" dt="2022-10-28T01:47:47.100" v="85"/>
          <ac:spMkLst>
            <pc:docMk/>
            <pc:sldMk cId="2225673861" sldId="276"/>
            <ac:spMk id="8" creationId="{827B839B-9ADE-406B-8590-F1CAEDED45A1}"/>
          </ac:spMkLst>
        </pc:spChg>
        <pc:spChg chg="add">
          <ac:chgData name="Kristina Elen" userId="S::kelen@herzing.ca::79a21bbd-83f7-4e16-a863-8531c314eb69" providerId="AD" clId="Web-{485EDB8A-4CA4-531D-5BE1-9AC4D859B69D}" dt="2022-10-28T01:47:47.100" v="85"/>
          <ac:spMkLst>
            <pc:docMk/>
            <pc:sldMk cId="2225673861" sldId="276"/>
            <ac:spMk id="10" creationId="{CFE45BF0-46DB-408C-B5F7-7B11716805D4}"/>
          </ac:spMkLst>
        </pc:spChg>
        <pc:spChg chg="add">
          <ac:chgData name="Kristina Elen" userId="S::kelen@herzing.ca::79a21bbd-83f7-4e16-a863-8531c314eb69" providerId="AD" clId="Web-{485EDB8A-4CA4-531D-5BE1-9AC4D859B69D}" dt="2022-10-28T01:47:47.100" v="85"/>
          <ac:spMkLst>
            <pc:docMk/>
            <pc:sldMk cId="2225673861" sldId="276"/>
            <ac:spMk id="12" creationId="{2AEBC8F2-97B1-41B4-93F1-2D289E197FBA}"/>
          </ac:spMkLst>
        </pc:spChg>
        <pc:spChg chg="add">
          <ac:chgData name="Kristina Elen" userId="S::kelen@herzing.ca::79a21bbd-83f7-4e16-a863-8531c314eb69" providerId="AD" clId="Web-{485EDB8A-4CA4-531D-5BE1-9AC4D859B69D}" dt="2022-10-28T01:47:47.100" v="85"/>
          <ac:spMkLst>
            <pc:docMk/>
            <pc:sldMk cId="2225673861" sldId="276"/>
            <ac:spMk id="14" creationId="{472E3A19-F5D5-48FC-BB9C-48C2F68F598B}"/>
          </ac:spMkLst>
        </pc:spChg>
        <pc:spChg chg="add">
          <ac:chgData name="Kristina Elen" userId="S::kelen@herzing.ca::79a21bbd-83f7-4e16-a863-8531c314eb69" providerId="AD" clId="Web-{485EDB8A-4CA4-531D-5BE1-9AC4D859B69D}" dt="2022-10-28T01:47:47.100" v="85"/>
          <ac:spMkLst>
            <pc:docMk/>
            <pc:sldMk cId="2225673861" sldId="276"/>
            <ac:spMk id="16" creationId="{7A62E32F-BB65-43A8-8EB5-92346890E549}"/>
          </ac:spMkLst>
        </pc:spChg>
        <pc:spChg chg="add">
          <ac:chgData name="Kristina Elen" userId="S::kelen@herzing.ca::79a21bbd-83f7-4e16-a863-8531c314eb69" providerId="AD" clId="Web-{485EDB8A-4CA4-531D-5BE1-9AC4D859B69D}" dt="2022-10-28T01:47:47.100" v="85"/>
          <ac:spMkLst>
            <pc:docMk/>
            <pc:sldMk cId="2225673861" sldId="276"/>
            <ac:spMk id="18" creationId="{14E91B64-9FCC-451E-AFB4-A827D6329367}"/>
          </ac:spMkLst>
        </pc:spChg>
      </pc:sldChg>
      <pc:sldChg chg="addSp modSp add mod setBg">
        <pc:chgData name="Kristina Elen" userId="S::kelen@herzing.ca::79a21bbd-83f7-4e16-a863-8531c314eb69" providerId="AD" clId="Web-{485EDB8A-4CA4-531D-5BE1-9AC4D859B69D}" dt="2022-10-28T01:47:34.147" v="84"/>
        <pc:sldMkLst>
          <pc:docMk/>
          <pc:sldMk cId="1740686748" sldId="277"/>
        </pc:sldMkLst>
        <pc:spChg chg="mod">
          <ac:chgData name="Kristina Elen" userId="S::kelen@herzing.ca::79a21bbd-83f7-4e16-a863-8531c314eb69" providerId="AD" clId="Web-{485EDB8A-4CA4-531D-5BE1-9AC4D859B69D}" dt="2022-10-28T01:47:34.147" v="84"/>
          <ac:spMkLst>
            <pc:docMk/>
            <pc:sldMk cId="1740686748" sldId="277"/>
            <ac:spMk id="2" creationId="{00000000-0000-0000-0000-000000000000}"/>
          </ac:spMkLst>
        </pc:spChg>
        <pc:spChg chg="mod">
          <ac:chgData name="Kristina Elen" userId="S::kelen@herzing.ca::79a21bbd-83f7-4e16-a863-8531c314eb69" providerId="AD" clId="Web-{485EDB8A-4CA4-531D-5BE1-9AC4D859B69D}" dt="2022-10-28T01:47:34.147" v="84"/>
          <ac:spMkLst>
            <pc:docMk/>
            <pc:sldMk cId="1740686748" sldId="277"/>
            <ac:spMk id="3" creationId="{00000000-0000-0000-0000-000000000000}"/>
          </ac:spMkLst>
        </pc:spChg>
        <pc:spChg chg="add">
          <ac:chgData name="Kristina Elen" userId="S::kelen@herzing.ca::79a21bbd-83f7-4e16-a863-8531c314eb69" providerId="AD" clId="Web-{485EDB8A-4CA4-531D-5BE1-9AC4D859B69D}" dt="2022-10-28T01:47:34.147" v="84"/>
          <ac:spMkLst>
            <pc:docMk/>
            <pc:sldMk cId="1740686748" sldId="277"/>
            <ac:spMk id="8" creationId="{827B839B-9ADE-406B-8590-F1CAEDED45A1}"/>
          </ac:spMkLst>
        </pc:spChg>
        <pc:spChg chg="add">
          <ac:chgData name="Kristina Elen" userId="S::kelen@herzing.ca::79a21bbd-83f7-4e16-a863-8531c314eb69" providerId="AD" clId="Web-{485EDB8A-4CA4-531D-5BE1-9AC4D859B69D}" dt="2022-10-28T01:47:34.147" v="84"/>
          <ac:spMkLst>
            <pc:docMk/>
            <pc:sldMk cId="1740686748" sldId="277"/>
            <ac:spMk id="10" creationId="{CFE45BF0-46DB-408C-B5F7-7B11716805D4}"/>
          </ac:spMkLst>
        </pc:spChg>
        <pc:spChg chg="add">
          <ac:chgData name="Kristina Elen" userId="S::kelen@herzing.ca::79a21bbd-83f7-4e16-a863-8531c314eb69" providerId="AD" clId="Web-{485EDB8A-4CA4-531D-5BE1-9AC4D859B69D}" dt="2022-10-28T01:47:34.147" v="84"/>
          <ac:spMkLst>
            <pc:docMk/>
            <pc:sldMk cId="1740686748" sldId="277"/>
            <ac:spMk id="12" creationId="{2AEBC8F2-97B1-41B4-93F1-2D289E197FBA}"/>
          </ac:spMkLst>
        </pc:spChg>
        <pc:spChg chg="add">
          <ac:chgData name="Kristina Elen" userId="S::kelen@herzing.ca::79a21bbd-83f7-4e16-a863-8531c314eb69" providerId="AD" clId="Web-{485EDB8A-4CA4-531D-5BE1-9AC4D859B69D}" dt="2022-10-28T01:47:34.147" v="84"/>
          <ac:spMkLst>
            <pc:docMk/>
            <pc:sldMk cId="1740686748" sldId="277"/>
            <ac:spMk id="14" creationId="{472E3A19-F5D5-48FC-BB9C-48C2F68F598B}"/>
          </ac:spMkLst>
        </pc:spChg>
        <pc:spChg chg="add">
          <ac:chgData name="Kristina Elen" userId="S::kelen@herzing.ca::79a21bbd-83f7-4e16-a863-8531c314eb69" providerId="AD" clId="Web-{485EDB8A-4CA4-531D-5BE1-9AC4D859B69D}" dt="2022-10-28T01:47:34.147" v="84"/>
          <ac:spMkLst>
            <pc:docMk/>
            <pc:sldMk cId="1740686748" sldId="277"/>
            <ac:spMk id="16" creationId="{7A62E32F-BB65-43A8-8EB5-92346890E549}"/>
          </ac:spMkLst>
        </pc:spChg>
        <pc:spChg chg="add">
          <ac:chgData name="Kristina Elen" userId="S::kelen@herzing.ca::79a21bbd-83f7-4e16-a863-8531c314eb69" providerId="AD" clId="Web-{485EDB8A-4CA4-531D-5BE1-9AC4D859B69D}" dt="2022-10-28T01:47:34.147" v="84"/>
          <ac:spMkLst>
            <pc:docMk/>
            <pc:sldMk cId="1740686748" sldId="277"/>
            <ac:spMk id="18" creationId="{14E91B64-9FCC-451E-AFB4-A827D6329367}"/>
          </ac:spMkLst>
        </pc:spChg>
      </pc:sldChg>
      <pc:sldChg chg="addSp modSp add mod setBg addAnim">
        <pc:chgData name="Kristina Elen" userId="S::kelen@herzing.ca::79a21bbd-83f7-4e16-a863-8531c314eb69" providerId="AD" clId="Web-{485EDB8A-4CA4-531D-5BE1-9AC4D859B69D}" dt="2022-10-28T01:47:30.834" v="83"/>
        <pc:sldMkLst>
          <pc:docMk/>
          <pc:sldMk cId="1566855428" sldId="278"/>
        </pc:sldMkLst>
        <pc:spChg chg="mod">
          <ac:chgData name="Kristina Elen" userId="S::kelen@herzing.ca::79a21bbd-83f7-4e16-a863-8531c314eb69" providerId="AD" clId="Web-{485EDB8A-4CA4-531D-5BE1-9AC4D859B69D}" dt="2022-10-28T01:47:30.834" v="82"/>
          <ac:spMkLst>
            <pc:docMk/>
            <pc:sldMk cId="1566855428" sldId="278"/>
            <ac:spMk id="2" creationId="{00000000-0000-0000-0000-000000000000}"/>
          </ac:spMkLst>
        </pc:spChg>
        <pc:spChg chg="mod">
          <ac:chgData name="Kristina Elen" userId="S::kelen@herzing.ca::79a21bbd-83f7-4e16-a863-8531c314eb69" providerId="AD" clId="Web-{485EDB8A-4CA4-531D-5BE1-9AC4D859B69D}" dt="2022-10-28T01:47:30.834" v="82"/>
          <ac:spMkLst>
            <pc:docMk/>
            <pc:sldMk cId="1566855428" sldId="278"/>
            <ac:spMk id="3" creationId="{00000000-0000-0000-0000-000000000000}"/>
          </ac:spMkLst>
        </pc:spChg>
        <pc:spChg chg="add">
          <ac:chgData name="Kristina Elen" userId="S::kelen@herzing.ca::79a21bbd-83f7-4e16-a863-8531c314eb69" providerId="AD" clId="Web-{485EDB8A-4CA4-531D-5BE1-9AC4D859B69D}" dt="2022-10-28T01:47:30.834" v="82"/>
          <ac:spMkLst>
            <pc:docMk/>
            <pc:sldMk cId="1566855428" sldId="278"/>
            <ac:spMk id="8" creationId="{827B839B-9ADE-406B-8590-F1CAEDED45A1}"/>
          </ac:spMkLst>
        </pc:spChg>
        <pc:spChg chg="add">
          <ac:chgData name="Kristina Elen" userId="S::kelen@herzing.ca::79a21bbd-83f7-4e16-a863-8531c314eb69" providerId="AD" clId="Web-{485EDB8A-4CA4-531D-5BE1-9AC4D859B69D}" dt="2022-10-28T01:47:30.834" v="82"/>
          <ac:spMkLst>
            <pc:docMk/>
            <pc:sldMk cId="1566855428" sldId="278"/>
            <ac:spMk id="10" creationId="{CFE45BF0-46DB-408C-B5F7-7B11716805D4}"/>
          </ac:spMkLst>
        </pc:spChg>
        <pc:spChg chg="add">
          <ac:chgData name="Kristina Elen" userId="S::kelen@herzing.ca::79a21bbd-83f7-4e16-a863-8531c314eb69" providerId="AD" clId="Web-{485EDB8A-4CA4-531D-5BE1-9AC4D859B69D}" dt="2022-10-28T01:47:30.834" v="82"/>
          <ac:spMkLst>
            <pc:docMk/>
            <pc:sldMk cId="1566855428" sldId="278"/>
            <ac:spMk id="12" creationId="{2AEBC8F2-97B1-41B4-93F1-2D289E197FBA}"/>
          </ac:spMkLst>
        </pc:spChg>
        <pc:spChg chg="add">
          <ac:chgData name="Kristina Elen" userId="S::kelen@herzing.ca::79a21bbd-83f7-4e16-a863-8531c314eb69" providerId="AD" clId="Web-{485EDB8A-4CA4-531D-5BE1-9AC4D859B69D}" dt="2022-10-28T01:47:30.834" v="82"/>
          <ac:spMkLst>
            <pc:docMk/>
            <pc:sldMk cId="1566855428" sldId="278"/>
            <ac:spMk id="14" creationId="{472E3A19-F5D5-48FC-BB9C-48C2F68F598B}"/>
          </ac:spMkLst>
        </pc:spChg>
        <pc:spChg chg="add">
          <ac:chgData name="Kristina Elen" userId="S::kelen@herzing.ca::79a21bbd-83f7-4e16-a863-8531c314eb69" providerId="AD" clId="Web-{485EDB8A-4CA4-531D-5BE1-9AC4D859B69D}" dt="2022-10-28T01:47:30.834" v="82"/>
          <ac:spMkLst>
            <pc:docMk/>
            <pc:sldMk cId="1566855428" sldId="278"/>
            <ac:spMk id="16" creationId="{7A62E32F-BB65-43A8-8EB5-92346890E549}"/>
          </ac:spMkLst>
        </pc:spChg>
        <pc:spChg chg="add">
          <ac:chgData name="Kristina Elen" userId="S::kelen@herzing.ca::79a21bbd-83f7-4e16-a863-8531c314eb69" providerId="AD" clId="Web-{485EDB8A-4CA4-531D-5BE1-9AC4D859B69D}" dt="2022-10-28T01:47:30.834" v="82"/>
          <ac:spMkLst>
            <pc:docMk/>
            <pc:sldMk cId="1566855428" sldId="278"/>
            <ac:spMk id="18" creationId="{14E91B64-9FCC-451E-AFB4-A827D6329367}"/>
          </ac:spMkLst>
        </pc:spChg>
      </pc:sldChg>
      <pc:sldChg chg="addSp modSp add mod setBg">
        <pc:chgData name="Kristina Elen" userId="S::kelen@herzing.ca::79a21bbd-83f7-4e16-a863-8531c314eb69" providerId="AD" clId="Web-{485EDB8A-4CA4-531D-5BE1-9AC4D859B69D}" dt="2022-10-28T01:47:27.834" v="81"/>
        <pc:sldMkLst>
          <pc:docMk/>
          <pc:sldMk cId="529587652" sldId="279"/>
        </pc:sldMkLst>
        <pc:spChg chg="mod">
          <ac:chgData name="Kristina Elen" userId="S::kelen@herzing.ca::79a21bbd-83f7-4e16-a863-8531c314eb69" providerId="AD" clId="Web-{485EDB8A-4CA4-531D-5BE1-9AC4D859B69D}" dt="2022-10-28T01:47:27.834" v="81"/>
          <ac:spMkLst>
            <pc:docMk/>
            <pc:sldMk cId="529587652" sldId="279"/>
            <ac:spMk id="2" creationId="{00000000-0000-0000-0000-000000000000}"/>
          </ac:spMkLst>
        </pc:spChg>
        <pc:spChg chg="mod">
          <ac:chgData name="Kristina Elen" userId="S::kelen@herzing.ca::79a21bbd-83f7-4e16-a863-8531c314eb69" providerId="AD" clId="Web-{485EDB8A-4CA4-531D-5BE1-9AC4D859B69D}" dt="2022-10-28T01:47:27.834" v="81"/>
          <ac:spMkLst>
            <pc:docMk/>
            <pc:sldMk cId="529587652" sldId="279"/>
            <ac:spMk id="3" creationId="{00000000-0000-0000-0000-000000000000}"/>
          </ac:spMkLst>
        </pc:spChg>
        <pc:spChg chg="add">
          <ac:chgData name="Kristina Elen" userId="S::kelen@herzing.ca::79a21bbd-83f7-4e16-a863-8531c314eb69" providerId="AD" clId="Web-{485EDB8A-4CA4-531D-5BE1-9AC4D859B69D}" dt="2022-10-28T01:47:27.834" v="81"/>
          <ac:spMkLst>
            <pc:docMk/>
            <pc:sldMk cId="529587652" sldId="279"/>
            <ac:spMk id="8" creationId="{827B839B-9ADE-406B-8590-F1CAEDED45A1}"/>
          </ac:spMkLst>
        </pc:spChg>
        <pc:spChg chg="add">
          <ac:chgData name="Kristina Elen" userId="S::kelen@herzing.ca::79a21bbd-83f7-4e16-a863-8531c314eb69" providerId="AD" clId="Web-{485EDB8A-4CA4-531D-5BE1-9AC4D859B69D}" dt="2022-10-28T01:47:27.834" v="81"/>
          <ac:spMkLst>
            <pc:docMk/>
            <pc:sldMk cId="529587652" sldId="279"/>
            <ac:spMk id="10" creationId="{CFE45BF0-46DB-408C-B5F7-7B11716805D4}"/>
          </ac:spMkLst>
        </pc:spChg>
        <pc:spChg chg="add">
          <ac:chgData name="Kristina Elen" userId="S::kelen@herzing.ca::79a21bbd-83f7-4e16-a863-8531c314eb69" providerId="AD" clId="Web-{485EDB8A-4CA4-531D-5BE1-9AC4D859B69D}" dt="2022-10-28T01:47:27.834" v="81"/>
          <ac:spMkLst>
            <pc:docMk/>
            <pc:sldMk cId="529587652" sldId="279"/>
            <ac:spMk id="12" creationId="{2AEBC8F2-97B1-41B4-93F1-2D289E197FBA}"/>
          </ac:spMkLst>
        </pc:spChg>
        <pc:spChg chg="add">
          <ac:chgData name="Kristina Elen" userId="S::kelen@herzing.ca::79a21bbd-83f7-4e16-a863-8531c314eb69" providerId="AD" clId="Web-{485EDB8A-4CA4-531D-5BE1-9AC4D859B69D}" dt="2022-10-28T01:47:27.834" v="81"/>
          <ac:spMkLst>
            <pc:docMk/>
            <pc:sldMk cId="529587652" sldId="279"/>
            <ac:spMk id="14" creationId="{472E3A19-F5D5-48FC-BB9C-48C2F68F598B}"/>
          </ac:spMkLst>
        </pc:spChg>
        <pc:spChg chg="add">
          <ac:chgData name="Kristina Elen" userId="S::kelen@herzing.ca::79a21bbd-83f7-4e16-a863-8531c314eb69" providerId="AD" clId="Web-{485EDB8A-4CA4-531D-5BE1-9AC4D859B69D}" dt="2022-10-28T01:47:27.834" v="81"/>
          <ac:spMkLst>
            <pc:docMk/>
            <pc:sldMk cId="529587652" sldId="279"/>
            <ac:spMk id="16" creationId="{7A62E32F-BB65-43A8-8EB5-92346890E549}"/>
          </ac:spMkLst>
        </pc:spChg>
        <pc:spChg chg="add">
          <ac:chgData name="Kristina Elen" userId="S::kelen@herzing.ca::79a21bbd-83f7-4e16-a863-8531c314eb69" providerId="AD" clId="Web-{485EDB8A-4CA4-531D-5BE1-9AC4D859B69D}" dt="2022-10-28T01:47:27.834" v="81"/>
          <ac:spMkLst>
            <pc:docMk/>
            <pc:sldMk cId="529587652" sldId="279"/>
            <ac:spMk id="18" creationId="{14E91B64-9FCC-451E-AFB4-A827D6329367}"/>
          </ac:spMkLst>
        </pc:spChg>
      </pc:sldChg>
      <pc:sldChg chg="addSp modSp add mod setBg">
        <pc:chgData name="Kristina Elen" userId="S::kelen@herzing.ca::79a21bbd-83f7-4e16-a863-8531c314eb69" providerId="AD" clId="Web-{485EDB8A-4CA4-531D-5BE1-9AC4D859B69D}" dt="2022-10-28T01:47:23.069" v="80"/>
        <pc:sldMkLst>
          <pc:docMk/>
          <pc:sldMk cId="1993083556" sldId="280"/>
        </pc:sldMkLst>
        <pc:spChg chg="mod">
          <ac:chgData name="Kristina Elen" userId="S::kelen@herzing.ca::79a21bbd-83f7-4e16-a863-8531c314eb69" providerId="AD" clId="Web-{485EDB8A-4CA4-531D-5BE1-9AC4D859B69D}" dt="2022-10-28T01:47:23.069" v="80"/>
          <ac:spMkLst>
            <pc:docMk/>
            <pc:sldMk cId="1993083556" sldId="280"/>
            <ac:spMk id="2" creationId="{00000000-0000-0000-0000-000000000000}"/>
          </ac:spMkLst>
        </pc:spChg>
        <pc:spChg chg="mod">
          <ac:chgData name="Kristina Elen" userId="S::kelen@herzing.ca::79a21bbd-83f7-4e16-a863-8531c314eb69" providerId="AD" clId="Web-{485EDB8A-4CA4-531D-5BE1-9AC4D859B69D}" dt="2022-10-28T01:47:23.069" v="80"/>
          <ac:spMkLst>
            <pc:docMk/>
            <pc:sldMk cId="1993083556" sldId="280"/>
            <ac:spMk id="3" creationId="{00000000-0000-0000-0000-000000000000}"/>
          </ac:spMkLst>
        </pc:spChg>
        <pc:spChg chg="add">
          <ac:chgData name="Kristina Elen" userId="S::kelen@herzing.ca::79a21bbd-83f7-4e16-a863-8531c314eb69" providerId="AD" clId="Web-{485EDB8A-4CA4-531D-5BE1-9AC4D859B69D}" dt="2022-10-28T01:47:23.069" v="80"/>
          <ac:spMkLst>
            <pc:docMk/>
            <pc:sldMk cId="1993083556" sldId="280"/>
            <ac:spMk id="8" creationId="{827B839B-9ADE-406B-8590-F1CAEDED45A1}"/>
          </ac:spMkLst>
        </pc:spChg>
        <pc:spChg chg="add">
          <ac:chgData name="Kristina Elen" userId="S::kelen@herzing.ca::79a21bbd-83f7-4e16-a863-8531c314eb69" providerId="AD" clId="Web-{485EDB8A-4CA4-531D-5BE1-9AC4D859B69D}" dt="2022-10-28T01:47:23.069" v="80"/>
          <ac:spMkLst>
            <pc:docMk/>
            <pc:sldMk cId="1993083556" sldId="280"/>
            <ac:spMk id="10" creationId="{CFE45BF0-46DB-408C-B5F7-7B11716805D4}"/>
          </ac:spMkLst>
        </pc:spChg>
        <pc:spChg chg="add">
          <ac:chgData name="Kristina Elen" userId="S::kelen@herzing.ca::79a21bbd-83f7-4e16-a863-8531c314eb69" providerId="AD" clId="Web-{485EDB8A-4CA4-531D-5BE1-9AC4D859B69D}" dt="2022-10-28T01:47:23.069" v="80"/>
          <ac:spMkLst>
            <pc:docMk/>
            <pc:sldMk cId="1993083556" sldId="280"/>
            <ac:spMk id="12" creationId="{2AEBC8F2-97B1-41B4-93F1-2D289E197FBA}"/>
          </ac:spMkLst>
        </pc:spChg>
        <pc:spChg chg="add">
          <ac:chgData name="Kristina Elen" userId="S::kelen@herzing.ca::79a21bbd-83f7-4e16-a863-8531c314eb69" providerId="AD" clId="Web-{485EDB8A-4CA4-531D-5BE1-9AC4D859B69D}" dt="2022-10-28T01:47:23.069" v="80"/>
          <ac:spMkLst>
            <pc:docMk/>
            <pc:sldMk cId="1993083556" sldId="280"/>
            <ac:spMk id="14" creationId="{472E3A19-F5D5-48FC-BB9C-48C2F68F598B}"/>
          </ac:spMkLst>
        </pc:spChg>
        <pc:spChg chg="add">
          <ac:chgData name="Kristina Elen" userId="S::kelen@herzing.ca::79a21bbd-83f7-4e16-a863-8531c314eb69" providerId="AD" clId="Web-{485EDB8A-4CA4-531D-5BE1-9AC4D859B69D}" dt="2022-10-28T01:47:23.069" v="80"/>
          <ac:spMkLst>
            <pc:docMk/>
            <pc:sldMk cId="1993083556" sldId="280"/>
            <ac:spMk id="16" creationId="{7A62E32F-BB65-43A8-8EB5-92346890E549}"/>
          </ac:spMkLst>
        </pc:spChg>
        <pc:spChg chg="add">
          <ac:chgData name="Kristina Elen" userId="S::kelen@herzing.ca::79a21bbd-83f7-4e16-a863-8531c314eb69" providerId="AD" clId="Web-{485EDB8A-4CA4-531D-5BE1-9AC4D859B69D}" dt="2022-10-28T01:47:23.069" v="80"/>
          <ac:spMkLst>
            <pc:docMk/>
            <pc:sldMk cId="1993083556" sldId="280"/>
            <ac:spMk id="18" creationId="{14E91B64-9FCC-451E-AFB4-A827D6329367}"/>
          </ac:spMkLst>
        </pc:spChg>
      </pc:sldChg>
      <pc:sldChg chg="addSp modSp add mod setBg">
        <pc:chgData name="Kristina Elen" userId="S::kelen@herzing.ca::79a21bbd-83f7-4e16-a863-8531c314eb69" providerId="AD" clId="Web-{485EDB8A-4CA4-531D-5BE1-9AC4D859B69D}" dt="2022-10-28T01:47:20.022" v="79"/>
        <pc:sldMkLst>
          <pc:docMk/>
          <pc:sldMk cId="481738591" sldId="281"/>
        </pc:sldMkLst>
        <pc:spChg chg="mod">
          <ac:chgData name="Kristina Elen" userId="S::kelen@herzing.ca::79a21bbd-83f7-4e16-a863-8531c314eb69" providerId="AD" clId="Web-{485EDB8A-4CA4-531D-5BE1-9AC4D859B69D}" dt="2022-10-28T01:47:20.022" v="79"/>
          <ac:spMkLst>
            <pc:docMk/>
            <pc:sldMk cId="481738591" sldId="281"/>
            <ac:spMk id="2" creationId="{00000000-0000-0000-0000-000000000000}"/>
          </ac:spMkLst>
        </pc:spChg>
        <pc:spChg chg="mod">
          <ac:chgData name="Kristina Elen" userId="S::kelen@herzing.ca::79a21bbd-83f7-4e16-a863-8531c314eb69" providerId="AD" clId="Web-{485EDB8A-4CA4-531D-5BE1-9AC4D859B69D}" dt="2022-10-28T01:47:20.022" v="79"/>
          <ac:spMkLst>
            <pc:docMk/>
            <pc:sldMk cId="481738591" sldId="281"/>
            <ac:spMk id="3" creationId="{00000000-0000-0000-0000-000000000000}"/>
          </ac:spMkLst>
        </pc:spChg>
        <pc:spChg chg="add">
          <ac:chgData name="Kristina Elen" userId="S::kelen@herzing.ca::79a21bbd-83f7-4e16-a863-8531c314eb69" providerId="AD" clId="Web-{485EDB8A-4CA4-531D-5BE1-9AC4D859B69D}" dt="2022-10-28T01:47:20.022" v="79"/>
          <ac:spMkLst>
            <pc:docMk/>
            <pc:sldMk cId="481738591" sldId="281"/>
            <ac:spMk id="8" creationId="{827B839B-9ADE-406B-8590-F1CAEDED45A1}"/>
          </ac:spMkLst>
        </pc:spChg>
        <pc:spChg chg="add">
          <ac:chgData name="Kristina Elen" userId="S::kelen@herzing.ca::79a21bbd-83f7-4e16-a863-8531c314eb69" providerId="AD" clId="Web-{485EDB8A-4CA4-531D-5BE1-9AC4D859B69D}" dt="2022-10-28T01:47:20.022" v="79"/>
          <ac:spMkLst>
            <pc:docMk/>
            <pc:sldMk cId="481738591" sldId="281"/>
            <ac:spMk id="10" creationId="{CFE45BF0-46DB-408C-B5F7-7B11716805D4}"/>
          </ac:spMkLst>
        </pc:spChg>
        <pc:spChg chg="add">
          <ac:chgData name="Kristina Elen" userId="S::kelen@herzing.ca::79a21bbd-83f7-4e16-a863-8531c314eb69" providerId="AD" clId="Web-{485EDB8A-4CA4-531D-5BE1-9AC4D859B69D}" dt="2022-10-28T01:47:20.022" v="79"/>
          <ac:spMkLst>
            <pc:docMk/>
            <pc:sldMk cId="481738591" sldId="281"/>
            <ac:spMk id="12" creationId="{2AEBC8F2-97B1-41B4-93F1-2D289E197FBA}"/>
          </ac:spMkLst>
        </pc:spChg>
        <pc:spChg chg="add">
          <ac:chgData name="Kristina Elen" userId="S::kelen@herzing.ca::79a21bbd-83f7-4e16-a863-8531c314eb69" providerId="AD" clId="Web-{485EDB8A-4CA4-531D-5BE1-9AC4D859B69D}" dt="2022-10-28T01:47:20.022" v="79"/>
          <ac:spMkLst>
            <pc:docMk/>
            <pc:sldMk cId="481738591" sldId="281"/>
            <ac:spMk id="14" creationId="{472E3A19-F5D5-48FC-BB9C-48C2F68F598B}"/>
          </ac:spMkLst>
        </pc:spChg>
        <pc:spChg chg="add">
          <ac:chgData name="Kristina Elen" userId="S::kelen@herzing.ca::79a21bbd-83f7-4e16-a863-8531c314eb69" providerId="AD" clId="Web-{485EDB8A-4CA4-531D-5BE1-9AC4D859B69D}" dt="2022-10-28T01:47:20.022" v="79"/>
          <ac:spMkLst>
            <pc:docMk/>
            <pc:sldMk cId="481738591" sldId="281"/>
            <ac:spMk id="16" creationId="{7A62E32F-BB65-43A8-8EB5-92346890E549}"/>
          </ac:spMkLst>
        </pc:spChg>
        <pc:spChg chg="add">
          <ac:chgData name="Kristina Elen" userId="S::kelen@herzing.ca::79a21bbd-83f7-4e16-a863-8531c314eb69" providerId="AD" clId="Web-{485EDB8A-4CA4-531D-5BE1-9AC4D859B69D}" dt="2022-10-28T01:47:20.022" v="79"/>
          <ac:spMkLst>
            <pc:docMk/>
            <pc:sldMk cId="481738591" sldId="281"/>
            <ac:spMk id="18" creationId="{14E91B64-9FCC-451E-AFB4-A827D6329367}"/>
          </ac:spMkLst>
        </pc:spChg>
      </pc:sldChg>
      <pc:sldChg chg="addSp modSp add mod setBg">
        <pc:chgData name="Kristina Elen" userId="S::kelen@herzing.ca::79a21bbd-83f7-4e16-a863-8531c314eb69" providerId="AD" clId="Web-{485EDB8A-4CA4-531D-5BE1-9AC4D859B69D}" dt="2022-10-28T01:47:12.600" v="78"/>
        <pc:sldMkLst>
          <pc:docMk/>
          <pc:sldMk cId="3850070371" sldId="282"/>
        </pc:sldMkLst>
        <pc:spChg chg="mod">
          <ac:chgData name="Kristina Elen" userId="S::kelen@herzing.ca::79a21bbd-83f7-4e16-a863-8531c314eb69" providerId="AD" clId="Web-{485EDB8A-4CA4-531D-5BE1-9AC4D859B69D}" dt="2022-10-28T01:47:12.600" v="78"/>
          <ac:spMkLst>
            <pc:docMk/>
            <pc:sldMk cId="3850070371" sldId="282"/>
            <ac:spMk id="2" creationId="{00000000-0000-0000-0000-000000000000}"/>
          </ac:spMkLst>
        </pc:spChg>
        <pc:spChg chg="mod">
          <ac:chgData name="Kristina Elen" userId="S::kelen@herzing.ca::79a21bbd-83f7-4e16-a863-8531c314eb69" providerId="AD" clId="Web-{485EDB8A-4CA4-531D-5BE1-9AC4D859B69D}" dt="2022-10-28T01:47:12.600" v="78"/>
          <ac:spMkLst>
            <pc:docMk/>
            <pc:sldMk cId="3850070371" sldId="282"/>
            <ac:spMk id="3" creationId="{00000000-0000-0000-0000-000000000000}"/>
          </ac:spMkLst>
        </pc:spChg>
        <pc:spChg chg="add">
          <ac:chgData name="Kristina Elen" userId="S::kelen@herzing.ca::79a21bbd-83f7-4e16-a863-8531c314eb69" providerId="AD" clId="Web-{485EDB8A-4CA4-531D-5BE1-9AC4D859B69D}" dt="2022-10-28T01:47:12.600" v="78"/>
          <ac:spMkLst>
            <pc:docMk/>
            <pc:sldMk cId="3850070371" sldId="282"/>
            <ac:spMk id="8" creationId="{827B839B-9ADE-406B-8590-F1CAEDED45A1}"/>
          </ac:spMkLst>
        </pc:spChg>
        <pc:spChg chg="add">
          <ac:chgData name="Kristina Elen" userId="S::kelen@herzing.ca::79a21bbd-83f7-4e16-a863-8531c314eb69" providerId="AD" clId="Web-{485EDB8A-4CA4-531D-5BE1-9AC4D859B69D}" dt="2022-10-28T01:47:12.600" v="78"/>
          <ac:spMkLst>
            <pc:docMk/>
            <pc:sldMk cId="3850070371" sldId="282"/>
            <ac:spMk id="10" creationId="{CFE45BF0-46DB-408C-B5F7-7B11716805D4}"/>
          </ac:spMkLst>
        </pc:spChg>
        <pc:spChg chg="add">
          <ac:chgData name="Kristina Elen" userId="S::kelen@herzing.ca::79a21bbd-83f7-4e16-a863-8531c314eb69" providerId="AD" clId="Web-{485EDB8A-4CA4-531D-5BE1-9AC4D859B69D}" dt="2022-10-28T01:47:12.600" v="78"/>
          <ac:spMkLst>
            <pc:docMk/>
            <pc:sldMk cId="3850070371" sldId="282"/>
            <ac:spMk id="12" creationId="{2AEBC8F2-97B1-41B4-93F1-2D289E197FBA}"/>
          </ac:spMkLst>
        </pc:spChg>
        <pc:spChg chg="add">
          <ac:chgData name="Kristina Elen" userId="S::kelen@herzing.ca::79a21bbd-83f7-4e16-a863-8531c314eb69" providerId="AD" clId="Web-{485EDB8A-4CA4-531D-5BE1-9AC4D859B69D}" dt="2022-10-28T01:47:12.600" v="78"/>
          <ac:spMkLst>
            <pc:docMk/>
            <pc:sldMk cId="3850070371" sldId="282"/>
            <ac:spMk id="14" creationId="{472E3A19-F5D5-48FC-BB9C-48C2F68F598B}"/>
          </ac:spMkLst>
        </pc:spChg>
        <pc:spChg chg="add">
          <ac:chgData name="Kristina Elen" userId="S::kelen@herzing.ca::79a21bbd-83f7-4e16-a863-8531c314eb69" providerId="AD" clId="Web-{485EDB8A-4CA4-531D-5BE1-9AC4D859B69D}" dt="2022-10-28T01:47:12.600" v="78"/>
          <ac:spMkLst>
            <pc:docMk/>
            <pc:sldMk cId="3850070371" sldId="282"/>
            <ac:spMk id="16" creationId="{7A62E32F-BB65-43A8-8EB5-92346890E549}"/>
          </ac:spMkLst>
        </pc:spChg>
        <pc:spChg chg="add">
          <ac:chgData name="Kristina Elen" userId="S::kelen@herzing.ca::79a21bbd-83f7-4e16-a863-8531c314eb69" providerId="AD" clId="Web-{485EDB8A-4CA4-531D-5BE1-9AC4D859B69D}" dt="2022-10-28T01:47:12.600" v="78"/>
          <ac:spMkLst>
            <pc:docMk/>
            <pc:sldMk cId="3850070371" sldId="282"/>
            <ac:spMk id="18" creationId="{14E91B64-9FCC-451E-AFB4-A827D6329367}"/>
          </ac:spMkLst>
        </pc:spChg>
      </pc:sldChg>
      <pc:sldChg chg="addSp modSp add mod setBg">
        <pc:chgData name="Kristina Elen" userId="S::kelen@herzing.ca::79a21bbd-83f7-4e16-a863-8531c314eb69" providerId="AD" clId="Web-{485EDB8A-4CA4-531D-5BE1-9AC4D859B69D}" dt="2022-10-28T01:47:09.397" v="77"/>
        <pc:sldMkLst>
          <pc:docMk/>
          <pc:sldMk cId="4252232537" sldId="283"/>
        </pc:sldMkLst>
        <pc:spChg chg="mod">
          <ac:chgData name="Kristina Elen" userId="S::kelen@herzing.ca::79a21bbd-83f7-4e16-a863-8531c314eb69" providerId="AD" clId="Web-{485EDB8A-4CA4-531D-5BE1-9AC4D859B69D}" dt="2022-10-28T01:47:09.397" v="77"/>
          <ac:spMkLst>
            <pc:docMk/>
            <pc:sldMk cId="4252232537" sldId="283"/>
            <ac:spMk id="2" creationId="{00000000-0000-0000-0000-000000000000}"/>
          </ac:spMkLst>
        </pc:spChg>
        <pc:spChg chg="mod">
          <ac:chgData name="Kristina Elen" userId="S::kelen@herzing.ca::79a21bbd-83f7-4e16-a863-8531c314eb69" providerId="AD" clId="Web-{485EDB8A-4CA4-531D-5BE1-9AC4D859B69D}" dt="2022-10-28T01:47:09.397" v="77"/>
          <ac:spMkLst>
            <pc:docMk/>
            <pc:sldMk cId="4252232537" sldId="283"/>
            <ac:spMk id="3" creationId="{00000000-0000-0000-0000-000000000000}"/>
          </ac:spMkLst>
        </pc:spChg>
        <pc:spChg chg="add">
          <ac:chgData name="Kristina Elen" userId="S::kelen@herzing.ca::79a21bbd-83f7-4e16-a863-8531c314eb69" providerId="AD" clId="Web-{485EDB8A-4CA4-531D-5BE1-9AC4D859B69D}" dt="2022-10-28T01:47:09.397" v="77"/>
          <ac:spMkLst>
            <pc:docMk/>
            <pc:sldMk cId="4252232537" sldId="283"/>
            <ac:spMk id="8" creationId="{827B839B-9ADE-406B-8590-F1CAEDED45A1}"/>
          </ac:spMkLst>
        </pc:spChg>
        <pc:spChg chg="add">
          <ac:chgData name="Kristina Elen" userId="S::kelen@herzing.ca::79a21bbd-83f7-4e16-a863-8531c314eb69" providerId="AD" clId="Web-{485EDB8A-4CA4-531D-5BE1-9AC4D859B69D}" dt="2022-10-28T01:47:09.397" v="77"/>
          <ac:spMkLst>
            <pc:docMk/>
            <pc:sldMk cId="4252232537" sldId="283"/>
            <ac:spMk id="10" creationId="{CFE45BF0-46DB-408C-B5F7-7B11716805D4}"/>
          </ac:spMkLst>
        </pc:spChg>
        <pc:spChg chg="add">
          <ac:chgData name="Kristina Elen" userId="S::kelen@herzing.ca::79a21bbd-83f7-4e16-a863-8531c314eb69" providerId="AD" clId="Web-{485EDB8A-4CA4-531D-5BE1-9AC4D859B69D}" dt="2022-10-28T01:47:09.397" v="77"/>
          <ac:spMkLst>
            <pc:docMk/>
            <pc:sldMk cId="4252232537" sldId="283"/>
            <ac:spMk id="12" creationId="{2AEBC8F2-97B1-41B4-93F1-2D289E197FBA}"/>
          </ac:spMkLst>
        </pc:spChg>
        <pc:spChg chg="add">
          <ac:chgData name="Kristina Elen" userId="S::kelen@herzing.ca::79a21bbd-83f7-4e16-a863-8531c314eb69" providerId="AD" clId="Web-{485EDB8A-4CA4-531D-5BE1-9AC4D859B69D}" dt="2022-10-28T01:47:09.397" v="77"/>
          <ac:spMkLst>
            <pc:docMk/>
            <pc:sldMk cId="4252232537" sldId="283"/>
            <ac:spMk id="14" creationId="{472E3A19-F5D5-48FC-BB9C-48C2F68F598B}"/>
          </ac:spMkLst>
        </pc:spChg>
        <pc:spChg chg="add">
          <ac:chgData name="Kristina Elen" userId="S::kelen@herzing.ca::79a21bbd-83f7-4e16-a863-8531c314eb69" providerId="AD" clId="Web-{485EDB8A-4CA4-531D-5BE1-9AC4D859B69D}" dt="2022-10-28T01:47:09.397" v="77"/>
          <ac:spMkLst>
            <pc:docMk/>
            <pc:sldMk cId="4252232537" sldId="283"/>
            <ac:spMk id="16" creationId="{7A62E32F-BB65-43A8-8EB5-92346890E549}"/>
          </ac:spMkLst>
        </pc:spChg>
        <pc:spChg chg="add">
          <ac:chgData name="Kristina Elen" userId="S::kelen@herzing.ca::79a21bbd-83f7-4e16-a863-8531c314eb69" providerId="AD" clId="Web-{485EDB8A-4CA4-531D-5BE1-9AC4D859B69D}" dt="2022-10-28T01:47:09.397" v="77"/>
          <ac:spMkLst>
            <pc:docMk/>
            <pc:sldMk cId="4252232537" sldId="283"/>
            <ac:spMk id="18" creationId="{14E91B64-9FCC-451E-AFB4-A827D6329367}"/>
          </ac:spMkLst>
        </pc:spChg>
      </pc:sldChg>
      <pc:sldChg chg="addSp modSp add mod setBg">
        <pc:chgData name="Kristina Elen" userId="S::kelen@herzing.ca::79a21bbd-83f7-4e16-a863-8531c314eb69" providerId="AD" clId="Web-{485EDB8A-4CA4-531D-5BE1-9AC4D859B69D}" dt="2022-10-28T01:47:05.006" v="76"/>
        <pc:sldMkLst>
          <pc:docMk/>
          <pc:sldMk cId="2287514451" sldId="284"/>
        </pc:sldMkLst>
        <pc:spChg chg="mod">
          <ac:chgData name="Kristina Elen" userId="S::kelen@herzing.ca::79a21bbd-83f7-4e16-a863-8531c314eb69" providerId="AD" clId="Web-{485EDB8A-4CA4-531D-5BE1-9AC4D859B69D}" dt="2022-10-28T01:47:05.006" v="76"/>
          <ac:spMkLst>
            <pc:docMk/>
            <pc:sldMk cId="2287514451" sldId="284"/>
            <ac:spMk id="2" creationId="{00000000-0000-0000-0000-000000000000}"/>
          </ac:spMkLst>
        </pc:spChg>
        <pc:spChg chg="mod">
          <ac:chgData name="Kristina Elen" userId="S::kelen@herzing.ca::79a21bbd-83f7-4e16-a863-8531c314eb69" providerId="AD" clId="Web-{485EDB8A-4CA4-531D-5BE1-9AC4D859B69D}" dt="2022-10-28T01:47:05.006" v="76"/>
          <ac:spMkLst>
            <pc:docMk/>
            <pc:sldMk cId="2287514451" sldId="284"/>
            <ac:spMk id="3" creationId="{00000000-0000-0000-0000-000000000000}"/>
          </ac:spMkLst>
        </pc:spChg>
        <pc:spChg chg="add">
          <ac:chgData name="Kristina Elen" userId="S::kelen@herzing.ca::79a21bbd-83f7-4e16-a863-8531c314eb69" providerId="AD" clId="Web-{485EDB8A-4CA4-531D-5BE1-9AC4D859B69D}" dt="2022-10-28T01:47:05.006" v="76"/>
          <ac:spMkLst>
            <pc:docMk/>
            <pc:sldMk cId="2287514451" sldId="284"/>
            <ac:spMk id="8" creationId="{827B839B-9ADE-406B-8590-F1CAEDED45A1}"/>
          </ac:spMkLst>
        </pc:spChg>
        <pc:spChg chg="add">
          <ac:chgData name="Kristina Elen" userId="S::kelen@herzing.ca::79a21bbd-83f7-4e16-a863-8531c314eb69" providerId="AD" clId="Web-{485EDB8A-4CA4-531D-5BE1-9AC4D859B69D}" dt="2022-10-28T01:47:05.006" v="76"/>
          <ac:spMkLst>
            <pc:docMk/>
            <pc:sldMk cId="2287514451" sldId="284"/>
            <ac:spMk id="10" creationId="{CFE45BF0-46DB-408C-B5F7-7B11716805D4}"/>
          </ac:spMkLst>
        </pc:spChg>
        <pc:spChg chg="add">
          <ac:chgData name="Kristina Elen" userId="S::kelen@herzing.ca::79a21bbd-83f7-4e16-a863-8531c314eb69" providerId="AD" clId="Web-{485EDB8A-4CA4-531D-5BE1-9AC4D859B69D}" dt="2022-10-28T01:47:05.006" v="76"/>
          <ac:spMkLst>
            <pc:docMk/>
            <pc:sldMk cId="2287514451" sldId="284"/>
            <ac:spMk id="12" creationId="{2AEBC8F2-97B1-41B4-93F1-2D289E197FBA}"/>
          </ac:spMkLst>
        </pc:spChg>
        <pc:spChg chg="add">
          <ac:chgData name="Kristina Elen" userId="S::kelen@herzing.ca::79a21bbd-83f7-4e16-a863-8531c314eb69" providerId="AD" clId="Web-{485EDB8A-4CA4-531D-5BE1-9AC4D859B69D}" dt="2022-10-28T01:47:05.006" v="76"/>
          <ac:spMkLst>
            <pc:docMk/>
            <pc:sldMk cId="2287514451" sldId="284"/>
            <ac:spMk id="14" creationId="{472E3A19-F5D5-48FC-BB9C-48C2F68F598B}"/>
          </ac:spMkLst>
        </pc:spChg>
        <pc:spChg chg="add">
          <ac:chgData name="Kristina Elen" userId="S::kelen@herzing.ca::79a21bbd-83f7-4e16-a863-8531c314eb69" providerId="AD" clId="Web-{485EDB8A-4CA4-531D-5BE1-9AC4D859B69D}" dt="2022-10-28T01:47:05.006" v="76"/>
          <ac:spMkLst>
            <pc:docMk/>
            <pc:sldMk cId="2287514451" sldId="284"/>
            <ac:spMk id="16" creationId="{7A62E32F-BB65-43A8-8EB5-92346890E549}"/>
          </ac:spMkLst>
        </pc:spChg>
        <pc:spChg chg="add">
          <ac:chgData name="Kristina Elen" userId="S::kelen@herzing.ca::79a21bbd-83f7-4e16-a863-8531c314eb69" providerId="AD" clId="Web-{485EDB8A-4CA4-531D-5BE1-9AC4D859B69D}" dt="2022-10-28T01:47:05.006" v="76"/>
          <ac:spMkLst>
            <pc:docMk/>
            <pc:sldMk cId="2287514451" sldId="284"/>
            <ac:spMk id="18" creationId="{14E91B64-9FCC-451E-AFB4-A827D6329367}"/>
          </ac:spMkLst>
        </pc:spChg>
      </pc:sldChg>
      <pc:sldChg chg="addSp modSp add mod setBg">
        <pc:chgData name="Kristina Elen" userId="S::kelen@herzing.ca::79a21bbd-83f7-4e16-a863-8531c314eb69" providerId="AD" clId="Web-{485EDB8A-4CA4-531D-5BE1-9AC4D859B69D}" dt="2022-10-28T01:46:53.100" v="75"/>
        <pc:sldMkLst>
          <pc:docMk/>
          <pc:sldMk cId="52258112" sldId="285"/>
        </pc:sldMkLst>
        <pc:spChg chg="mod">
          <ac:chgData name="Kristina Elen" userId="S::kelen@herzing.ca::79a21bbd-83f7-4e16-a863-8531c314eb69" providerId="AD" clId="Web-{485EDB8A-4CA4-531D-5BE1-9AC4D859B69D}" dt="2022-10-28T01:46:53.100" v="75"/>
          <ac:spMkLst>
            <pc:docMk/>
            <pc:sldMk cId="52258112" sldId="285"/>
            <ac:spMk id="2" creationId="{00000000-0000-0000-0000-000000000000}"/>
          </ac:spMkLst>
        </pc:spChg>
        <pc:spChg chg="mod">
          <ac:chgData name="Kristina Elen" userId="S::kelen@herzing.ca::79a21bbd-83f7-4e16-a863-8531c314eb69" providerId="AD" clId="Web-{485EDB8A-4CA4-531D-5BE1-9AC4D859B69D}" dt="2022-10-28T01:46:53.100" v="75"/>
          <ac:spMkLst>
            <pc:docMk/>
            <pc:sldMk cId="52258112" sldId="285"/>
            <ac:spMk id="3" creationId="{00000000-0000-0000-0000-000000000000}"/>
          </ac:spMkLst>
        </pc:spChg>
        <pc:spChg chg="add">
          <ac:chgData name="Kristina Elen" userId="S::kelen@herzing.ca::79a21bbd-83f7-4e16-a863-8531c314eb69" providerId="AD" clId="Web-{485EDB8A-4CA4-531D-5BE1-9AC4D859B69D}" dt="2022-10-28T01:46:53.100" v="75"/>
          <ac:spMkLst>
            <pc:docMk/>
            <pc:sldMk cId="52258112" sldId="285"/>
            <ac:spMk id="10" creationId="{59A309A7-1751-4ABE-A3C1-EEC40366AD89}"/>
          </ac:spMkLst>
        </pc:spChg>
        <pc:spChg chg="add">
          <ac:chgData name="Kristina Elen" userId="S::kelen@herzing.ca::79a21bbd-83f7-4e16-a863-8531c314eb69" providerId="AD" clId="Web-{485EDB8A-4CA4-531D-5BE1-9AC4D859B69D}" dt="2022-10-28T01:46:53.100" v="75"/>
          <ac:spMkLst>
            <pc:docMk/>
            <pc:sldMk cId="52258112" sldId="285"/>
            <ac:spMk id="12" creationId="{967D8EB6-EAE1-4F9C-B398-83321E287204}"/>
          </ac:spMkLst>
        </pc:spChg>
        <pc:picChg chg="add">
          <ac:chgData name="Kristina Elen" userId="S::kelen@herzing.ca::79a21bbd-83f7-4e16-a863-8531c314eb69" providerId="AD" clId="Web-{485EDB8A-4CA4-531D-5BE1-9AC4D859B69D}" dt="2022-10-28T01:46:53.100" v="75"/>
          <ac:picMkLst>
            <pc:docMk/>
            <pc:sldMk cId="52258112" sldId="285"/>
            <ac:picMk id="7" creationId="{14E09462-E050-46F7-3A90-D8D8A3D1EE72}"/>
          </ac:picMkLst>
        </pc:picChg>
      </pc:sldChg>
      <pc:sldChg chg="add del">
        <pc:chgData name="Kristina Elen" userId="S::kelen@herzing.ca::79a21bbd-83f7-4e16-a863-8531c314eb69" providerId="AD" clId="Web-{485EDB8A-4CA4-531D-5BE1-9AC4D859B69D}" dt="2022-10-28T01:46:46.162" v="74"/>
        <pc:sldMkLst>
          <pc:docMk/>
          <pc:sldMk cId="4058948459" sldId="286"/>
        </pc:sldMkLst>
      </pc:sldChg>
      <pc:sldChg chg="addSp delSp add">
        <pc:chgData name="Kristina Elen" userId="S::kelen@herzing.ca::79a21bbd-83f7-4e16-a863-8531c314eb69" providerId="AD" clId="Web-{485EDB8A-4CA4-531D-5BE1-9AC4D859B69D}" dt="2022-10-28T01:45:03.068" v="60"/>
        <pc:sldMkLst>
          <pc:docMk/>
          <pc:sldMk cId="1742684496" sldId="287"/>
        </pc:sldMkLst>
        <pc:spChg chg="del">
          <ac:chgData name="Kristina Elen" userId="S::kelen@herzing.ca::79a21bbd-83f7-4e16-a863-8531c314eb69" providerId="AD" clId="Web-{485EDB8A-4CA4-531D-5BE1-9AC4D859B69D}" dt="2022-10-28T01:45:03.068" v="60"/>
          <ac:spMkLst>
            <pc:docMk/>
            <pc:sldMk cId="1742684496" sldId="287"/>
            <ac:spMk id="3" creationId="{00000000-0000-0000-0000-000000000000}"/>
          </ac:spMkLst>
        </pc:spChg>
        <pc:graphicFrameChg chg="add">
          <ac:chgData name="Kristina Elen" userId="S::kelen@herzing.ca::79a21bbd-83f7-4e16-a863-8531c314eb69" providerId="AD" clId="Web-{485EDB8A-4CA4-531D-5BE1-9AC4D859B69D}" dt="2022-10-28T01:45:03.068" v="60"/>
          <ac:graphicFrameMkLst>
            <pc:docMk/>
            <pc:sldMk cId="1742684496" sldId="287"/>
            <ac:graphicFrameMk id="5" creationId="{C5865C63-1378-2B71-7E3D-BBB3C5310FFA}"/>
          </ac:graphicFrameMkLst>
        </pc:graphicFrameChg>
      </pc:sldChg>
      <pc:sldChg chg="addSp delSp modSp add mod setBg">
        <pc:chgData name="Kristina Elen" userId="S::kelen@herzing.ca::79a21bbd-83f7-4e16-a863-8531c314eb69" providerId="AD" clId="Web-{485EDB8A-4CA4-531D-5BE1-9AC4D859B69D}" dt="2022-10-28T01:45:49.475" v="66" actId="20577"/>
        <pc:sldMkLst>
          <pc:docMk/>
          <pc:sldMk cId="3324807346" sldId="288"/>
        </pc:sldMkLst>
        <pc:spChg chg="mod">
          <ac:chgData name="Kristina Elen" userId="S::kelen@herzing.ca::79a21bbd-83f7-4e16-a863-8531c314eb69" providerId="AD" clId="Web-{485EDB8A-4CA4-531D-5BE1-9AC4D859B69D}" dt="2022-10-28T01:45:34.131" v="61"/>
          <ac:spMkLst>
            <pc:docMk/>
            <pc:sldMk cId="3324807346" sldId="288"/>
            <ac:spMk id="2" creationId="{00000000-0000-0000-0000-000000000000}"/>
          </ac:spMkLst>
        </pc:spChg>
        <pc:spChg chg="mod ord">
          <ac:chgData name="Kristina Elen" userId="S::kelen@herzing.ca::79a21bbd-83f7-4e16-a863-8531c314eb69" providerId="AD" clId="Web-{485EDB8A-4CA4-531D-5BE1-9AC4D859B69D}" dt="2022-10-28T01:45:49.475" v="66" actId="20577"/>
          <ac:spMkLst>
            <pc:docMk/>
            <pc:sldMk cId="3324807346" sldId="288"/>
            <ac:spMk id="3" creationId="{00000000-0000-0000-0000-000000000000}"/>
          </ac:spMkLst>
        </pc:spChg>
        <pc:spChg chg="add del">
          <ac:chgData name="Kristina Elen" userId="S::kelen@herzing.ca::79a21bbd-83f7-4e16-a863-8531c314eb69" providerId="AD" clId="Web-{485EDB8A-4CA4-531D-5BE1-9AC4D859B69D}" dt="2022-10-28T01:45:34.131" v="61"/>
          <ac:spMkLst>
            <pc:docMk/>
            <pc:sldMk cId="3324807346" sldId="288"/>
            <ac:spMk id="10" creationId="{59A309A7-1751-4ABE-A3C1-EEC40366AD89}"/>
          </ac:spMkLst>
        </pc:spChg>
        <pc:spChg chg="add del">
          <ac:chgData name="Kristina Elen" userId="S::kelen@herzing.ca::79a21bbd-83f7-4e16-a863-8531c314eb69" providerId="AD" clId="Web-{485EDB8A-4CA4-531D-5BE1-9AC4D859B69D}" dt="2022-10-28T01:45:34.131" v="61"/>
          <ac:spMkLst>
            <pc:docMk/>
            <pc:sldMk cId="3324807346" sldId="288"/>
            <ac:spMk id="12" creationId="{967D8EB6-EAE1-4F9C-B398-83321E287204}"/>
          </ac:spMkLst>
        </pc:spChg>
        <pc:spChg chg="add">
          <ac:chgData name="Kristina Elen" userId="S::kelen@herzing.ca::79a21bbd-83f7-4e16-a863-8531c314eb69" providerId="AD" clId="Web-{485EDB8A-4CA4-531D-5BE1-9AC4D859B69D}" dt="2022-10-28T01:45:34.131" v="61"/>
          <ac:spMkLst>
            <pc:docMk/>
            <pc:sldMk cId="3324807346" sldId="288"/>
            <ac:spMk id="17" creationId="{427D15F9-FBA9-45B6-A1EE-7E2610907483}"/>
          </ac:spMkLst>
        </pc:spChg>
        <pc:grpChg chg="add">
          <ac:chgData name="Kristina Elen" userId="S::kelen@herzing.ca::79a21bbd-83f7-4e16-a863-8531c314eb69" providerId="AD" clId="Web-{485EDB8A-4CA4-531D-5BE1-9AC4D859B69D}" dt="2022-10-28T01:45:34.131" v="61"/>
          <ac:grpSpMkLst>
            <pc:docMk/>
            <pc:sldMk cId="3324807346" sldId="288"/>
            <ac:grpSpMk id="19" creationId="{549D845D-9A57-49AC-9523-BB0D6DA6FECA}"/>
          </ac:grpSpMkLst>
        </pc:grpChg>
        <pc:picChg chg="add del mod">
          <ac:chgData name="Kristina Elen" userId="S::kelen@herzing.ca::79a21bbd-83f7-4e16-a863-8531c314eb69" providerId="AD" clId="Web-{485EDB8A-4CA4-531D-5BE1-9AC4D859B69D}" dt="2022-10-28T01:45:37.147" v="62"/>
          <ac:picMkLst>
            <pc:docMk/>
            <pc:sldMk cId="3324807346" sldId="288"/>
            <ac:picMk id="7" creationId="{257F0B01-3BD2-9BD1-BAF9-F7E94934A515}"/>
          </ac:picMkLst>
        </pc:picChg>
      </pc:sldChg>
      <pc:sldChg chg="add del">
        <pc:chgData name="Kristina Elen" userId="S::kelen@herzing.ca::79a21bbd-83f7-4e16-a863-8531c314eb69" providerId="AD" clId="Web-{485EDB8A-4CA4-531D-5BE1-9AC4D859B69D}" dt="2022-10-28T01:44:19.006" v="58"/>
        <pc:sldMkLst>
          <pc:docMk/>
          <pc:sldMk cId="734184248" sldId="289"/>
        </pc:sldMkLst>
      </pc:sldChg>
      <pc:sldChg chg="addSp modSp add mod setBg">
        <pc:chgData name="Kristina Elen" userId="S::kelen@herzing.ca::79a21bbd-83f7-4e16-a863-8531c314eb69" providerId="AD" clId="Web-{485EDB8A-4CA4-531D-5BE1-9AC4D859B69D}" dt="2022-10-28T01:43:06.318" v="39"/>
        <pc:sldMkLst>
          <pc:docMk/>
          <pc:sldMk cId="1528148470" sldId="290"/>
        </pc:sldMkLst>
        <pc:spChg chg="mod">
          <ac:chgData name="Kristina Elen" userId="S::kelen@herzing.ca::79a21bbd-83f7-4e16-a863-8531c314eb69" providerId="AD" clId="Web-{485EDB8A-4CA4-531D-5BE1-9AC4D859B69D}" dt="2022-10-28T01:43:06.318" v="39"/>
          <ac:spMkLst>
            <pc:docMk/>
            <pc:sldMk cId="1528148470" sldId="290"/>
            <ac:spMk id="2" creationId="{00000000-0000-0000-0000-000000000000}"/>
          </ac:spMkLst>
        </pc:spChg>
        <pc:spChg chg="mod">
          <ac:chgData name="Kristina Elen" userId="S::kelen@herzing.ca::79a21bbd-83f7-4e16-a863-8531c314eb69" providerId="AD" clId="Web-{485EDB8A-4CA4-531D-5BE1-9AC4D859B69D}" dt="2022-10-28T01:43:06.318" v="39"/>
          <ac:spMkLst>
            <pc:docMk/>
            <pc:sldMk cId="1528148470" sldId="290"/>
            <ac:spMk id="3" creationId="{00000000-0000-0000-0000-000000000000}"/>
          </ac:spMkLst>
        </pc:spChg>
        <pc:spChg chg="add">
          <ac:chgData name="Kristina Elen" userId="S::kelen@herzing.ca::79a21bbd-83f7-4e16-a863-8531c314eb69" providerId="AD" clId="Web-{485EDB8A-4CA4-531D-5BE1-9AC4D859B69D}" dt="2022-10-28T01:43:06.318" v="39"/>
          <ac:spMkLst>
            <pc:docMk/>
            <pc:sldMk cId="1528148470" sldId="290"/>
            <ac:spMk id="10" creationId="{59A309A7-1751-4ABE-A3C1-EEC40366AD89}"/>
          </ac:spMkLst>
        </pc:spChg>
        <pc:spChg chg="add">
          <ac:chgData name="Kristina Elen" userId="S::kelen@herzing.ca::79a21bbd-83f7-4e16-a863-8531c314eb69" providerId="AD" clId="Web-{485EDB8A-4CA4-531D-5BE1-9AC4D859B69D}" dt="2022-10-28T01:43:06.318" v="39"/>
          <ac:spMkLst>
            <pc:docMk/>
            <pc:sldMk cId="1528148470" sldId="290"/>
            <ac:spMk id="12" creationId="{967D8EB6-EAE1-4F9C-B398-83321E287204}"/>
          </ac:spMkLst>
        </pc:spChg>
        <pc:picChg chg="add">
          <ac:chgData name="Kristina Elen" userId="S::kelen@herzing.ca::79a21bbd-83f7-4e16-a863-8531c314eb69" providerId="AD" clId="Web-{485EDB8A-4CA4-531D-5BE1-9AC4D859B69D}" dt="2022-10-28T01:43:06.318" v="39"/>
          <ac:picMkLst>
            <pc:docMk/>
            <pc:sldMk cId="1528148470" sldId="290"/>
            <ac:picMk id="7" creationId="{F346563B-2BAE-7285-B20A-29533E3BBF9E}"/>
          </ac:picMkLst>
        </pc:picChg>
      </pc:sldChg>
      <pc:sldChg chg="addSp delSp add">
        <pc:chgData name="Kristina Elen" userId="S::kelen@herzing.ca::79a21bbd-83f7-4e16-a863-8531c314eb69" providerId="AD" clId="Web-{485EDB8A-4CA4-531D-5BE1-9AC4D859B69D}" dt="2022-10-28T01:42:57.787" v="38"/>
        <pc:sldMkLst>
          <pc:docMk/>
          <pc:sldMk cId="2229199430" sldId="291"/>
        </pc:sldMkLst>
        <pc:spChg chg="del">
          <ac:chgData name="Kristina Elen" userId="S::kelen@herzing.ca::79a21bbd-83f7-4e16-a863-8531c314eb69" providerId="AD" clId="Web-{485EDB8A-4CA4-531D-5BE1-9AC4D859B69D}" dt="2022-10-28T01:42:57.787" v="38"/>
          <ac:spMkLst>
            <pc:docMk/>
            <pc:sldMk cId="2229199430" sldId="291"/>
            <ac:spMk id="3" creationId="{00000000-0000-0000-0000-000000000000}"/>
          </ac:spMkLst>
        </pc:spChg>
        <pc:graphicFrameChg chg="add">
          <ac:chgData name="Kristina Elen" userId="S::kelen@herzing.ca::79a21bbd-83f7-4e16-a863-8531c314eb69" providerId="AD" clId="Web-{485EDB8A-4CA4-531D-5BE1-9AC4D859B69D}" dt="2022-10-28T01:42:57.787" v="38"/>
          <ac:graphicFrameMkLst>
            <pc:docMk/>
            <pc:sldMk cId="2229199430" sldId="291"/>
            <ac:graphicFrameMk id="5" creationId="{DEC871D6-81A0-3EA8-81BB-66E25BC3D777}"/>
          </ac:graphicFrameMkLst>
        </pc:graphicFrameChg>
      </pc:sldChg>
      <pc:sldChg chg="add del replId">
        <pc:chgData name="Kristina Elen" userId="S::kelen@herzing.ca::79a21bbd-83f7-4e16-a863-8531c314eb69" providerId="AD" clId="Web-{485EDB8A-4CA4-531D-5BE1-9AC4D859B69D}" dt="2022-10-28T01:43:36.224" v="41"/>
        <pc:sldMkLst>
          <pc:docMk/>
          <pc:sldMk cId="884381720" sldId="292"/>
        </pc:sldMkLst>
      </pc:sldChg>
      <pc:sldChg chg="addSp delSp modSp add replId">
        <pc:chgData name="Kristina Elen" userId="S::kelen@herzing.ca::79a21bbd-83f7-4e16-a863-8531c314eb69" providerId="AD" clId="Web-{485EDB8A-4CA4-531D-5BE1-9AC4D859B69D}" dt="2022-10-28T01:44:13.506" v="57" actId="1076"/>
        <pc:sldMkLst>
          <pc:docMk/>
          <pc:sldMk cId="3925612230" sldId="292"/>
        </pc:sldMkLst>
        <pc:spChg chg="del">
          <ac:chgData name="Kristina Elen" userId="S::kelen@herzing.ca::79a21bbd-83f7-4e16-a863-8531c314eb69" providerId="AD" clId="Web-{485EDB8A-4CA4-531D-5BE1-9AC4D859B69D}" dt="2022-10-28T01:43:46.631" v="43"/>
          <ac:spMkLst>
            <pc:docMk/>
            <pc:sldMk cId="3925612230" sldId="292"/>
            <ac:spMk id="3" creationId="{00000000-0000-0000-0000-000000000000}"/>
          </ac:spMkLst>
        </pc:spChg>
        <pc:spChg chg="add del mod">
          <ac:chgData name="Kristina Elen" userId="S::kelen@herzing.ca::79a21bbd-83f7-4e16-a863-8531c314eb69" providerId="AD" clId="Web-{485EDB8A-4CA4-531D-5BE1-9AC4D859B69D}" dt="2022-10-28T01:44:03.912" v="54"/>
          <ac:spMkLst>
            <pc:docMk/>
            <pc:sldMk cId="3925612230" sldId="292"/>
            <ac:spMk id="5" creationId="{E47035AD-ABA3-0860-0C28-B3360A28B682}"/>
          </ac:spMkLst>
        </pc:spChg>
        <pc:spChg chg="add del mod">
          <ac:chgData name="Kristina Elen" userId="S::kelen@herzing.ca::79a21bbd-83f7-4e16-a863-8531c314eb69" providerId="AD" clId="Web-{485EDB8A-4CA4-531D-5BE1-9AC4D859B69D}" dt="2022-10-28T01:44:13.506" v="57" actId="1076"/>
          <ac:spMkLst>
            <pc:docMk/>
            <pc:sldMk cId="3925612230" sldId="292"/>
            <ac:spMk id="8" creationId="{EE4FDF61-B6B1-3A2F-5802-15EF5E829BA8}"/>
          </ac:spMkLst>
        </pc:spChg>
      </pc:sldChg>
      <pc:sldChg chg="addSp delSp modSp add ord replId">
        <pc:chgData name="Kristina Elen" userId="S::kelen@herzing.ca::79a21bbd-83f7-4e16-a863-8531c314eb69" providerId="AD" clId="Web-{485EDB8A-4CA4-531D-5BE1-9AC4D859B69D}" dt="2022-10-28T01:46:43.100" v="73" actId="1076"/>
        <pc:sldMkLst>
          <pc:docMk/>
          <pc:sldMk cId="3753619767" sldId="293"/>
        </pc:sldMkLst>
        <pc:spChg chg="del">
          <ac:chgData name="Kristina Elen" userId="S::kelen@herzing.ca::79a21bbd-83f7-4e16-a863-8531c314eb69" providerId="AD" clId="Web-{485EDB8A-4CA4-531D-5BE1-9AC4D859B69D}" dt="2022-10-28T01:46:26.819" v="69"/>
          <ac:spMkLst>
            <pc:docMk/>
            <pc:sldMk cId="3753619767" sldId="293"/>
            <ac:spMk id="3" creationId="{00000000-0000-0000-0000-000000000000}"/>
          </ac:spMkLst>
        </pc:spChg>
        <pc:spChg chg="add del mod">
          <ac:chgData name="Kristina Elen" userId="S::kelen@herzing.ca::79a21bbd-83f7-4e16-a863-8531c314eb69" providerId="AD" clId="Web-{485EDB8A-4CA4-531D-5BE1-9AC4D859B69D}" dt="2022-10-28T01:46:37.881" v="72"/>
          <ac:spMkLst>
            <pc:docMk/>
            <pc:sldMk cId="3753619767" sldId="293"/>
            <ac:spMk id="5" creationId="{AA8A3CD3-5652-6659-62DE-43B2D40B4385}"/>
          </ac:spMkLst>
        </pc:spChg>
        <pc:spChg chg="add mod">
          <ac:chgData name="Kristina Elen" userId="S::kelen@herzing.ca::79a21bbd-83f7-4e16-a863-8531c314eb69" providerId="AD" clId="Web-{485EDB8A-4CA4-531D-5BE1-9AC4D859B69D}" dt="2022-10-28T01:46:43.100" v="73" actId="1076"/>
          <ac:spMkLst>
            <pc:docMk/>
            <pc:sldMk cId="3753619767" sldId="293"/>
            <ac:spMk id="7" creationId="{324D2D8E-6378-98BD-DC4C-9EF99DEA52A0}"/>
          </ac:spMkLst>
        </pc:spChg>
      </pc:sldChg>
      <pc:sldMasterChg chg="replId modSldLayout">
        <pc:chgData name="Kristina Elen" userId="S::kelen@herzing.ca::79a21bbd-83f7-4e16-a863-8531c314eb69" providerId="AD" clId="Web-{485EDB8A-4CA4-531D-5BE1-9AC4D859B69D}" dt="2022-10-28T01:42:20.271" v="6"/>
        <pc:sldMasterMkLst>
          <pc:docMk/>
          <pc:sldMasterMk cId="1639693277" sldId="2147483684"/>
        </pc:sldMasterMkLst>
        <pc:sldLayoutChg chg="replId">
          <pc:chgData name="Kristina Elen" userId="S::kelen@herzing.ca::79a21bbd-83f7-4e16-a863-8531c314eb69" providerId="AD" clId="Web-{485EDB8A-4CA4-531D-5BE1-9AC4D859B69D}" dt="2022-10-28T01:42:20.271" v="6"/>
          <pc:sldLayoutMkLst>
            <pc:docMk/>
            <pc:sldMasterMk cId="1639693277" sldId="2147483684"/>
            <pc:sldLayoutMk cId="3828363358" sldId="2147483685"/>
          </pc:sldLayoutMkLst>
        </pc:sldLayoutChg>
        <pc:sldLayoutChg chg="replId">
          <pc:chgData name="Kristina Elen" userId="S::kelen@herzing.ca::79a21bbd-83f7-4e16-a863-8531c314eb69" providerId="AD" clId="Web-{485EDB8A-4CA4-531D-5BE1-9AC4D859B69D}" dt="2022-10-28T01:42:20.271" v="6"/>
          <pc:sldLayoutMkLst>
            <pc:docMk/>
            <pc:sldMasterMk cId="1639693277" sldId="2147483684"/>
            <pc:sldLayoutMk cId="1640294310" sldId="2147483686"/>
          </pc:sldLayoutMkLst>
        </pc:sldLayoutChg>
        <pc:sldLayoutChg chg="replId">
          <pc:chgData name="Kristina Elen" userId="S::kelen@herzing.ca::79a21bbd-83f7-4e16-a863-8531c314eb69" providerId="AD" clId="Web-{485EDB8A-4CA4-531D-5BE1-9AC4D859B69D}" dt="2022-10-28T01:42:20.271" v="6"/>
          <pc:sldLayoutMkLst>
            <pc:docMk/>
            <pc:sldMasterMk cId="1639693277" sldId="2147483684"/>
            <pc:sldLayoutMk cId="3012542113" sldId="2147483687"/>
          </pc:sldLayoutMkLst>
        </pc:sldLayoutChg>
        <pc:sldLayoutChg chg="replId">
          <pc:chgData name="Kristina Elen" userId="S::kelen@herzing.ca::79a21bbd-83f7-4e16-a863-8531c314eb69" providerId="AD" clId="Web-{485EDB8A-4CA4-531D-5BE1-9AC4D859B69D}" dt="2022-10-28T01:42:20.271" v="6"/>
          <pc:sldLayoutMkLst>
            <pc:docMk/>
            <pc:sldMasterMk cId="1639693277" sldId="2147483684"/>
            <pc:sldLayoutMk cId="149169128" sldId="2147483688"/>
          </pc:sldLayoutMkLst>
        </pc:sldLayoutChg>
        <pc:sldLayoutChg chg="replId">
          <pc:chgData name="Kristina Elen" userId="S::kelen@herzing.ca::79a21bbd-83f7-4e16-a863-8531c314eb69" providerId="AD" clId="Web-{485EDB8A-4CA4-531D-5BE1-9AC4D859B69D}" dt="2022-10-28T01:42:20.271" v="6"/>
          <pc:sldLayoutMkLst>
            <pc:docMk/>
            <pc:sldMasterMk cId="1639693277" sldId="2147483684"/>
            <pc:sldLayoutMk cId="1079810595" sldId="2147483689"/>
          </pc:sldLayoutMkLst>
        </pc:sldLayoutChg>
        <pc:sldLayoutChg chg="replId">
          <pc:chgData name="Kristina Elen" userId="S::kelen@herzing.ca::79a21bbd-83f7-4e16-a863-8531c314eb69" providerId="AD" clId="Web-{485EDB8A-4CA4-531D-5BE1-9AC4D859B69D}" dt="2022-10-28T01:42:20.271" v="6"/>
          <pc:sldLayoutMkLst>
            <pc:docMk/>
            <pc:sldMasterMk cId="1639693277" sldId="2147483684"/>
            <pc:sldLayoutMk cId="2172719024" sldId="2147483690"/>
          </pc:sldLayoutMkLst>
        </pc:sldLayoutChg>
        <pc:sldLayoutChg chg="replId">
          <pc:chgData name="Kristina Elen" userId="S::kelen@herzing.ca::79a21bbd-83f7-4e16-a863-8531c314eb69" providerId="AD" clId="Web-{485EDB8A-4CA4-531D-5BE1-9AC4D859B69D}" dt="2022-10-28T01:42:20.271" v="6"/>
          <pc:sldLayoutMkLst>
            <pc:docMk/>
            <pc:sldMasterMk cId="1639693277" sldId="2147483684"/>
            <pc:sldLayoutMk cId="2635915486" sldId="2147483691"/>
          </pc:sldLayoutMkLst>
        </pc:sldLayoutChg>
        <pc:sldLayoutChg chg="replId">
          <pc:chgData name="Kristina Elen" userId="S::kelen@herzing.ca::79a21bbd-83f7-4e16-a863-8531c314eb69" providerId="AD" clId="Web-{485EDB8A-4CA4-531D-5BE1-9AC4D859B69D}" dt="2022-10-28T01:42:20.271" v="6"/>
          <pc:sldLayoutMkLst>
            <pc:docMk/>
            <pc:sldMasterMk cId="1639693277" sldId="2147483684"/>
            <pc:sldLayoutMk cId="2831010471" sldId="2147483692"/>
          </pc:sldLayoutMkLst>
        </pc:sldLayoutChg>
        <pc:sldLayoutChg chg="replId">
          <pc:chgData name="Kristina Elen" userId="S::kelen@herzing.ca::79a21bbd-83f7-4e16-a863-8531c314eb69" providerId="AD" clId="Web-{485EDB8A-4CA4-531D-5BE1-9AC4D859B69D}" dt="2022-10-28T01:42:20.271" v="6"/>
          <pc:sldLayoutMkLst>
            <pc:docMk/>
            <pc:sldMasterMk cId="1639693277" sldId="2147483684"/>
            <pc:sldLayoutMk cId="581849750" sldId="2147483693"/>
          </pc:sldLayoutMkLst>
        </pc:sldLayoutChg>
        <pc:sldLayoutChg chg="replId">
          <pc:chgData name="Kristina Elen" userId="S::kelen@herzing.ca::79a21bbd-83f7-4e16-a863-8531c314eb69" providerId="AD" clId="Web-{485EDB8A-4CA4-531D-5BE1-9AC4D859B69D}" dt="2022-10-28T01:42:20.271" v="6"/>
          <pc:sldLayoutMkLst>
            <pc:docMk/>
            <pc:sldMasterMk cId="1639693277" sldId="2147483684"/>
            <pc:sldLayoutMk cId="3646476933" sldId="2147483694"/>
          </pc:sldLayoutMkLst>
        </pc:sldLayoutChg>
        <pc:sldLayoutChg chg="replId">
          <pc:chgData name="Kristina Elen" userId="S::kelen@herzing.ca::79a21bbd-83f7-4e16-a863-8531c314eb69" providerId="AD" clId="Web-{485EDB8A-4CA4-531D-5BE1-9AC4D859B69D}" dt="2022-10-28T01:42:20.271" v="6"/>
          <pc:sldLayoutMkLst>
            <pc:docMk/>
            <pc:sldMasterMk cId="1639693277" sldId="2147483684"/>
            <pc:sldLayoutMk cId="3492749712" sldId="2147483695"/>
          </pc:sldLayoutMkLst>
        </pc:sldLayoutChg>
      </pc:sldMasterChg>
      <pc:sldMasterChg chg="add addSldLayout">
        <pc:chgData name="Kristina Elen" userId="S::kelen@herzing.ca::79a21bbd-83f7-4e16-a863-8531c314eb69" providerId="AD" clId="Web-{485EDB8A-4CA4-531D-5BE1-9AC4D859B69D}" dt="2022-10-28T01:42:20.271" v="6"/>
        <pc:sldMasterMkLst>
          <pc:docMk/>
          <pc:sldMasterMk cId="3192681248" sldId="2147483696"/>
        </pc:sldMasterMkLst>
        <pc:sldLayoutChg chg="add">
          <pc:chgData name="Kristina Elen" userId="S::kelen@herzing.ca::79a21bbd-83f7-4e16-a863-8531c314eb69" providerId="AD" clId="Web-{485EDB8A-4CA4-531D-5BE1-9AC4D859B69D}" dt="2022-10-28T01:42:20.271" v="6"/>
          <pc:sldLayoutMkLst>
            <pc:docMk/>
            <pc:sldMasterMk cId="3192681248" sldId="2147483696"/>
            <pc:sldLayoutMk cId="484113981" sldId="2147483697"/>
          </pc:sldLayoutMkLst>
        </pc:sldLayoutChg>
        <pc:sldLayoutChg chg="add">
          <pc:chgData name="Kristina Elen" userId="S::kelen@herzing.ca::79a21bbd-83f7-4e16-a863-8531c314eb69" providerId="AD" clId="Web-{485EDB8A-4CA4-531D-5BE1-9AC4D859B69D}" dt="2022-10-28T01:42:20.271" v="6"/>
          <pc:sldLayoutMkLst>
            <pc:docMk/>
            <pc:sldMasterMk cId="3192681248" sldId="2147483696"/>
            <pc:sldLayoutMk cId="2360521616" sldId="2147483698"/>
          </pc:sldLayoutMkLst>
        </pc:sldLayoutChg>
        <pc:sldLayoutChg chg="add">
          <pc:chgData name="Kristina Elen" userId="S::kelen@herzing.ca::79a21bbd-83f7-4e16-a863-8531c314eb69" providerId="AD" clId="Web-{485EDB8A-4CA4-531D-5BE1-9AC4D859B69D}" dt="2022-10-28T01:42:20.271" v="6"/>
          <pc:sldLayoutMkLst>
            <pc:docMk/>
            <pc:sldMasterMk cId="3192681248" sldId="2147483696"/>
            <pc:sldLayoutMk cId="822451341" sldId="2147483699"/>
          </pc:sldLayoutMkLst>
        </pc:sldLayoutChg>
        <pc:sldLayoutChg chg="add">
          <pc:chgData name="Kristina Elen" userId="S::kelen@herzing.ca::79a21bbd-83f7-4e16-a863-8531c314eb69" providerId="AD" clId="Web-{485EDB8A-4CA4-531D-5BE1-9AC4D859B69D}" dt="2022-10-28T01:42:20.271" v="6"/>
          <pc:sldLayoutMkLst>
            <pc:docMk/>
            <pc:sldMasterMk cId="3192681248" sldId="2147483696"/>
            <pc:sldLayoutMk cId="2371513652" sldId="2147483700"/>
          </pc:sldLayoutMkLst>
        </pc:sldLayoutChg>
        <pc:sldLayoutChg chg="add">
          <pc:chgData name="Kristina Elen" userId="S::kelen@herzing.ca::79a21bbd-83f7-4e16-a863-8531c314eb69" providerId="AD" clId="Web-{485EDB8A-4CA4-531D-5BE1-9AC4D859B69D}" dt="2022-10-28T01:42:20.271" v="6"/>
          <pc:sldLayoutMkLst>
            <pc:docMk/>
            <pc:sldMasterMk cId="3192681248" sldId="2147483696"/>
            <pc:sldLayoutMk cId="387069882" sldId="2147483701"/>
          </pc:sldLayoutMkLst>
        </pc:sldLayoutChg>
        <pc:sldLayoutChg chg="add">
          <pc:chgData name="Kristina Elen" userId="S::kelen@herzing.ca::79a21bbd-83f7-4e16-a863-8531c314eb69" providerId="AD" clId="Web-{485EDB8A-4CA4-531D-5BE1-9AC4D859B69D}" dt="2022-10-28T01:42:20.271" v="6"/>
          <pc:sldLayoutMkLst>
            <pc:docMk/>
            <pc:sldMasterMk cId="3192681248" sldId="2147483696"/>
            <pc:sldLayoutMk cId="2290695850" sldId="2147483702"/>
          </pc:sldLayoutMkLst>
        </pc:sldLayoutChg>
        <pc:sldLayoutChg chg="add">
          <pc:chgData name="Kristina Elen" userId="S::kelen@herzing.ca::79a21bbd-83f7-4e16-a863-8531c314eb69" providerId="AD" clId="Web-{485EDB8A-4CA4-531D-5BE1-9AC4D859B69D}" dt="2022-10-28T01:42:20.271" v="6"/>
          <pc:sldLayoutMkLst>
            <pc:docMk/>
            <pc:sldMasterMk cId="3192681248" sldId="2147483696"/>
            <pc:sldLayoutMk cId="2557632723" sldId="2147483703"/>
          </pc:sldLayoutMkLst>
        </pc:sldLayoutChg>
        <pc:sldLayoutChg chg="add">
          <pc:chgData name="Kristina Elen" userId="S::kelen@herzing.ca::79a21bbd-83f7-4e16-a863-8531c314eb69" providerId="AD" clId="Web-{485EDB8A-4CA4-531D-5BE1-9AC4D859B69D}" dt="2022-10-28T01:42:20.271" v="6"/>
          <pc:sldLayoutMkLst>
            <pc:docMk/>
            <pc:sldMasterMk cId="3192681248" sldId="2147483696"/>
            <pc:sldLayoutMk cId="115360475" sldId="2147483704"/>
          </pc:sldLayoutMkLst>
        </pc:sldLayoutChg>
        <pc:sldLayoutChg chg="add">
          <pc:chgData name="Kristina Elen" userId="S::kelen@herzing.ca::79a21bbd-83f7-4e16-a863-8531c314eb69" providerId="AD" clId="Web-{485EDB8A-4CA4-531D-5BE1-9AC4D859B69D}" dt="2022-10-28T01:42:20.271" v="6"/>
          <pc:sldLayoutMkLst>
            <pc:docMk/>
            <pc:sldMasterMk cId="3192681248" sldId="2147483696"/>
            <pc:sldLayoutMk cId="3575102156" sldId="2147483705"/>
          </pc:sldLayoutMkLst>
        </pc:sldLayoutChg>
        <pc:sldLayoutChg chg="add">
          <pc:chgData name="Kristina Elen" userId="S::kelen@herzing.ca::79a21bbd-83f7-4e16-a863-8531c314eb69" providerId="AD" clId="Web-{485EDB8A-4CA4-531D-5BE1-9AC4D859B69D}" dt="2022-10-28T01:42:20.271" v="6"/>
          <pc:sldLayoutMkLst>
            <pc:docMk/>
            <pc:sldMasterMk cId="3192681248" sldId="2147483696"/>
            <pc:sldLayoutMk cId="918006972" sldId="2147483706"/>
          </pc:sldLayoutMkLst>
        </pc:sldLayoutChg>
        <pc:sldLayoutChg chg="add">
          <pc:chgData name="Kristina Elen" userId="S::kelen@herzing.ca::79a21bbd-83f7-4e16-a863-8531c314eb69" providerId="AD" clId="Web-{485EDB8A-4CA4-531D-5BE1-9AC4D859B69D}" dt="2022-10-28T01:42:20.271" v="6"/>
          <pc:sldLayoutMkLst>
            <pc:docMk/>
            <pc:sldMasterMk cId="3192681248" sldId="2147483696"/>
            <pc:sldLayoutMk cId="3259549095" sldId="2147483707"/>
          </pc:sldLayoutMkLst>
        </pc:sldLayoutChg>
      </pc:sldMasterChg>
    </pc:docChg>
  </pc:docChgLst>
  <pc:docChgLst>
    <pc:chgData name="Kristina Elen" userId="S::kelen@herzing.ca::79a21bbd-83f7-4e16-a863-8531c314eb69" providerId="AD" clId="Web-{817957DF-95A4-C9C8-9959-3EC1C88FC6F6}"/>
    <pc:docChg chg="addSld delSld modSld addMainMaster modMainMaster">
      <pc:chgData name="Kristina Elen" userId="S::kelen@herzing.ca::79a21bbd-83f7-4e16-a863-8531c314eb69" providerId="AD" clId="Web-{817957DF-95A4-C9C8-9959-3EC1C88FC6F6}" dt="2022-10-31T21:51:45.682" v="66"/>
      <pc:docMkLst>
        <pc:docMk/>
      </pc:docMkLst>
      <pc:sldChg chg="modSp">
        <pc:chgData name="Kristina Elen" userId="S::kelen@herzing.ca::79a21bbd-83f7-4e16-a863-8531c314eb69" providerId="AD" clId="Web-{817957DF-95A4-C9C8-9959-3EC1C88FC6F6}" dt="2022-10-31T21:44:27.239" v="2" actId="20577"/>
        <pc:sldMkLst>
          <pc:docMk/>
          <pc:sldMk cId="2529654894" sldId="256"/>
        </pc:sldMkLst>
        <pc:spChg chg="mod">
          <ac:chgData name="Kristina Elen" userId="S::kelen@herzing.ca::79a21bbd-83f7-4e16-a863-8531c314eb69" providerId="AD" clId="Web-{817957DF-95A4-C9C8-9959-3EC1C88FC6F6}" dt="2022-10-31T21:44:27.239" v="2" actId="20577"/>
          <ac:spMkLst>
            <pc:docMk/>
            <pc:sldMk cId="2529654894" sldId="256"/>
            <ac:spMk id="3" creationId="{00000000-0000-0000-0000-000000000000}"/>
          </ac:spMkLst>
        </pc:spChg>
      </pc:sldChg>
      <pc:sldChg chg="new del">
        <pc:chgData name="Kristina Elen" userId="S::kelen@herzing.ca::79a21bbd-83f7-4e16-a863-8531c314eb69" providerId="AD" clId="Web-{817957DF-95A4-C9C8-9959-3EC1C88FC6F6}" dt="2022-10-31T21:45:46.225" v="34"/>
        <pc:sldMkLst>
          <pc:docMk/>
          <pc:sldMk cId="2692741177" sldId="258"/>
        </pc:sldMkLst>
      </pc:sldChg>
      <pc:sldChg chg="del">
        <pc:chgData name="Kristina Elen" userId="S::kelen@herzing.ca::79a21bbd-83f7-4e16-a863-8531c314eb69" providerId="AD" clId="Web-{817957DF-95A4-C9C8-9959-3EC1C88FC6F6}" dt="2022-10-31T21:44:45.661" v="4"/>
        <pc:sldMkLst>
          <pc:docMk/>
          <pc:sldMk cId="1402122492" sldId="259"/>
        </pc:sldMkLst>
      </pc:sldChg>
      <pc:sldChg chg="addSp delSp modSp add mod setBg addAnim delAnim">
        <pc:chgData name="Kristina Elen" userId="S::kelen@herzing.ca::79a21bbd-83f7-4e16-a863-8531c314eb69" providerId="AD" clId="Web-{817957DF-95A4-C9C8-9959-3EC1C88FC6F6}" dt="2022-10-31T21:51:45.682" v="66"/>
        <pc:sldMkLst>
          <pc:docMk/>
          <pc:sldMk cId="3905065405" sldId="259"/>
        </pc:sldMkLst>
        <pc:spChg chg="mod">
          <ac:chgData name="Kristina Elen" userId="S::kelen@herzing.ca::79a21bbd-83f7-4e16-a863-8531c314eb69" providerId="AD" clId="Web-{817957DF-95A4-C9C8-9959-3EC1C88FC6F6}" dt="2022-10-31T21:51:45.682" v="65"/>
          <ac:spMkLst>
            <pc:docMk/>
            <pc:sldMk cId="3905065405" sldId="259"/>
            <ac:spMk id="2" creationId="{00000000-0000-0000-0000-000000000000}"/>
          </ac:spMkLst>
        </pc:spChg>
        <pc:spChg chg="mod">
          <ac:chgData name="Kristina Elen" userId="S::kelen@herzing.ca::79a21bbd-83f7-4e16-a863-8531c314eb69" providerId="AD" clId="Web-{817957DF-95A4-C9C8-9959-3EC1C88FC6F6}" dt="2022-10-31T21:51:45.682" v="65"/>
          <ac:spMkLst>
            <pc:docMk/>
            <pc:sldMk cId="3905065405" sldId="259"/>
            <ac:spMk id="3" creationId="{00000000-0000-0000-0000-000000000000}"/>
          </ac:spMkLst>
        </pc:spChg>
        <pc:spChg chg="add del">
          <ac:chgData name="Kristina Elen" userId="S::kelen@herzing.ca::79a21bbd-83f7-4e16-a863-8531c314eb69" providerId="AD" clId="Web-{817957DF-95A4-C9C8-9959-3EC1C88FC6F6}" dt="2022-10-31T21:51:45.667" v="64"/>
          <ac:spMkLst>
            <pc:docMk/>
            <pc:sldMk cId="3905065405" sldId="259"/>
            <ac:spMk id="8" creationId="{2029D5AD-8348-4446-B191-6A9B6FE03F21}"/>
          </ac:spMkLst>
        </pc:spChg>
        <pc:spChg chg="add del">
          <ac:chgData name="Kristina Elen" userId="S::kelen@herzing.ca::79a21bbd-83f7-4e16-a863-8531c314eb69" providerId="AD" clId="Web-{817957DF-95A4-C9C8-9959-3EC1C88FC6F6}" dt="2022-10-31T21:51:45.667" v="64"/>
          <ac:spMkLst>
            <pc:docMk/>
            <pc:sldMk cId="3905065405" sldId="259"/>
            <ac:spMk id="10" creationId="{A3F395A2-2B64-4749-BD93-2F159C7E1FB5}"/>
          </ac:spMkLst>
        </pc:spChg>
        <pc:spChg chg="add del">
          <ac:chgData name="Kristina Elen" userId="S::kelen@herzing.ca::79a21bbd-83f7-4e16-a863-8531c314eb69" providerId="AD" clId="Web-{817957DF-95A4-C9C8-9959-3EC1C88FC6F6}" dt="2022-10-31T21:51:45.667" v="64"/>
          <ac:spMkLst>
            <pc:docMk/>
            <pc:sldMk cId="3905065405" sldId="259"/>
            <ac:spMk id="12" creationId="{5CF0135B-EAB8-4CA0-896C-2D897ECD28BC}"/>
          </ac:spMkLst>
        </pc:spChg>
        <pc:spChg chg="add del">
          <ac:chgData name="Kristina Elen" userId="S::kelen@herzing.ca::79a21bbd-83f7-4e16-a863-8531c314eb69" providerId="AD" clId="Web-{817957DF-95A4-C9C8-9959-3EC1C88FC6F6}" dt="2022-10-31T21:51:45.667" v="64"/>
          <ac:spMkLst>
            <pc:docMk/>
            <pc:sldMk cId="3905065405" sldId="259"/>
            <ac:spMk id="14" creationId="{92C3387C-D24F-4737-8A37-1DC5CFF09CFA}"/>
          </ac:spMkLst>
        </pc:spChg>
        <pc:spChg chg="add">
          <ac:chgData name="Kristina Elen" userId="S::kelen@herzing.ca::79a21bbd-83f7-4e16-a863-8531c314eb69" providerId="AD" clId="Web-{817957DF-95A4-C9C8-9959-3EC1C88FC6F6}" dt="2022-10-31T21:51:45.682" v="65"/>
          <ac:spMkLst>
            <pc:docMk/>
            <pc:sldMk cId="3905065405" sldId="259"/>
            <ac:spMk id="16" creationId="{93A3D4BE-AF25-4F9A-9C29-1145CCE24A28}"/>
          </ac:spMkLst>
        </pc:spChg>
        <pc:spChg chg="add">
          <ac:chgData name="Kristina Elen" userId="S::kelen@herzing.ca::79a21bbd-83f7-4e16-a863-8531c314eb69" providerId="AD" clId="Web-{817957DF-95A4-C9C8-9959-3EC1C88FC6F6}" dt="2022-10-31T21:51:45.682" v="65"/>
          <ac:spMkLst>
            <pc:docMk/>
            <pc:sldMk cId="3905065405" sldId="259"/>
            <ac:spMk id="17" creationId="{B26EE4FD-480F-42A5-9FEB-DA630457CFB7}"/>
          </ac:spMkLst>
        </pc:spChg>
        <pc:spChg chg="add">
          <ac:chgData name="Kristina Elen" userId="S::kelen@herzing.ca::79a21bbd-83f7-4e16-a863-8531c314eb69" providerId="AD" clId="Web-{817957DF-95A4-C9C8-9959-3EC1C88FC6F6}" dt="2022-10-31T21:51:45.682" v="65"/>
          <ac:spMkLst>
            <pc:docMk/>
            <pc:sldMk cId="3905065405" sldId="259"/>
            <ac:spMk id="18" creationId="{A187062F-BE14-42FC-B06A-607DB23849C3}"/>
          </ac:spMkLst>
        </pc:spChg>
        <pc:spChg chg="add">
          <ac:chgData name="Kristina Elen" userId="S::kelen@herzing.ca::79a21bbd-83f7-4e16-a863-8531c314eb69" providerId="AD" clId="Web-{817957DF-95A4-C9C8-9959-3EC1C88FC6F6}" dt="2022-10-31T21:51:45.682" v="65"/>
          <ac:spMkLst>
            <pc:docMk/>
            <pc:sldMk cId="3905065405" sldId="259"/>
            <ac:spMk id="19" creationId="{731FE21B-2A45-4BF5-8B03-E12341988774}"/>
          </ac:spMkLst>
        </pc:spChg>
        <pc:spChg chg="add">
          <ac:chgData name="Kristina Elen" userId="S::kelen@herzing.ca::79a21bbd-83f7-4e16-a863-8531c314eb69" providerId="AD" clId="Web-{817957DF-95A4-C9C8-9959-3EC1C88FC6F6}" dt="2022-10-31T21:51:45.682" v="65"/>
          <ac:spMkLst>
            <pc:docMk/>
            <pc:sldMk cId="3905065405" sldId="259"/>
            <ac:spMk id="20" creationId="{2DC5A94D-79ED-48F5-9DC5-96CBB507CEC8}"/>
          </ac:spMkLst>
        </pc:spChg>
      </pc:sldChg>
      <pc:sldChg chg="addSp delSp modSp add mod setBg">
        <pc:chgData name="Kristina Elen" userId="S::kelen@herzing.ca::79a21bbd-83f7-4e16-a863-8531c314eb69" providerId="AD" clId="Web-{817957DF-95A4-C9C8-9959-3EC1C88FC6F6}" dt="2022-10-31T21:50:16.728" v="60"/>
        <pc:sldMkLst>
          <pc:docMk/>
          <pc:sldMk cId="192898904" sldId="260"/>
        </pc:sldMkLst>
        <pc:spChg chg="mod">
          <ac:chgData name="Kristina Elen" userId="S::kelen@herzing.ca::79a21bbd-83f7-4e16-a863-8531c314eb69" providerId="AD" clId="Web-{817957DF-95A4-C9C8-9959-3EC1C88FC6F6}" dt="2022-10-31T21:50:16.728" v="60"/>
          <ac:spMkLst>
            <pc:docMk/>
            <pc:sldMk cId="192898904" sldId="260"/>
            <ac:spMk id="2" creationId="{00000000-0000-0000-0000-000000000000}"/>
          </ac:spMkLst>
        </pc:spChg>
        <pc:spChg chg="add del">
          <ac:chgData name="Kristina Elen" userId="S::kelen@herzing.ca::79a21bbd-83f7-4e16-a863-8531c314eb69" providerId="AD" clId="Web-{817957DF-95A4-C9C8-9959-3EC1C88FC6F6}" dt="2022-10-31T21:50:16.728" v="60"/>
          <ac:spMkLst>
            <pc:docMk/>
            <pc:sldMk cId="192898904" sldId="260"/>
            <ac:spMk id="3" creationId="{00000000-0000-0000-0000-000000000000}"/>
          </ac:spMkLst>
        </pc:spChg>
        <pc:spChg chg="add del">
          <ac:chgData name="Kristina Elen" userId="S::kelen@herzing.ca::79a21bbd-83f7-4e16-a863-8531c314eb69" providerId="AD" clId="Web-{817957DF-95A4-C9C8-9959-3EC1C88FC6F6}" dt="2022-10-31T21:50:16.713" v="59"/>
          <ac:spMkLst>
            <pc:docMk/>
            <pc:sldMk cId="192898904" sldId="260"/>
            <ac:spMk id="9" creationId="{56E9B3E6-E277-4D68-BA48-9CB43FFBD6E2}"/>
          </ac:spMkLst>
        </pc:spChg>
        <pc:spChg chg="add del">
          <ac:chgData name="Kristina Elen" userId="S::kelen@herzing.ca::79a21bbd-83f7-4e16-a863-8531c314eb69" providerId="AD" clId="Web-{817957DF-95A4-C9C8-9959-3EC1C88FC6F6}" dt="2022-10-31T21:50:16.713" v="59"/>
          <ac:spMkLst>
            <pc:docMk/>
            <pc:sldMk cId="192898904" sldId="260"/>
            <ac:spMk id="16" creationId="{D5B0017B-2ECA-49AF-B397-DC140825DF8D}"/>
          </ac:spMkLst>
        </pc:spChg>
        <pc:spChg chg="add">
          <ac:chgData name="Kristina Elen" userId="S::kelen@herzing.ca::79a21bbd-83f7-4e16-a863-8531c314eb69" providerId="AD" clId="Web-{817957DF-95A4-C9C8-9959-3EC1C88FC6F6}" dt="2022-10-31T21:50:16.728" v="60"/>
          <ac:spMkLst>
            <pc:docMk/>
            <pc:sldMk cId="192898904" sldId="260"/>
            <ac:spMk id="20" creationId="{6D19922F-AD68-4E94-85E8-0AA44A1B1AFC}"/>
          </ac:spMkLst>
        </pc:spChg>
        <pc:grpChg chg="add del">
          <ac:chgData name="Kristina Elen" userId="S::kelen@herzing.ca::79a21bbd-83f7-4e16-a863-8531c314eb69" providerId="AD" clId="Web-{817957DF-95A4-C9C8-9959-3EC1C88FC6F6}" dt="2022-10-31T21:50:16.713" v="59"/>
          <ac:grpSpMkLst>
            <pc:docMk/>
            <pc:sldMk cId="192898904" sldId="260"/>
            <ac:grpSpMk id="11" creationId="{AE1C45F0-260A-458C-96ED-C1F6D2151219}"/>
          </ac:grpSpMkLst>
        </pc:grpChg>
        <pc:graphicFrameChg chg="add del">
          <ac:chgData name="Kristina Elen" userId="S::kelen@herzing.ca::79a21bbd-83f7-4e16-a863-8531c314eb69" providerId="AD" clId="Web-{817957DF-95A4-C9C8-9959-3EC1C88FC6F6}" dt="2022-10-31T21:50:16.713" v="59"/>
          <ac:graphicFrameMkLst>
            <pc:docMk/>
            <pc:sldMk cId="192898904" sldId="260"/>
            <ac:graphicFrameMk id="5" creationId="{28541661-F7D5-6536-EBED-60834E3F3707}"/>
          </ac:graphicFrameMkLst>
        </pc:graphicFrameChg>
        <pc:graphicFrameChg chg="add">
          <ac:chgData name="Kristina Elen" userId="S::kelen@herzing.ca::79a21bbd-83f7-4e16-a863-8531c314eb69" providerId="AD" clId="Web-{817957DF-95A4-C9C8-9959-3EC1C88FC6F6}" dt="2022-10-31T21:50:16.728" v="60"/>
          <ac:graphicFrameMkLst>
            <pc:docMk/>
            <pc:sldMk cId="192898904" sldId="260"/>
            <ac:graphicFrameMk id="21" creationId="{FEAF5C9D-C2A2-547A-39F2-C7D088504EDD}"/>
          </ac:graphicFrameMkLst>
        </pc:graphicFrameChg>
        <pc:cxnChg chg="add del">
          <ac:chgData name="Kristina Elen" userId="S::kelen@herzing.ca::79a21bbd-83f7-4e16-a863-8531c314eb69" providerId="AD" clId="Web-{817957DF-95A4-C9C8-9959-3EC1C88FC6F6}" dt="2022-10-31T21:50:16.713" v="59"/>
          <ac:cxnSpMkLst>
            <pc:docMk/>
            <pc:sldMk cId="192898904" sldId="260"/>
            <ac:cxnSpMk id="18" creationId="{6CF1BAF6-AD41-4082-B212-8A1F9A2E8779}"/>
          </ac:cxnSpMkLst>
        </pc:cxnChg>
      </pc:sldChg>
      <pc:sldChg chg="del">
        <pc:chgData name="Kristina Elen" userId="S::kelen@herzing.ca::79a21bbd-83f7-4e16-a863-8531c314eb69" providerId="AD" clId="Web-{817957DF-95A4-C9C8-9959-3EC1C88FC6F6}" dt="2022-10-31T21:44:45.661" v="5"/>
        <pc:sldMkLst>
          <pc:docMk/>
          <pc:sldMk cId="4078655244" sldId="260"/>
        </pc:sldMkLst>
      </pc:sldChg>
      <pc:sldChg chg="addSp delSp add">
        <pc:chgData name="Kristina Elen" userId="S::kelen@herzing.ca::79a21bbd-83f7-4e16-a863-8531c314eb69" providerId="AD" clId="Web-{817957DF-95A4-C9C8-9959-3EC1C88FC6F6}" dt="2022-10-31T21:50:08.259" v="57"/>
        <pc:sldMkLst>
          <pc:docMk/>
          <pc:sldMk cId="828402167" sldId="261"/>
        </pc:sldMkLst>
        <pc:spChg chg="del">
          <ac:chgData name="Kristina Elen" userId="S::kelen@herzing.ca::79a21bbd-83f7-4e16-a863-8531c314eb69" providerId="AD" clId="Web-{817957DF-95A4-C9C8-9959-3EC1C88FC6F6}" dt="2022-10-31T21:50:08.259" v="57"/>
          <ac:spMkLst>
            <pc:docMk/>
            <pc:sldMk cId="828402167" sldId="261"/>
            <ac:spMk id="3" creationId="{00000000-0000-0000-0000-000000000000}"/>
          </ac:spMkLst>
        </pc:spChg>
        <pc:graphicFrameChg chg="add">
          <ac:chgData name="Kristina Elen" userId="S::kelen@herzing.ca::79a21bbd-83f7-4e16-a863-8531c314eb69" providerId="AD" clId="Web-{817957DF-95A4-C9C8-9959-3EC1C88FC6F6}" dt="2022-10-31T21:50:08.259" v="57"/>
          <ac:graphicFrameMkLst>
            <pc:docMk/>
            <pc:sldMk cId="828402167" sldId="261"/>
            <ac:graphicFrameMk id="5" creationId="{1C96EC7C-9254-FC6A-F2FC-8C1BAE9E6EC8}"/>
          </ac:graphicFrameMkLst>
        </pc:graphicFrameChg>
      </pc:sldChg>
      <pc:sldChg chg="del">
        <pc:chgData name="Kristina Elen" userId="S::kelen@herzing.ca::79a21bbd-83f7-4e16-a863-8531c314eb69" providerId="AD" clId="Web-{817957DF-95A4-C9C8-9959-3EC1C88FC6F6}" dt="2022-10-31T21:44:45.661" v="6"/>
        <pc:sldMkLst>
          <pc:docMk/>
          <pc:sldMk cId="4019926981" sldId="261"/>
        </pc:sldMkLst>
      </pc:sldChg>
      <pc:sldChg chg="del">
        <pc:chgData name="Kristina Elen" userId="S::kelen@herzing.ca::79a21bbd-83f7-4e16-a863-8531c314eb69" providerId="AD" clId="Web-{817957DF-95A4-C9C8-9959-3EC1C88FC6F6}" dt="2022-10-31T21:44:45.677" v="7"/>
        <pc:sldMkLst>
          <pc:docMk/>
          <pc:sldMk cId="1866113265" sldId="262"/>
        </pc:sldMkLst>
      </pc:sldChg>
      <pc:sldChg chg="addSp delSp add">
        <pc:chgData name="Kristina Elen" userId="S::kelen@herzing.ca::79a21bbd-83f7-4e16-a863-8531c314eb69" providerId="AD" clId="Web-{817957DF-95A4-C9C8-9959-3EC1C88FC6F6}" dt="2022-10-31T21:50:02.650" v="56"/>
        <pc:sldMkLst>
          <pc:docMk/>
          <pc:sldMk cId="3706376714" sldId="262"/>
        </pc:sldMkLst>
        <pc:spChg chg="del">
          <ac:chgData name="Kristina Elen" userId="S::kelen@herzing.ca::79a21bbd-83f7-4e16-a863-8531c314eb69" providerId="AD" clId="Web-{817957DF-95A4-C9C8-9959-3EC1C88FC6F6}" dt="2022-10-31T21:50:02.650" v="56"/>
          <ac:spMkLst>
            <pc:docMk/>
            <pc:sldMk cId="3706376714" sldId="262"/>
            <ac:spMk id="3" creationId="{00000000-0000-0000-0000-000000000000}"/>
          </ac:spMkLst>
        </pc:spChg>
        <pc:graphicFrameChg chg="add">
          <ac:chgData name="Kristina Elen" userId="S::kelen@herzing.ca::79a21bbd-83f7-4e16-a863-8531c314eb69" providerId="AD" clId="Web-{817957DF-95A4-C9C8-9959-3EC1C88FC6F6}" dt="2022-10-31T21:50:02.650" v="56"/>
          <ac:graphicFrameMkLst>
            <pc:docMk/>
            <pc:sldMk cId="3706376714" sldId="262"/>
            <ac:graphicFrameMk id="5" creationId="{3A5DD9D1-A718-4384-572C-50DACECB2A9E}"/>
          </ac:graphicFrameMkLst>
        </pc:graphicFrameChg>
      </pc:sldChg>
      <pc:sldChg chg="addSp delSp add">
        <pc:chgData name="Kristina Elen" userId="S::kelen@herzing.ca::79a21bbd-83f7-4e16-a863-8531c314eb69" providerId="AD" clId="Web-{817957DF-95A4-C9C8-9959-3EC1C88FC6F6}" dt="2022-10-31T21:49:54.697" v="55"/>
        <pc:sldMkLst>
          <pc:docMk/>
          <pc:sldMk cId="3321448929" sldId="263"/>
        </pc:sldMkLst>
        <pc:spChg chg="del">
          <ac:chgData name="Kristina Elen" userId="S::kelen@herzing.ca::79a21bbd-83f7-4e16-a863-8531c314eb69" providerId="AD" clId="Web-{817957DF-95A4-C9C8-9959-3EC1C88FC6F6}" dt="2022-10-31T21:49:54.697" v="55"/>
          <ac:spMkLst>
            <pc:docMk/>
            <pc:sldMk cId="3321448929" sldId="263"/>
            <ac:spMk id="3" creationId="{00000000-0000-0000-0000-000000000000}"/>
          </ac:spMkLst>
        </pc:spChg>
        <pc:graphicFrameChg chg="add">
          <ac:chgData name="Kristina Elen" userId="S::kelen@herzing.ca::79a21bbd-83f7-4e16-a863-8531c314eb69" providerId="AD" clId="Web-{817957DF-95A4-C9C8-9959-3EC1C88FC6F6}" dt="2022-10-31T21:49:54.697" v="55"/>
          <ac:graphicFrameMkLst>
            <pc:docMk/>
            <pc:sldMk cId="3321448929" sldId="263"/>
            <ac:graphicFrameMk id="5" creationId="{1F0CFF3E-2144-F364-F256-AF72D240D55A}"/>
          </ac:graphicFrameMkLst>
        </pc:graphicFrameChg>
      </pc:sldChg>
      <pc:sldChg chg="del">
        <pc:chgData name="Kristina Elen" userId="S::kelen@herzing.ca::79a21bbd-83f7-4e16-a863-8531c314eb69" providerId="AD" clId="Web-{817957DF-95A4-C9C8-9959-3EC1C88FC6F6}" dt="2022-10-31T21:44:45.677" v="8"/>
        <pc:sldMkLst>
          <pc:docMk/>
          <pc:sldMk cId="3693846645" sldId="263"/>
        </pc:sldMkLst>
      </pc:sldChg>
      <pc:sldChg chg="addSp delSp add">
        <pc:chgData name="Kristina Elen" userId="S::kelen@herzing.ca::79a21bbd-83f7-4e16-a863-8531c314eb69" providerId="AD" clId="Web-{817957DF-95A4-C9C8-9959-3EC1C88FC6F6}" dt="2022-10-31T21:49:46.462" v="54"/>
        <pc:sldMkLst>
          <pc:docMk/>
          <pc:sldMk cId="2110526594" sldId="264"/>
        </pc:sldMkLst>
        <pc:spChg chg="del">
          <ac:chgData name="Kristina Elen" userId="S::kelen@herzing.ca::79a21bbd-83f7-4e16-a863-8531c314eb69" providerId="AD" clId="Web-{817957DF-95A4-C9C8-9959-3EC1C88FC6F6}" dt="2022-10-31T21:49:46.462" v="54"/>
          <ac:spMkLst>
            <pc:docMk/>
            <pc:sldMk cId="2110526594" sldId="264"/>
            <ac:spMk id="3" creationId="{00000000-0000-0000-0000-000000000000}"/>
          </ac:spMkLst>
        </pc:spChg>
        <pc:graphicFrameChg chg="add">
          <ac:chgData name="Kristina Elen" userId="S::kelen@herzing.ca::79a21bbd-83f7-4e16-a863-8531c314eb69" providerId="AD" clId="Web-{817957DF-95A4-C9C8-9959-3EC1C88FC6F6}" dt="2022-10-31T21:49:46.462" v="54"/>
          <ac:graphicFrameMkLst>
            <pc:docMk/>
            <pc:sldMk cId="2110526594" sldId="264"/>
            <ac:graphicFrameMk id="5" creationId="{DA8D17F0-C4EB-BFB8-1452-AC79273AD25B}"/>
          </ac:graphicFrameMkLst>
        </pc:graphicFrameChg>
      </pc:sldChg>
      <pc:sldChg chg="del">
        <pc:chgData name="Kristina Elen" userId="S::kelen@herzing.ca::79a21bbd-83f7-4e16-a863-8531c314eb69" providerId="AD" clId="Web-{817957DF-95A4-C9C8-9959-3EC1C88FC6F6}" dt="2022-10-31T21:44:45.677" v="9"/>
        <pc:sldMkLst>
          <pc:docMk/>
          <pc:sldMk cId="3603570555" sldId="264"/>
        </pc:sldMkLst>
      </pc:sldChg>
      <pc:sldChg chg="addSp modSp add mod setBg">
        <pc:chgData name="Kristina Elen" userId="S::kelen@herzing.ca::79a21bbd-83f7-4e16-a863-8531c314eb69" providerId="AD" clId="Web-{817957DF-95A4-C9C8-9959-3EC1C88FC6F6}" dt="2022-10-31T21:48:19.602" v="43"/>
        <pc:sldMkLst>
          <pc:docMk/>
          <pc:sldMk cId="2793952246" sldId="265"/>
        </pc:sldMkLst>
        <pc:spChg chg="mod">
          <ac:chgData name="Kristina Elen" userId="S::kelen@herzing.ca::79a21bbd-83f7-4e16-a863-8531c314eb69" providerId="AD" clId="Web-{817957DF-95A4-C9C8-9959-3EC1C88FC6F6}" dt="2022-10-31T21:48:19.602" v="43"/>
          <ac:spMkLst>
            <pc:docMk/>
            <pc:sldMk cId="2793952246" sldId="265"/>
            <ac:spMk id="2" creationId="{00000000-0000-0000-0000-000000000000}"/>
          </ac:spMkLst>
        </pc:spChg>
        <pc:spChg chg="mod">
          <ac:chgData name="Kristina Elen" userId="S::kelen@herzing.ca::79a21bbd-83f7-4e16-a863-8531c314eb69" providerId="AD" clId="Web-{817957DF-95A4-C9C8-9959-3EC1C88FC6F6}" dt="2022-10-31T21:48:19.602" v="43"/>
          <ac:spMkLst>
            <pc:docMk/>
            <pc:sldMk cId="2793952246" sldId="265"/>
            <ac:spMk id="3" creationId="{00000000-0000-0000-0000-000000000000}"/>
          </ac:spMkLst>
        </pc:spChg>
        <pc:spChg chg="add">
          <ac:chgData name="Kristina Elen" userId="S::kelen@herzing.ca::79a21bbd-83f7-4e16-a863-8531c314eb69" providerId="AD" clId="Web-{817957DF-95A4-C9C8-9959-3EC1C88FC6F6}" dt="2022-10-31T21:48:19.602" v="43"/>
          <ac:spMkLst>
            <pc:docMk/>
            <pc:sldMk cId="2793952246" sldId="265"/>
            <ac:spMk id="8" creationId="{B775CD93-9DF2-48CB-9F57-1BCA9A46C7FA}"/>
          </ac:spMkLst>
        </pc:spChg>
        <pc:spChg chg="add">
          <ac:chgData name="Kristina Elen" userId="S::kelen@herzing.ca::79a21bbd-83f7-4e16-a863-8531c314eb69" providerId="AD" clId="Web-{817957DF-95A4-C9C8-9959-3EC1C88FC6F6}" dt="2022-10-31T21:48:19.602" v="43"/>
          <ac:spMkLst>
            <pc:docMk/>
            <pc:sldMk cId="2793952246" sldId="265"/>
            <ac:spMk id="10" creationId="{6166C6D1-23AC-49C4-BA07-238E4E9F8CEB}"/>
          </ac:spMkLst>
        </pc:spChg>
        <pc:spChg chg="add">
          <ac:chgData name="Kristina Elen" userId="S::kelen@herzing.ca::79a21bbd-83f7-4e16-a863-8531c314eb69" providerId="AD" clId="Web-{817957DF-95A4-C9C8-9959-3EC1C88FC6F6}" dt="2022-10-31T21:48:19.602" v="43"/>
          <ac:spMkLst>
            <pc:docMk/>
            <pc:sldMk cId="2793952246" sldId="265"/>
            <ac:spMk id="12" creationId="{1C091803-41C2-48E0-9228-5148460C7479}"/>
          </ac:spMkLst>
        </pc:spChg>
      </pc:sldChg>
      <pc:sldChg chg="del">
        <pc:chgData name="Kristina Elen" userId="S::kelen@herzing.ca::79a21bbd-83f7-4e16-a863-8531c314eb69" providerId="AD" clId="Web-{817957DF-95A4-C9C8-9959-3EC1C88FC6F6}" dt="2022-10-31T21:44:45.677" v="10"/>
        <pc:sldMkLst>
          <pc:docMk/>
          <pc:sldMk cId="2849463304" sldId="265"/>
        </pc:sldMkLst>
      </pc:sldChg>
      <pc:sldChg chg="del">
        <pc:chgData name="Kristina Elen" userId="S::kelen@herzing.ca::79a21bbd-83f7-4e16-a863-8531c314eb69" providerId="AD" clId="Web-{817957DF-95A4-C9C8-9959-3EC1C88FC6F6}" dt="2022-10-31T21:44:45.677" v="11"/>
        <pc:sldMkLst>
          <pc:docMk/>
          <pc:sldMk cId="2025788501" sldId="266"/>
        </pc:sldMkLst>
      </pc:sldChg>
      <pc:sldChg chg="addSp delSp modSp add mod setBg">
        <pc:chgData name="Kristina Elen" userId="S::kelen@herzing.ca::79a21bbd-83f7-4e16-a863-8531c314eb69" providerId="AD" clId="Web-{817957DF-95A4-C9C8-9959-3EC1C88FC6F6}" dt="2022-10-31T21:49:33.274" v="53" actId="20577"/>
        <pc:sldMkLst>
          <pc:docMk/>
          <pc:sldMk cId="3011655191" sldId="266"/>
        </pc:sldMkLst>
        <pc:spChg chg="mod">
          <ac:chgData name="Kristina Elen" userId="S::kelen@herzing.ca::79a21bbd-83f7-4e16-a863-8531c314eb69" providerId="AD" clId="Web-{817957DF-95A4-C9C8-9959-3EC1C88FC6F6}" dt="2022-10-31T21:48:44.133" v="44"/>
          <ac:spMkLst>
            <pc:docMk/>
            <pc:sldMk cId="3011655191" sldId="266"/>
            <ac:spMk id="2" creationId="{00000000-0000-0000-0000-000000000000}"/>
          </ac:spMkLst>
        </pc:spChg>
        <pc:spChg chg="add del">
          <ac:chgData name="Kristina Elen" userId="S::kelen@herzing.ca::79a21bbd-83f7-4e16-a863-8531c314eb69" providerId="AD" clId="Web-{817957DF-95A4-C9C8-9959-3EC1C88FC6F6}" dt="2022-10-31T21:47:43.601" v="42"/>
          <ac:spMkLst>
            <pc:docMk/>
            <pc:sldMk cId="3011655191" sldId="266"/>
            <ac:spMk id="3" creationId="{00000000-0000-0000-0000-000000000000}"/>
          </ac:spMkLst>
        </pc:spChg>
        <pc:spChg chg="add">
          <ac:chgData name="Kristina Elen" userId="S::kelen@herzing.ca::79a21bbd-83f7-4e16-a863-8531c314eb69" providerId="AD" clId="Web-{817957DF-95A4-C9C8-9959-3EC1C88FC6F6}" dt="2022-10-31T21:48:44.133" v="44"/>
          <ac:spMkLst>
            <pc:docMk/>
            <pc:sldMk cId="3011655191" sldId="266"/>
            <ac:spMk id="12" creationId="{DD38EE57-B708-47C9-A4A4-E25F09FAB029}"/>
          </ac:spMkLst>
        </pc:spChg>
        <pc:grpChg chg="add">
          <ac:chgData name="Kristina Elen" userId="S::kelen@herzing.ca::79a21bbd-83f7-4e16-a863-8531c314eb69" providerId="AD" clId="Web-{817957DF-95A4-C9C8-9959-3EC1C88FC6F6}" dt="2022-10-31T21:48:44.133" v="44"/>
          <ac:grpSpMkLst>
            <pc:docMk/>
            <pc:sldMk cId="3011655191" sldId="266"/>
            <ac:grpSpMk id="14" creationId="{57A28182-58A5-4DBB-8F64-BD944BCA8154}"/>
          </ac:grpSpMkLst>
        </pc:grpChg>
        <pc:graphicFrameChg chg="add del">
          <ac:chgData name="Kristina Elen" userId="S::kelen@herzing.ca::79a21bbd-83f7-4e16-a863-8531c314eb69" providerId="AD" clId="Web-{817957DF-95A4-C9C8-9959-3EC1C88FC6F6}" dt="2022-10-31T21:47:43.586" v="41"/>
          <ac:graphicFrameMkLst>
            <pc:docMk/>
            <pc:sldMk cId="3011655191" sldId="266"/>
            <ac:graphicFrameMk id="5" creationId="{4BE9CA97-194D-916E-4701-2EE4C3F59B37}"/>
          </ac:graphicFrameMkLst>
        </pc:graphicFrameChg>
        <pc:graphicFrameChg chg="add mod modGraphic">
          <ac:chgData name="Kristina Elen" userId="S::kelen@herzing.ca::79a21bbd-83f7-4e16-a863-8531c314eb69" providerId="AD" clId="Web-{817957DF-95A4-C9C8-9959-3EC1C88FC6F6}" dt="2022-10-31T21:49:33.274" v="53" actId="20577"/>
          <ac:graphicFrameMkLst>
            <pc:docMk/>
            <pc:sldMk cId="3011655191" sldId="266"/>
            <ac:graphicFrameMk id="7" creationId="{4DA938E7-B0DC-8DB8-2636-A37D71E16B5B}"/>
          </ac:graphicFrameMkLst>
        </pc:graphicFrameChg>
      </pc:sldChg>
      <pc:sldChg chg="addSp delSp modSp add mod setBg">
        <pc:chgData name="Kristina Elen" userId="S::kelen@herzing.ca::79a21bbd-83f7-4e16-a863-8531c314eb69" providerId="AD" clId="Web-{817957DF-95A4-C9C8-9959-3EC1C88FC6F6}" dt="2022-10-31T21:47:28.726" v="39"/>
        <pc:sldMkLst>
          <pc:docMk/>
          <pc:sldMk cId="1986913388" sldId="267"/>
        </pc:sldMkLst>
        <pc:spChg chg="mod">
          <ac:chgData name="Kristina Elen" userId="S::kelen@herzing.ca::79a21bbd-83f7-4e16-a863-8531c314eb69" providerId="AD" clId="Web-{817957DF-95A4-C9C8-9959-3EC1C88FC6F6}" dt="2022-10-31T21:47:28.726" v="39"/>
          <ac:spMkLst>
            <pc:docMk/>
            <pc:sldMk cId="1986913388" sldId="267"/>
            <ac:spMk id="2" creationId="{00000000-0000-0000-0000-000000000000}"/>
          </ac:spMkLst>
        </pc:spChg>
        <pc:spChg chg="del">
          <ac:chgData name="Kristina Elen" userId="S::kelen@herzing.ca::79a21bbd-83f7-4e16-a863-8531c314eb69" providerId="AD" clId="Web-{817957DF-95A4-C9C8-9959-3EC1C88FC6F6}" dt="2022-10-31T21:47:28.726" v="39"/>
          <ac:spMkLst>
            <pc:docMk/>
            <pc:sldMk cId="1986913388" sldId="267"/>
            <ac:spMk id="3" creationId="{00000000-0000-0000-0000-000000000000}"/>
          </ac:spMkLst>
        </pc:spChg>
        <pc:spChg chg="add">
          <ac:chgData name="Kristina Elen" userId="S::kelen@herzing.ca::79a21bbd-83f7-4e16-a863-8531c314eb69" providerId="AD" clId="Web-{817957DF-95A4-C9C8-9959-3EC1C88FC6F6}" dt="2022-10-31T21:47:28.726" v="39"/>
          <ac:spMkLst>
            <pc:docMk/>
            <pc:sldMk cId="1986913388" sldId="267"/>
            <ac:spMk id="9" creationId="{07E773EB-1EC1-4E49-9DE2-E6F460497242}"/>
          </ac:spMkLst>
        </pc:spChg>
        <pc:graphicFrameChg chg="add">
          <ac:chgData name="Kristina Elen" userId="S::kelen@herzing.ca::79a21bbd-83f7-4e16-a863-8531c314eb69" providerId="AD" clId="Web-{817957DF-95A4-C9C8-9959-3EC1C88FC6F6}" dt="2022-10-31T21:47:28.726" v="39"/>
          <ac:graphicFrameMkLst>
            <pc:docMk/>
            <pc:sldMk cId="1986913388" sldId="267"/>
            <ac:graphicFrameMk id="5" creationId="{C4FDB71E-95EF-73DC-25FA-BF0E4814B254}"/>
          </ac:graphicFrameMkLst>
        </pc:graphicFrameChg>
      </pc:sldChg>
      <pc:sldChg chg="del">
        <pc:chgData name="Kristina Elen" userId="S::kelen@herzing.ca::79a21bbd-83f7-4e16-a863-8531c314eb69" providerId="AD" clId="Web-{817957DF-95A4-C9C8-9959-3EC1C88FC6F6}" dt="2022-10-31T21:44:45.677" v="12"/>
        <pc:sldMkLst>
          <pc:docMk/>
          <pc:sldMk cId="2926888768" sldId="267"/>
        </pc:sldMkLst>
      </pc:sldChg>
      <pc:sldChg chg="del">
        <pc:chgData name="Kristina Elen" userId="S::kelen@herzing.ca::79a21bbd-83f7-4e16-a863-8531c314eb69" providerId="AD" clId="Web-{817957DF-95A4-C9C8-9959-3EC1C88FC6F6}" dt="2022-10-31T21:44:45.677" v="13"/>
        <pc:sldMkLst>
          <pc:docMk/>
          <pc:sldMk cId="297584059" sldId="268"/>
        </pc:sldMkLst>
      </pc:sldChg>
      <pc:sldChg chg="addSp delSp add">
        <pc:chgData name="Kristina Elen" userId="S::kelen@herzing.ca::79a21bbd-83f7-4e16-a863-8531c314eb69" providerId="AD" clId="Web-{817957DF-95A4-C9C8-9959-3EC1C88FC6F6}" dt="2022-10-31T21:47:09.038" v="38"/>
        <pc:sldMkLst>
          <pc:docMk/>
          <pc:sldMk cId="1911096653" sldId="268"/>
        </pc:sldMkLst>
        <pc:spChg chg="del">
          <ac:chgData name="Kristina Elen" userId="S::kelen@herzing.ca::79a21bbd-83f7-4e16-a863-8531c314eb69" providerId="AD" clId="Web-{817957DF-95A4-C9C8-9959-3EC1C88FC6F6}" dt="2022-10-31T21:47:09.038" v="38"/>
          <ac:spMkLst>
            <pc:docMk/>
            <pc:sldMk cId="1911096653" sldId="268"/>
            <ac:spMk id="3" creationId="{00000000-0000-0000-0000-000000000000}"/>
          </ac:spMkLst>
        </pc:spChg>
        <pc:graphicFrameChg chg="add">
          <ac:chgData name="Kristina Elen" userId="S::kelen@herzing.ca::79a21bbd-83f7-4e16-a863-8531c314eb69" providerId="AD" clId="Web-{817957DF-95A4-C9C8-9959-3EC1C88FC6F6}" dt="2022-10-31T21:47:09.038" v="38"/>
          <ac:graphicFrameMkLst>
            <pc:docMk/>
            <pc:sldMk cId="1911096653" sldId="268"/>
            <ac:graphicFrameMk id="5" creationId="{2F2E5851-7312-A1FE-414E-F69F7DB54EEE}"/>
          </ac:graphicFrameMkLst>
        </pc:graphicFrameChg>
      </pc:sldChg>
      <pc:sldChg chg="addSp delSp add">
        <pc:chgData name="Kristina Elen" userId="S::kelen@herzing.ca::79a21bbd-83f7-4e16-a863-8531c314eb69" providerId="AD" clId="Web-{817957DF-95A4-C9C8-9959-3EC1C88FC6F6}" dt="2022-10-31T21:46:10.803" v="37"/>
        <pc:sldMkLst>
          <pc:docMk/>
          <pc:sldMk cId="438927597" sldId="269"/>
        </pc:sldMkLst>
        <pc:spChg chg="del">
          <ac:chgData name="Kristina Elen" userId="S::kelen@herzing.ca::79a21bbd-83f7-4e16-a863-8531c314eb69" providerId="AD" clId="Web-{817957DF-95A4-C9C8-9959-3EC1C88FC6F6}" dt="2022-10-31T21:46:10.803" v="37"/>
          <ac:spMkLst>
            <pc:docMk/>
            <pc:sldMk cId="438927597" sldId="269"/>
            <ac:spMk id="3" creationId="{00000000-0000-0000-0000-000000000000}"/>
          </ac:spMkLst>
        </pc:spChg>
        <pc:graphicFrameChg chg="add">
          <ac:chgData name="Kristina Elen" userId="S::kelen@herzing.ca::79a21bbd-83f7-4e16-a863-8531c314eb69" providerId="AD" clId="Web-{817957DF-95A4-C9C8-9959-3EC1C88FC6F6}" dt="2022-10-31T21:46:10.803" v="37"/>
          <ac:graphicFrameMkLst>
            <pc:docMk/>
            <pc:sldMk cId="438927597" sldId="269"/>
            <ac:graphicFrameMk id="5" creationId="{FA2C3785-7B93-C66A-1D7F-AA75EEF33C45}"/>
          </ac:graphicFrameMkLst>
        </pc:graphicFrameChg>
      </pc:sldChg>
      <pc:sldChg chg="del">
        <pc:chgData name="Kristina Elen" userId="S::kelen@herzing.ca::79a21bbd-83f7-4e16-a863-8531c314eb69" providerId="AD" clId="Web-{817957DF-95A4-C9C8-9959-3EC1C88FC6F6}" dt="2022-10-31T21:44:45.677" v="14"/>
        <pc:sldMkLst>
          <pc:docMk/>
          <pc:sldMk cId="3533748214" sldId="269"/>
        </pc:sldMkLst>
      </pc:sldChg>
      <pc:sldChg chg="del">
        <pc:chgData name="Kristina Elen" userId="S::kelen@herzing.ca::79a21bbd-83f7-4e16-a863-8531c314eb69" providerId="AD" clId="Web-{817957DF-95A4-C9C8-9959-3EC1C88FC6F6}" dt="2022-10-31T21:44:45.677" v="15"/>
        <pc:sldMkLst>
          <pc:docMk/>
          <pc:sldMk cId="1177381126" sldId="270"/>
        </pc:sldMkLst>
      </pc:sldChg>
      <pc:sldChg chg="addSp delSp add">
        <pc:chgData name="Kristina Elen" userId="S::kelen@herzing.ca::79a21bbd-83f7-4e16-a863-8531c314eb69" providerId="AD" clId="Web-{817957DF-95A4-C9C8-9959-3EC1C88FC6F6}" dt="2022-10-31T21:46:03.069" v="36"/>
        <pc:sldMkLst>
          <pc:docMk/>
          <pc:sldMk cId="1351242174" sldId="270"/>
        </pc:sldMkLst>
        <pc:spChg chg="del">
          <ac:chgData name="Kristina Elen" userId="S::kelen@herzing.ca::79a21bbd-83f7-4e16-a863-8531c314eb69" providerId="AD" clId="Web-{817957DF-95A4-C9C8-9959-3EC1C88FC6F6}" dt="2022-10-31T21:46:03.069" v="36"/>
          <ac:spMkLst>
            <pc:docMk/>
            <pc:sldMk cId="1351242174" sldId="270"/>
            <ac:spMk id="3" creationId="{00000000-0000-0000-0000-000000000000}"/>
          </ac:spMkLst>
        </pc:spChg>
        <pc:graphicFrameChg chg="add">
          <ac:chgData name="Kristina Elen" userId="S::kelen@herzing.ca::79a21bbd-83f7-4e16-a863-8531c314eb69" providerId="AD" clId="Web-{817957DF-95A4-C9C8-9959-3EC1C88FC6F6}" dt="2022-10-31T21:46:03.069" v="36"/>
          <ac:graphicFrameMkLst>
            <pc:docMk/>
            <pc:sldMk cId="1351242174" sldId="270"/>
            <ac:graphicFrameMk id="5" creationId="{6DA76F37-4226-D2F7-2969-4E81227B1C80}"/>
          </ac:graphicFrameMkLst>
        </pc:graphicFrameChg>
      </pc:sldChg>
      <pc:sldChg chg="del">
        <pc:chgData name="Kristina Elen" userId="S::kelen@herzing.ca::79a21bbd-83f7-4e16-a863-8531c314eb69" providerId="AD" clId="Web-{817957DF-95A4-C9C8-9959-3EC1C88FC6F6}" dt="2022-10-31T21:44:45.677" v="16"/>
        <pc:sldMkLst>
          <pc:docMk/>
          <pc:sldMk cId="1350645108" sldId="271"/>
        </pc:sldMkLst>
      </pc:sldChg>
      <pc:sldChg chg="addSp modSp add mod setBg">
        <pc:chgData name="Kristina Elen" userId="S::kelen@herzing.ca::79a21bbd-83f7-4e16-a863-8531c314eb69" providerId="AD" clId="Web-{817957DF-95A4-C9C8-9959-3EC1C88FC6F6}" dt="2022-10-31T21:45:55.303" v="35"/>
        <pc:sldMkLst>
          <pc:docMk/>
          <pc:sldMk cId="1845529820" sldId="271"/>
        </pc:sldMkLst>
        <pc:spChg chg="mod">
          <ac:chgData name="Kristina Elen" userId="S::kelen@herzing.ca::79a21bbd-83f7-4e16-a863-8531c314eb69" providerId="AD" clId="Web-{817957DF-95A4-C9C8-9959-3EC1C88FC6F6}" dt="2022-10-31T21:45:55.303" v="35"/>
          <ac:spMkLst>
            <pc:docMk/>
            <pc:sldMk cId="1845529820" sldId="271"/>
            <ac:spMk id="2" creationId="{00000000-0000-0000-0000-000000000000}"/>
          </ac:spMkLst>
        </pc:spChg>
        <pc:spChg chg="mod">
          <ac:chgData name="Kristina Elen" userId="S::kelen@herzing.ca::79a21bbd-83f7-4e16-a863-8531c314eb69" providerId="AD" clId="Web-{817957DF-95A4-C9C8-9959-3EC1C88FC6F6}" dt="2022-10-31T21:45:55.303" v="35"/>
          <ac:spMkLst>
            <pc:docMk/>
            <pc:sldMk cId="1845529820" sldId="271"/>
            <ac:spMk id="3" creationId="{00000000-0000-0000-0000-000000000000}"/>
          </ac:spMkLst>
        </pc:spChg>
        <pc:picChg chg="add">
          <ac:chgData name="Kristina Elen" userId="S::kelen@herzing.ca::79a21bbd-83f7-4e16-a863-8531c314eb69" providerId="AD" clId="Web-{817957DF-95A4-C9C8-9959-3EC1C88FC6F6}" dt="2022-10-31T21:45:55.303" v="35"/>
          <ac:picMkLst>
            <pc:docMk/>
            <pc:sldMk cId="1845529820" sldId="271"/>
            <ac:picMk id="5" creationId="{F788C96B-59A1-E7FA-1067-E89359C5A7D8}"/>
          </ac:picMkLst>
        </pc:picChg>
        <pc:cxnChg chg="add">
          <ac:chgData name="Kristina Elen" userId="S::kelen@herzing.ca::79a21bbd-83f7-4e16-a863-8531c314eb69" providerId="AD" clId="Web-{817957DF-95A4-C9C8-9959-3EC1C88FC6F6}" dt="2022-10-31T21:45:55.303" v="35"/>
          <ac:cxnSpMkLst>
            <pc:docMk/>
            <pc:sldMk cId="1845529820" sldId="271"/>
            <ac:cxnSpMk id="9" creationId="{A7F400EE-A8A5-48AF-B4D6-291B52C6F0B0}"/>
          </ac:cxnSpMkLst>
        </pc:cxnChg>
      </pc:sldChg>
      <pc:sldChg chg="del">
        <pc:chgData name="Kristina Elen" userId="S::kelen@herzing.ca::79a21bbd-83f7-4e16-a863-8531c314eb69" providerId="AD" clId="Web-{817957DF-95A4-C9C8-9959-3EC1C88FC6F6}" dt="2022-10-31T21:44:45.677" v="17"/>
        <pc:sldMkLst>
          <pc:docMk/>
          <pc:sldMk cId="1358860480" sldId="272"/>
        </pc:sldMkLst>
      </pc:sldChg>
      <pc:sldChg chg="del">
        <pc:chgData name="Kristina Elen" userId="S::kelen@herzing.ca::79a21bbd-83f7-4e16-a863-8531c314eb69" providerId="AD" clId="Web-{817957DF-95A4-C9C8-9959-3EC1C88FC6F6}" dt="2022-10-31T21:44:45.677" v="18"/>
        <pc:sldMkLst>
          <pc:docMk/>
          <pc:sldMk cId="4031842315" sldId="273"/>
        </pc:sldMkLst>
      </pc:sldChg>
      <pc:sldChg chg="del">
        <pc:chgData name="Kristina Elen" userId="S::kelen@herzing.ca::79a21bbd-83f7-4e16-a863-8531c314eb69" providerId="AD" clId="Web-{817957DF-95A4-C9C8-9959-3EC1C88FC6F6}" dt="2022-10-31T21:44:45.677" v="19"/>
        <pc:sldMkLst>
          <pc:docMk/>
          <pc:sldMk cId="1438284417" sldId="274"/>
        </pc:sldMkLst>
      </pc:sldChg>
      <pc:sldChg chg="del">
        <pc:chgData name="Kristina Elen" userId="S::kelen@herzing.ca::79a21bbd-83f7-4e16-a863-8531c314eb69" providerId="AD" clId="Web-{817957DF-95A4-C9C8-9959-3EC1C88FC6F6}" dt="2022-10-31T21:44:36.114" v="3"/>
        <pc:sldMkLst>
          <pc:docMk/>
          <pc:sldMk cId="3873890643" sldId="275"/>
        </pc:sldMkLst>
      </pc:sldChg>
      <pc:sldMasterChg chg="add addSldLayout">
        <pc:chgData name="Kristina Elen" userId="S::kelen@herzing.ca::79a21bbd-83f7-4e16-a863-8531c314eb69" providerId="AD" clId="Web-{817957DF-95A4-C9C8-9959-3EC1C88FC6F6}" dt="2022-10-31T21:45:43.131" v="21"/>
        <pc:sldMasterMkLst>
          <pc:docMk/>
          <pc:sldMasterMk cId="772129693" sldId="2147483648"/>
        </pc:sldMasterMkLst>
        <pc:sldLayoutChg chg="add">
          <pc:chgData name="Kristina Elen" userId="S::kelen@herzing.ca::79a21bbd-83f7-4e16-a863-8531c314eb69" providerId="AD" clId="Web-{817957DF-95A4-C9C8-9959-3EC1C88FC6F6}" dt="2022-10-31T21:45:43.131" v="21"/>
          <pc:sldLayoutMkLst>
            <pc:docMk/>
            <pc:sldMasterMk cId="772129693" sldId="2147483648"/>
            <pc:sldLayoutMk cId="2247753050" sldId="2147483649"/>
          </pc:sldLayoutMkLst>
        </pc:sldLayoutChg>
        <pc:sldLayoutChg chg="add">
          <pc:chgData name="Kristina Elen" userId="S::kelen@herzing.ca::79a21bbd-83f7-4e16-a863-8531c314eb69" providerId="AD" clId="Web-{817957DF-95A4-C9C8-9959-3EC1C88FC6F6}" dt="2022-10-31T21:45:43.131" v="21"/>
          <pc:sldLayoutMkLst>
            <pc:docMk/>
            <pc:sldMasterMk cId="772129693" sldId="2147483648"/>
            <pc:sldLayoutMk cId="2364261388" sldId="2147483650"/>
          </pc:sldLayoutMkLst>
        </pc:sldLayoutChg>
        <pc:sldLayoutChg chg="add">
          <pc:chgData name="Kristina Elen" userId="S::kelen@herzing.ca::79a21bbd-83f7-4e16-a863-8531c314eb69" providerId="AD" clId="Web-{817957DF-95A4-C9C8-9959-3EC1C88FC6F6}" dt="2022-10-31T21:45:43.131" v="21"/>
          <pc:sldLayoutMkLst>
            <pc:docMk/>
            <pc:sldMasterMk cId="772129693" sldId="2147483648"/>
            <pc:sldLayoutMk cId="4186475794" sldId="2147483651"/>
          </pc:sldLayoutMkLst>
        </pc:sldLayoutChg>
        <pc:sldLayoutChg chg="add">
          <pc:chgData name="Kristina Elen" userId="S::kelen@herzing.ca::79a21bbd-83f7-4e16-a863-8531c314eb69" providerId="AD" clId="Web-{817957DF-95A4-C9C8-9959-3EC1C88FC6F6}" dt="2022-10-31T21:45:43.131" v="21"/>
          <pc:sldLayoutMkLst>
            <pc:docMk/>
            <pc:sldMasterMk cId="772129693" sldId="2147483648"/>
            <pc:sldLayoutMk cId="2287197254" sldId="2147483652"/>
          </pc:sldLayoutMkLst>
        </pc:sldLayoutChg>
        <pc:sldLayoutChg chg="add">
          <pc:chgData name="Kristina Elen" userId="S::kelen@herzing.ca::79a21bbd-83f7-4e16-a863-8531c314eb69" providerId="AD" clId="Web-{817957DF-95A4-C9C8-9959-3EC1C88FC6F6}" dt="2022-10-31T21:45:43.131" v="21"/>
          <pc:sldLayoutMkLst>
            <pc:docMk/>
            <pc:sldMasterMk cId="772129693" sldId="2147483648"/>
            <pc:sldLayoutMk cId="1927743652" sldId="2147483653"/>
          </pc:sldLayoutMkLst>
        </pc:sldLayoutChg>
        <pc:sldLayoutChg chg="add">
          <pc:chgData name="Kristina Elen" userId="S::kelen@herzing.ca::79a21bbd-83f7-4e16-a863-8531c314eb69" providerId="AD" clId="Web-{817957DF-95A4-C9C8-9959-3EC1C88FC6F6}" dt="2022-10-31T21:45:43.131" v="21"/>
          <pc:sldLayoutMkLst>
            <pc:docMk/>
            <pc:sldMasterMk cId="772129693" sldId="2147483648"/>
            <pc:sldLayoutMk cId="3772406163" sldId="2147483654"/>
          </pc:sldLayoutMkLst>
        </pc:sldLayoutChg>
        <pc:sldLayoutChg chg="add">
          <pc:chgData name="Kristina Elen" userId="S::kelen@herzing.ca::79a21bbd-83f7-4e16-a863-8531c314eb69" providerId="AD" clId="Web-{817957DF-95A4-C9C8-9959-3EC1C88FC6F6}" dt="2022-10-31T21:45:43.131" v="21"/>
          <pc:sldLayoutMkLst>
            <pc:docMk/>
            <pc:sldMasterMk cId="772129693" sldId="2147483648"/>
            <pc:sldLayoutMk cId="4101508065" sldId="2147483655"/>
          </pc:sldLayoutMkLst>
        </pc:sldLayoutChg>
        <pc:sldLayoutChg chg="add">
          <pc:chgData name="Kristina Elen" userId="S::kelen@herzing.ca::79a21bbd-83f7-4e16-a863-8531c314eb69" providerId="AD" clId="Web-{817957DF-95A4-C9C8-9959-3EC1C88FC6F6}" dt="2022-10-31T21:45:43.131" v="21"/>
          <pc:sldLayoutMkLst>
            <pc:docMk/>
            <pc:sldMasterMk cId="772129693" sldId="2147483648"/>
            <pc:sldLayoutMk cId="407925050" sldId="2147483656"/>
          </pc:sldLayoutMkLst>
        </pc:sldLayoutChg>
        <pc:sldLayoutChg chg="add">
          <pc:chgData name="Kristina Elen" userId="S::kelen@herzing.ca::79a21bbd-83f7-4e16-a863-8531c314eb69" providerId="AD" clId="Web-{817957DF-95A4-C9C8-9959-3EC1C88FC6F6}" dt="2022-10-31T21:45:43.131" v="21"/>
          <pc:sldLayoutMkLst>
            <pc:docMk/>
            <pc:sldMasterMk cId="772129693" sldId="2147483648"/>
            <pc:sldLayoutMk cId="228701501" sldId="2147483657"/>
          </pc:sldLayoutMkLst>
        </pc:sldLayoutChg>
        <pc:sldLayoutChg chg="add">
          <pc:chgData name="Kristina Elen" userId="S::kelen@herzing.ca::79a21bbd-83f7-4e16-a863-8531c314eb69" providerId="AD" clId="Web-{817957DF-95A4-C9C8-9959-3EC1C88FC6F6}" dt="2022-10-31T21:45:43.131" v="21"/>
          <pc:sldLayoutMkLst>
            <pc:docMk/>
            <pc:sldMasterMk cId="772129693" sldId="2147483648"/>
            <pc:sldLayoutMk cId="351760998" sldId="2147483658"/>
          </pc:sldLayoutMkLst>
        </pc:sldLayoutChg>
        <pc:sldLayoutChg chg="add">
          <pc:chgData name="Kristina Elen" userId="S::kelen@herzing.ca::79a21bbd-83f7-4e16-a863-8531c314eb69" providerId="AD" clId="Web-{817957DF-95A4-C9C8-9959-3EC1C88FC6F6}" dt="2022-10-31T21:45:43.131" v="21"/>
          <pc:sldLayoutMkLst>
            <pc:docMk/>
            <pc:sldMasterMk cId="772129693" sldId="2147483648"/>
            <pc:sldLayoutMk cId="1379400583" sldId="2147483659"/>
          </pc:sldLayoutMkLst>
        </pc:sldLayoutChg>
      </pc:sldMasterChg>
      <pc:sldMasterChg chg="replId modSldLayout">
        <pc:chgData name="Kristina Elen" userId="S::kelen@herzing.ca::79a21bbd-83f7-4e16-a863-8531c314eb69" providerId="AD" clId="Web-{817957DF-95A4-C9C8-9959-3EC1C88FC6F6}" dt="2022-10-31T21:45:43.131" v="21"/>
        <pc:sldMasterMkLst>
          <pc:docMk/>
          <pc:sldMasterMk cId="1549053606" sldId="2147483708"/>
        </pc:sldMasterMkLst>
        <pc:sldLayoutChg chg="replId">
          <pc:chgData name="Kristina Elen" userId="S::kelen@herzing.ca::79a21bbd-83f7-4e16-a863-8531c314eb69" providerId="AD" clId="Web-{817957DF-95A4-C9C8-9959-3EC1C88FC6F6}" dt="2022-10-31T21:45:43.131" v="21"/>
          <pc:sldLayoutMkLst>
            <pc:docMk/>
            <pc:sldMasterMk cId="1549053606" sldId="2147483708"/>
            <pc:sldLayoutMk cId="2254254833" sldId="2147483709"/>
          </pc:sldLayoutMkLst>
        </pc:sldLayoutChg>
        <pc:sldLayoutChg chg="replId">
          <pc:chgData name="Kristina Elen" userId="S::kelen@herzing.ca::79a21bbd-83f7-4e16-a863-8531c314eb69" providerId="AD" clId="Web-{817957DF-95A4-C9C8-9959-3EC1C88FC6F6}" dt="2022-10-31T21:45:43.131" v="21"/>
          <pc:sldLayoutMkLst>
            <pc:docMk/>
            <pc:sldMasterMk cId="1549053606" sldId="2147483708"/>
            <pc:sldLayoutMk cId="3527934086" sldId="2147483710"/>
          </pc:sldLayoutMkLst>
        </pc:sldLayoutChg>
        <pc:sldLayoutChg chg="replId">
          <pc:chgData name="Kristina Elen" userId="S::kelen@herzing.ca::79a21bbd-83f7-4e16-a863-8531c314eb69" providerId="AD" clId="Web-{817957DF-95A4-C9C8-9959-3EC1C88FC6F6}" dt="2022-10-31T21:45:43.131" v="21"/>
          <pc:sldLayoutMkLst>
            <pc:docMk/>
            <pc:sldMasterMk cId="1549053606" sldId="2147483708"/>
            <pc:sldLayoutMk cId="2021970237" sldId="2147483711"/>
          </pc:sldLayoutMkLst>
        </pc:sldLayoutChg>
        <pc:sldLayoutChg chg="replId">
          <pc:chgData name="Kristina Elen" userId="S::kelen@herzing.ca::79a21bbd-83f7-4e16-a863-8531c314eb69" providerId="AD" clId="Web-{817957DF-95A4-C9C8-9959-3EC1C88FC6F6}" dt="2022-10-31T21:45:43.131" v="21"/>
          <pc:sldLayoutMkLst>
            <pc:docMk/>
            <pc:sldMasterMk cId="1549053606" sldId="2147483708"/>
            <pc:sldLayoutMk cId="300125051" sldId="2147483712"/>
          </pc:sldLayoutMkLst>
        </pc:sldLayoutChg>
        <pc:sldLayoutChg chg="replId">
          <pc:chgData name="Kristina Elen" userId="S::kelen@herzing.ca::79a21bbd-83f7-4e16-a863-8531c314eb69" providerId="AD" clId="Web-{817957DF-95A4-C9C8-9959-3EC1C88FC6F6}" dt="2022-10-31T21:45:43.131" v="21"/>
          <pc:sldLayoutMkLst>
            <pc:docMk/>
            <pc:sldMasterMk cId="1549053606" sldId="2147483708"/>
            <pc:sldLayoutMk cId="435267465" sldId="2147483713"/>
          </pc:sldLayoutMkLst>
        </pc:sldLayoutChg>
        <pc:sldLayoutChg chg="replId">
          <pc:chgData name="Kristina Elen" userId="S::kelen@herzing.ca::79a21bbd-83f7-4e16-a863-8531c314eb69" providerId="AD" clId="Web-{817957DF-95A4-C9C8-9959-3EC1C88FC6F6}" dt="2022-10-31T21:45:43.131" v="21"/>
          <pc:sldLayoutMkLst>
            <pc:docMk/>
            <pc:sldMasterMk cId="1549053606" sldId="2147483708"/>
            <pc:sldLayoutMk cId="2099423845" sldId="2147483714"/>
          </pc:sldLayoutMkLst>
        </pc:sldLayoutChg>
        <pc:sldLayoutChg chg="replId">
          <pc:chgData name="Kristina Elen" userId="S::kelen@herzing.ca::79a21bbd-83f7-4e16-a863-8531c314eb69" providerId="AD" clId="Web-{817957DF-95A4-C9C8-9959-3EC1C88FC6F6}" dt="2022-10-31T21:45:43.131" v="21"/>
          <pc:sldLayoutMkLst>
            <pc:docMk/>
            <pc:sldMasterMk cId="1549053606" sldId="2147483708"/>
            <pc:sldLayoutMk cId="435208924" sldId="2147483715"/>
          </pc:sldLayoutMkLst>
        </pc:sldLayoutChg>
        <pc:sldLayoutChg chg="replId">
          <pc:chgData name="Kristina Elen" userId="S::kelen@herzing.ca::79a21bbd-83f7-4e16-a863-8531c314eb69" providerId="AD" clId="Web-{817957DF-95A4-C9C8-9959-3EC1C88FC6F6}" dt="2022-10-31T21:45:43.131" v="21"/>
          <pc:sldLayoutMkLst>
            <pc:docMk/>
            <pc:sldMasterMk cId="1549053606" sldId="2147483708"/>
            <pc:sldLayoutMk cId="3018465949" sldId="2147483716"/>
          </pc:sldLayoutMkLst>
        </pc:sldLayoutChg>
        <pc:sldLayoutChg chg="replId">
          <pc:chgData name="Kristina Elen" userId="S::kelen@herzing.ca::79a21bbd-83f7-4e16-a863-8531c314eb69" providerId="AD" clId="Web-{817957DF-95A4-C9C8-9959-3EC1C88FC6F6}" dt="2022-10-31T21:45:43.131" v="21"/>
          <pc:sldLayoutMkLst>
            <pc:docMk/>
            <pc:sldMasterMk cId="1549053606" sldId="2147483708"/>
            <pc:sldLayoutMk cId="1894796758" sldId="2147483717"/>
          </pc:sldLayoutMkLst>
        </pc:sldLayoutChg>
        <pc:sldLayoutChg chg="replId">
          <pc:chgData name="Kristina Elen" userId="S::kelen@herzing.ca::79a21bbd-83f7-4e16-a863-8531c314eb69" providerId="AD" clId="Web-{817957DF-95A4-C9C8-9959-3EC1C88FC6F6}" dt="2022-10-31T21:45:43.131" v="21"/>
          <pc:sldLayoutMkLst>
            <pc:docMk/>
            <pc:sldMasterMk cId="1549053606" sldId="2147483708"/>
            <pc:sldLayoutMk cId="799781104" sldId="2147483718"/>
          </pc:sldLayoutMkLst>
        </pc:sldLayoutChg>
        <pc:sldLayoutChg chg="replId">
          <pc:chgData name="Kristina Elen" userId="S::kelen@herzing.ca::79a21bbd-83f7-4e16-a863-8531c314eb69" providerId="AD" clId="Web-{817957DF-95A4-C9C8-9959-3EC1C88FC6F6}" dt="2022-10-31T21:45:43.131" v="21"/>
          <pc:sldLayoutMkLst>
            <pc:docMk/>
            <pc:sldMasterMk cId="1549053606" sldId="2147483708"/>
            <pc:sldLayoutMk cId="1023438173" sldId="2147483719"/>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8.svg"/></Relationships>
</file>

<file path=ppt/diagrams/_rels/data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8.svg"/></Relationships>
</file>

<file path=ppt/diagrams/_rels/data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8.svg"/></Relationships>
</file>

<file path=ppt/diagrams/_rels/drawing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8.svg"/></Relationships>
</file>

<file path=ppt/diagrams/_rels/drawing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C1A7CD-757F-45A0-AB0D-683F8E70CB2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14455A1-0915-42B1-ADAF-10748A2893CF}">
      <dgm:prSet/>
      <dgm:spPr/>
      <dgm:t>
        <a:bodyPr/>
        <a:lstStyle/>
        <a:p>
          <a:pPr>
            <a:lnSpc>
              <a:spcPct val="100000"/>
            </a:lnSpc>
          </a:pPr>
          <a:r>
            <a:rPr lang="en-US"/>
            <a:t>Functions are reusable pieces of code, that we can call any time to perform a specific set of actions. </a:t>
          </a:r>
        </a:p>
      </dgm:t>
    </dgm:pt>
    <dgm:pt modelId="{0AD4B720-E716-4692-A168-D0728D9616A2}" type="parTrans" cxnId="{C9E11CF5-7CBE-4384-BDA0-86841C85B564}">
      <dgm:prSet/>
      <dgm:spPr/>
      <dgm:t>
        <a:bodyPr/>
        <a:lstStyle/>
        <a:p>
          <a:endParaRPr lang="en-US"/>
        </a:p>
      </dgm:t>
    </dgm:pt>
    <dgm:pt modelId="{C374C647-E2A7-41A7-A9FE-BC6DC957D1DD}" type="sibTrans" cxnId="{C9E11CF5-7CBE-4384-BDA0-86841C85B564}">
      <dgm:prSet/>
      <dgm:spPr/>
      <dgm:t>
        <a:bodyPr/>
        <a:lstStyle/>
        <a:p>
          <a:endParaRPr lang="en-US"/>
        </a:p>
      </dgm:t>
    </dgm:pt>
    <dgm:pt modelId="{850E59BD-4FD0-46CD-8D9D-E752BD303DDD}">
      <dgm:prSet/>
      <dgm:spPr/>
      <dgm:t>
        <a:bodyPr/>
        <a:lstStyle/>
        <a:p>
          <a:pPr>
            <a:lnSpc>
              <a:spcPct val="100000"/>
            </a:lnSpc>
          </a:pPr>
          <a:r>
            <a:rPr lang="en-US"/>
            <a:t>There are built in functions in Python, but you can also create your own. </a:t>
          </a:r>
        </a:p>
      </dgm:t>
    </dgm:pt>
    <dgm:pt modelId="{86B651E0-C3A8-4AAA-B959-DA1D83A650AD}" type="parTrans" cxnId="{F5616B97-C132-4370-99C0-20100D12F3E5}">
      <dgm:prSet/>
      <dgm:spPr/>
      <dgm:t>
        <a:bodyPr/>
        <a:lstStyle/>
        <a:p>
          <a:endParaRPr lang="en-US"/>
        </a:p>
      </dgm:t>
    </dgm:pt>
    <dgm:pt modelId="{8DD383C4-2656-433B-8C99-B35D606DA1F6}" type="sibTrans" cxnId="{F5616B97-C132-4370-99C0-20100D12F3E5}">
      <dgm:prSet/>
      <dgm:spPr/>
      <dgm:t>
        <a:bodyPr/>
        <a:lstStyle/>
        <a:p>
          <a:endParaRPr lang="en-US"/>
        </a:p>
      </dgm:t>
    </dgm:pt>
    <dgm:pt modelId="{29BBA35B-1AB2-4BDC-8AC0-B505273FF2F5}" type="pres">
      <dgm:prSet presAssocID="{60C1A7CD-757F-45A0-AB0D-683F8E70CB2A}" presName="root" presStyleCnt="0">
        <dgm:presLayoutVars>
          <dgm:dir/>
          <dgm:resizeHandles val="exact"/>
        </dgm:presLayoutVars>
      </dgm:prSet>
      <dgm:spPr/>
    </dgm:pt>
    <dgm:pt modelId="{4A1C0B3D-3A59-4619-96BD-B1205D24019F}" type="pres">
      <dgm:prSet presAssocID="{114455A1-0915-42B1-ADAF-10748A2893CF}" presName="compNode" presStyleCnt="0"/>
      <dgm:spPr/>
    </dgm:pt>
    <dgm:pt modelId="{62C232CF-306E-4F85-8332-0435622701BD}" type="pres">
      <dgm:prSet presAssocID="{114455A1-0915-42B1-ADAF-10748A2893CF}" presName="bgRect" presStyleLbl="bgShp" presStyleIdx="0" presStyleCnt="2"/>
      <dgm:spPr/>
    </dgm:pt>
    <dgm:pt modelId="{39167490-EF25-47D6-A6B9-B77A3D422ECB}" type="pres">
      <dgm:prSet presAssocID="{114455A1-0915-42B1-ADAF-10748A2893C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uzzle"/>
        </a:ext>
      </dgm:extLst>
    </dgm:pt>
    <dgm:pt modelId="{B97C009B-FDF1-478A-B7EE-E01942F311E0}" type="pres">
      <dgm:prSet presAssocID="{114455A1-0915-42B1-ADAF-10748A2893CF}" presName="spaceRect" presStyleCnt="0"/>
      <dgm:spPr/>
    </dgm:pt>
    <dgm:pt modelId="{88E92A69-8554-4751-A593-2CF77DCBAE8D}" type="pres">
      <dgm:prSet presAssocID="{114455A1-0915-42B1-ADAF-10748A2893CF}" presName="parTx" presStyleLbl="revTx" presStyleIdx="0" presStyleCnt="2">
        <dgm:presLayoutVars>
          <dgm:chMax val="0"/>
          <dgm:chPref val="0"/>
        </dgm:presLayoutVars>
      </dgm:prSet>
      <dgm:spPr/>
    </dgm:pt>
    <dgm:pt modelId="{7DAC7373-6C77-4EF9-B275-B1C50B83F64A}" type="pres">
      <dgm:prSet presAssocID="{C374C647-E2A7-41A7-A9FE-BC6DC957D1DD}" presName="sibTrans" presStyleCnt="0"/>
      <dgm:spPr/>
    </dgm:pt>
    <dgm:pt modelId="{D3E0B1E2-37DF-4D05-B423-EEB2A0A81154}" type="pres">
      <dgm:prSet presAssocID="{850E59BD-4FD0-46CD-8D9D-E752BD303DDD}" presName="compNode" presStyleCnt="0"/>
      <dgm:spPr/>
    </dgm:pt>
    <dgm:pt modelId="{595C0750-9272-447A-BFF9-72A6D9E47080}" type="pres">
      <dgm:prSet presAssocID="{850E59BD-4FD0-46CD-8D9D-E752BD303DDD}" presName="bgRect" presStyleLbl="bgShp" presStyleIdx="1" presStyleCnt="2"/>
      <dgm:spPr/>
    </dgm:pt>
    <dgm:pt modelId="{6A57138D-DA75-4413-9E10-415550713AAA}" type="pres">
      <dgm:prSet presAssocID="{850E59BD-4FD0-46CD-8D9D-E752BD303DD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3ACD9775-7AEF-487D-93DB-ED6DCEE65471}" type="pres">
      <dgm:prSet presAssocID="{850E59BD-4FD0-46CD-8D9D-E752BD303DDD}" presName="spaceRect" presStyleCnt="0"/>
      <dgm:spPr/>
    </dgm:pt>
    <dgm:pt modelId="{BA310C63-75CE-4E94-A7C3-F776270418CE}" type="pres">
      <dgm:prSet presAssocID="{850E59BD-4FD0-46CD-8D9D-E752BD303DDD}" presName="parTx" presStyleLbl="revTx" presStyleIdx="1" presStyleCnt="2">
        <dgm:presLayoutVars>
          <dgm:chMax val="0"/>
          <dgm:chPref val="0"/>
        </dgm:presLayoutVars>
      </dgm:prSet>
      <dgm:spPr/>
    </dgm:pt>
  </dgm:ptLst>
  <dgm:cxnLst>
    <dgm:cxn modelId="{1DC77005-7494-49A3-9784-2BFD4CC7CF63}" type="presOf" srcId="{60C1A7CD-757F-45A0-AB0D-683F8E70CB2A}" destId="{29BBA35B-1AB2-4BDC-8AC0-B505273FF2F5}" srcOrd="0" destOrd="0" presId="urn:microsoft.com/office/officeart/2018/2/layout/IconVerticalSolidList"/>
    <dgm:cxn modelId="{4F214D15-0A12-4B3D-AC73-C47A0FE12FFF}" type="presOf" srcId="{114455A1-0915-42B1-ADAF-10748A2893CF}" destId="{88E92A69-8554-4751-A593-2CF77DCBAE8D}" srcOrd="0" destOrd="0" presId="urn:microsoft.com/office/officeart/2018/2/layout/IconVerticalSolidList"/>
    <dgm:cxn modelId="{30F5267A-A9D7-47E1-BABE-D03C05842A88}" type="presOf" srcId="{850E59BD-4FD0-46CD-8D9D-E752BD303DDD}" destId="{BA310C63-75CE-4E94-A7C3-F776270418CE}" srcOrd="0" destOrd="0" presId="urn:microsoft.com/office/officeart/2018/2/layout/IconVerticalSolidList"/>
    <dgm:cxn modelId="{F5616B97-C132-4370-99C0-20100D12F3E5}" srcId="{60C1A7CD-757F-45A0-AB0D-683F8E70CB2A}" destId="{850E59BD-4FD0-46CD-8D9D-E752BD303DDD}" srcOrd="1" destOrd="0" parTransId="{86B651E0-C3A8-4AAA-B959-DA1D83A650AD}" sibTransId="{8DD383C4-2656-433B-8C99-B35D606DA1F6}"/>
    <dgm:cxn modelId="{C9E11CF5-7CBE-4384-BDA0-86841C85B564}" srcId="{60C1A7CD-757F-45A0-AB0D-683F8E70CB2A}" destId="{114455A1-0915-42B1-ADAF-10748A2893CF}" srcOrd="0" destOrd="0" parTransId="{0AD4B720-E716-4692-A168-D0728D9616A2}" sibTransId="{C374C647-E2A7-41A7-A9FE-BC6DC957D1DD}"/>
    <dgm:cxn modelId="{5EC61F00-9D4C-494E-B22C-7F927B3C71A8}" type="presParOf" srcId="{29BBA35B-1AB2-4BDC-8AC0-B505273FF2F5}" destId="{4A1C0B3D-3A59-4619-96BD-B1205D24019F}" srcOrd="0" destOrd="0" presId="urn:microsoft.com/office/officeart/2018/2/layout/IconVerticalSolidList"/>
    <dgm:cxn modelId="{7B7ABA3D-05F1-4FD9-89C5-CC783F10D701}" type="presParOf" srcId="{4A1C0B3D-3A59-4619-96BD-B1205D24019F}" destId="{62C232CF-306E-4F85-8332-0435622701BD}" srcOrd="0" destOrd="0" presId="urn:microsoft.com/office/officeart/2018/2/layout/IconVerticalSolidList"/>
    <dgm:cxn modelId="{14ACAD0B-2B30-4C0E-BEFC-5814F158E029}" type="presParOf" srcId="{4A1C0B3D-3A59-4619-96BD-B1205D24019F}" destId="{39167490-EF25-47D6-A6B9-B77A3D422ECB}" srcOrd="1" destOrd="0" presId="urn:microsoft.com/office/officeart/2018/2/layout/IconVerticalSolidList"/>
    <dgm:cxn modelId="{05DDD1A1-0DB6-429F-B45A-5A3DFC8B1E84}" type="presParOf" srcId="{4A1C0B3D-3A59-4619-96BD-B1205D24019F}" destId="{B97C009B-FDF1-478A-B7EE-E01942F311E0}" srcOrd="2" destOrd="0" presId="urn:microsoft.com/office/officeart/2018/2/layout/IconVerticalSolidList"/>
    <dgm:cxn modelId="{5868F1D5-C9D7-45FE-981E-DDA2EBD2CACC}" type="presParOf" srcId="{4A1C0B3D-3A59-4619-96BD-B1205D24019F}" destId="{88E92A69-8554-4751-A593-2CF77DCBAE8D}" srcOrd="3" destOrd="0" presId="urn:microsoft.com/office/officeart/2018/2/layout/IconVerticalSolidList"/>
    <dgm:cxn modelId="{B4CEACC9-B612-4B30-890C-F794AE8F14C6}" type="presParOf" srcId="{29BBA35B-1AB2-4BDC-8AC0-B505273FF2F5}" destId="{7DAC7373-6C77-4EF9-B275-B1C50B83F64A}" srcOrd="1" destOrd="0" presId="urn:microsoft.com/office/officeart/2018/2/layout/IconVerticalSolidList"/>
    <dgm:cxn modelId="{CAC70CD8-83DF-4817-9E70-0D7CC554E5B8}" type="presParOf" srcId="{29BBA35B-1AB2-4BDC-8AC0-B505273FF2F5}" destId="{D3E0B1E2-37DF-4D05-B423-EEB2A0A81154}" srcOrd="2" destOrd="0" presId="urn:microsoft.com/office/officeart/2018/2/layout/IconVerticalSolidList"/>
    <dgm:cxn modelId="{AE2B0428-F3A1-41BB-9E50-70C81750C4A9}" type="presParOf" srcId="{D3E0B1E2-37DF-4D05-B423-EEB2A0A81154}" destId="{595C0750-9272-447A-BFF9-72A6D9E47080}" srcOrd="0" destOrd="0" presId="urn:microsoft.com/office/officeart/2018/2/layout/IconVerticalSolidList"/>
    <dgm:cxn modelId="{97EC214D-3FAD-46D8-B94D-EAF47EC15B37}" type="presParOf" srcId="{D3E0B1E2-37DF-4D05-B423-EEB2A0A81154}" destId="{6A57138D-DA75-4413-9E10-415550713AAA}" srcOrd="1" destOrd="0" presId="urn:microsoft.com/office/officeart/2018/2/layout/IconVerticalSolidList"/>
    <dgm:cxn modelId="{B2E1CE94-D616-47D0-BCF3-EC9BDABD0670}" type="presParOf" srcId="{D3E0B1E2-37DF-4D05-B423-EEB2A0A81154}" destId="{3ACD9775-7AEF-487D-93DB-ED6DCEE65471}" srcOrd="2" destOrd="0" presId="urn:microsoft.com/office/officeart/2018/2/layout/IconVerticalSolidList"/>
    <dgm:cxn modelId="{75C4104D-A0E4-4F0A-9944-404C2F7979B1}" type="presParOf" srcId="{D3E0B1E2-37DF-4D05-B423-EEB2A0A81154}" destId="{BA310C63-75CE-4E94-A7C3-F776270418C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8819B75-36EE-46A8-A80B-B497459D63FF}"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C089DA48-8E64-4E1A-871F-51F0B45E1530}">
      <dgm:prSet/>
      <dgm:spPr/>
      <dgm:t>
        <a:bodyPr/>
        <a:lstStyle/>
        <a:p>
          <a:r>
            <a:rPr lang="en-US"/>
            <a:t>By using class libraries, we can use existing functions made by other programmers to do some tasks we may find difficult or repetitive. </a:t>
          </a:r>
        </a:p>
      </dgm:t>
    </dgm:pt>
    <dgm:pt modelId="{B4316DE3-410B-452F-8C10-CE9A43A597AE}" type="parTrans" cxnId="{A94258D4-88A2-44E2-AA2A-4369DDF01D86}">
      <dgm:prSet/>
      <dgm:spPr/>
      <dgm:t>
        <a:bodyPr/>
        <a:lstStyle/>
        <a:p>
          <a:endParaRPr lang="en-US"/>
        </a:p>
      </dgm:t>
    </dgm:pt>
    <dgm:pt modelId="{5ABFE7A0-79C2-4093-85AC-AD0DC865114F}" type="sibTrans" cxnId="{A94258D4-88A2-44E2-AA2A-4369DDF01D86}">
      <dgm:prSet/>
      <dgm:spPr/>
      <dgm:t>
        <a:bodyPr/>
        <a:lstStyle/>
        <a:p>
          <a:endParaRPr lang="en-US"/>
        </a:p>
      </dgm:t>
    </dgm:pt>
    <dgm:pt modelId="{3E9D42BA-5C3F-401E-A355-DBB1751A99A6}">
      <dgm:prSet/>
      <dgm:spPr/>
      <dgm:t>
        <a:bodyPr/>
        <a:lstStyle/>
        <a:p>
          <a:r>
            <a:rPr lang="en-US"/>
            <a:t>This can speed up development time and save “re-inventing the wheel” when it comes to functions.</a:t>
          </a:r>
        </a:p>
      </dgm:t>
    </dgm:pt>
    <dgm:pt modelId="{AF35F504-0202-4DD5-955F-783650ABD863}" type="parTrans" cxnId="{C0F39D8B-7BB0-462A-815F-2494A8AA0284}">
      <dgm:prSet/>
      <dgm:spPr/>
      <dgm:t>
        <a:bodyPr/>
        <a:lstStyle/>
        <a:p>
          <a:endParaRPr lang="en-US"/>
        </a:p>
      </dgm:t>
    </dgm:pt>
    <dgm:pt modelId="{9D3639E9-E371-4561-A92A-205372787B61}" type="sibTrans" cxnId="{C0F39D8B-7BB0-462A-815F-2494A8AA0284}">
      <dgm:prSet/>
      <dgm:spPr/>
      <dgm:t>
        <a:bodyPr/>
        <a:lstStyle/>
        <a:p>
          <a:endParaRPr lang="en-US"/>
        </a:p>
      </dgm:t>
    </dgm:pt>
    <dgm:pt modelId="{B81D63FF-2629-42BD-84CB-C0F9A97BE779}" type="pres">
      <dgm:prSet presAssocID="{98819B75-36EE-46A8-A80B-B497459D63FF}" presName="root" presStyleCnt="0">
        <dgm:presLayoutVars>
          <dgm:dir/>
          <dgm:resizeHandles val="exact"/>
        </dgm:presLayoutVars>
      </dgm:prSet>
      <dgm:spPr/>
    </dgm:pt>
    <dgm:pt modelId="{42EF9E2A-CDDD-4C88-B35C-ECE994A8A9AE}" type="pres">
      <dgm:prSet presAssocID="{C089DA48-8E64-4E1A-871F-51F0B45E1530}" presName="compNode" presStyleCnt="0"/>
      <dgm:spPr/>
    </dgm:pt>
    <dgm:pt modelId="{6506923B-EAED-4481-BEF6-BB5B3E1AE281}" type="pres">
      <dgm:prSet presAssocID="{C089DA48-8E64-4E1A-871F-51F0B45E153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DAF48059-52E0-4C3D-8E24-A20973DAD866}" type="pres">
      <dgm:prSet presAssocID="{C089DA48-8E64-4E1A-871F-51F0B45E1530}" presName="spaceRect" presStyleCnt="0"/>
      <dgm:spPr/>
    </dgm:pt>
    <dgm:pt modelId="{B86427E8-0254-4A8A-99C1-A8F15E388DD7}" type="pres">
      <dgm:prSet presAssocID="{C089DA48-8E64-4E1A-871F-51F0B45E1530}" presName="textRect" presStyleLbl="revTx" presStyleIdx="0" presStyleCnt="2">
        <dgm:presLayoutVars>
          <dgm:chMax val="1"/>
          <dgm:chPref val="1"/>
        </dgm:presLayoutVars>
      </dgm:prSet>
      <dgm:spPr/>
    </dgm:pt>
    <dgm:pt modelId="{E2FBB921-2AB4-4B3F-BE94-9EDEB595B68F}" type="pres">
      <dgm:prSet presAssocID="{5ABFE7A0-79C2-4093-85AC-AD0DC865114F}" presName="sibTrans" presStyleCnt="0"/>
      <dgm:spPr/>
    </dgm:pt>
    <dgm:pt modelId="{4C984334-B597-4BA0-A341-980524D1FA0D}" type="pres">
      <dgm:prSet presAssocID="{3E9D42BA-5C3F-401E-A355-DBB1751A99A6}" presName="compNode" presStyleCnt="0"/>
      <dgm:spPr/>
    </dgm:pt>
    <dgm:pt modelId="{D49EC0AA-8AF5-4B7C-8AF9-7134EE492EBA}" type="pres">
      <dgm:prSet presAssocID="{3E9D42BA-5C3F-401E-A355-DBB1751A99A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711F2885-8A08-4075-A4D7-C27A13035800}" type="pres">
      <dgm:prSet presAssocID="{3E9D42BA-5C3F-401E-A355-DBB1751A99A6}" presName="spaceRect" presStyleCnt="0"/>
      <dgm:spPr/>
    </dgm:pt>
    <dgm:pt modelId="{60E88220-FBB6-49BB-8FC9-73180B0B94DD}" type="pres">
      <dgm:prSet presAssocID="{3E9D42BA-5C3F-401E-A355-DBB1751A99A6}" presName="textRect" presStyleLbl="revTx" presStyleIdx="1" presStyleCnt="2">
        <dgm:presLayoutVars>
          <dgm:chMax val="1"/>
          <dgm:chPref val="1"/>
        </dgm:presLayoutVars>
      </dgm:prSet>
      <dgm:spPr/>
    </dgm:pt>
  </dgm:ptLst>
  <dgm:cxnLst>
    <dgm:cxn modelId="{869DE301-378A-4FAD-8439-B6C7304B308C}" type="presOf" srcId="{3E9D42BA-5C3F-401E-A355-DBB1751A99A6}" destId="{60E88220-FBB6-49BB-8FC9-73180B0B94DD}" srcOrd="0" destOrd="0" presId="urn:microsoft.com/office/officeart/2018/2/layout/IconLabelList"/>
    <dgm:cxn modelId="{C0F39D8B-7BB0-462A-815F-2494A8AA0284}" srcId="{98819B75-36EE-46A8-A80B-B497459D63FF}" destId="{3E9D42BA-5C3F-401E-A355-DBB1751A99A6}" srcOrd="1" destOrd="0" parTransId="{AF35F504-0202-4DD5-955F-783650ABD863}" sibTransId="{9D3639E9-E371-4561-A92A-205372787B61}"/>
    <dgm:cxn modelId="{44F77F8D-D442-434C-886D-1B0EC350ACFD}" type="presOf" srcId="{C089DA48-8E64-4E1A-871F-51F0B45E1530}" destId="{B86427E8-0254-4A8A-99C1-A8F15E388DD7}" srcOrd="0" destOrd="0" presId="urn:microsoft.com/office/officeart/2018/2/layout/IconLabelList"/>
    <dgm:cxn modelId="{1015E8C5-7F1D-481A-91C8-8B7B4682C170}" type="presOf" srcId="{98819B75-36EE-46A8-A80B-B497459D63FF}" destId="{B81D63FF-2629-42BD-84CB-C0F9A97BE779}" srcOrd="0" destOrd="0" presId="urn:microsoft.com/office/officeart/2018/2/layout/IconLabelList"/>
    <dgm:cxn modelId="{A94258D4-88A2-44E2-AA2A-4369DDF01D86}" srcId="{98819B75-36EE-46A8-A80B-B497459D63FF}" destId="{C089DA48-8E64-4E1A-871F-51F0B45E1530}" srcOrd="0" destOrd="0" parTransId="{B4316DE3-410B-452F-8C10-CE9A43A597AE}" sibTransId="{5ABFE7A0-79C2-4093-85AC-AD0DC865114F}"/>
    <dgm:cxn modelId="{2E1C7641-F037-451F-9972-670CB1390278}" type="presParOf" srcId="{B81D63FF-2629-42BD-84CB-C0F9A97BE779}" destId="{42EF9E2A-CDDD-4C88-B35C-ECE994A8A9AE}" srcOrd="0" destOrd="0" presId="urn:microsoft.com/office/officeart/2018/2/layout/IconLabelList"/>
    <dgm:cxn modelId="{4F31F657-436C-4E1A-9311-D79FA583805C}" type="presParOf" srcId="{42EF9E2A-CDDD-4C88-B35C-ECE994A8A9AE}" destId="{6506923B-EAED-4481-BEF6-BB5B3E1AE281}" srcOrd="0" destOrd="0" presId="urn:microsoft.com/office/officeart/2018/2/layout/IconLabelList"/>
    <dgm:cxn modelId="{17A92D1F-24F2-4086-9E1A-869D4831C77E}" type="presParOf" srcId="{42EF9E2A-CDDD-4C88-B35C-ECE994A8A9AE}" destId="{DAF48059-52E0-4C3D-8E24-A20973DAD866}" srcOrd="1" destOrd="0" presId="urn:microsoft.com/office/officeart/2018/2/layout/IconLabelList"/>
    <dgm:cxn modelId="{2DA8D893-4585-4DC4-B6B3-EE8D0DA4B7A8}" type="presParOf" srcId="{42EF9E2A-CDDD-4C88-B35C-ECE994A8A9AE}" destId="{B86427E8-0254-4A8A-99C1-A8F15E388DD7}" srcOrd="2" destOrd="0" presId="urn:microsoft.com/office/officeart/2018/2/layout/IconLabelList"/>
    <dgm:cxn modelId="{2996B693-0222-419E-BF9E-FCE11319D7C8}" type="presParOf" srcId="{B81D63FF-2629-42BD-84CB-C0F9A97BE779}" destId="{E2FBB921-2AB4-4B3F-BE94-9EDEB595B68F}" srcOrd="1" destOrd="0" presId="urn:microsoft.com/office/officeart/2018/2/layout/IconLabelList"/>
    <dgm:cxn modelId="{74FE7DC4-5B44-4AD5-970C-68E722D496FF}" type="presParOf" srcId="{B81D63FF-2629-42BD-84CB-C0F9A97BE779}" destId="{4C984334-B597-4BA0-A341-980524D1FA0D}" srcOrd="2" destOrd="0" presId="urn:microsoft.com/office/officeart/2018/2/layout/IconLabelList"/>
    <dgm:cxn modelId="{169B79CC-CBC9-4449-AD64-5EE919860CC3}" type="presParOf" srcId="{4C984334-B597-4BA0-A341-980524D1FA0D}" destId="{D49EC0AA-8AF5-4B7C-8AF9-7134EE492EBA}" srcOrd="0" destOrd="0" presId="urn:microsoft.com/office/officeart/2018/2/layout/IconLabelList"/>
    <dgm:cxn modelId="{5153464E-DD6E-4D6E-B41C-350A7DA8EFF8}" type="presParOf" srcId="{4C984334-B597-4BA0-A341-980524D1FA0D}" destId="{711F2885-8A08-4075-A4D7-C27A13035800}" srcOrd="1" destOrd="0" presId="urn:microsoft.com/office/officeart/2018/2/layout/IconLabelList"/>
    <dgm:cxn modelId="{CFC701FB-8E2E-4F10-AC35-211CB7600089}" type="presParOf" srcId="{4C984334-B597-4BA0-A341-980524D1FA0D}" destId="{60E88220-FBB6-49BB-8FC9-73180B0B94D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4320D4-E5E3-48D6-902F-F28DECC15BE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DC7AF93-6A3B-444B-B441-3EA69FFD6170}">
      <dgm:prSet/>
      <dgm:spPr/>
      <dgm:t>
        <a:bodyPr/>
        <a:lstStyle/>
        <a:p>
          <a:pPr>
            <a:lnSpc>
              <a:spcPct val="100000"/>
            </a:lnSpc>
          </a:pPr>
          <a:r>
            <a:rPr lang="en-US"/>
            <a:t>Function names cannot start with a number and are case sensitive. Typically they are named with all lower case or lower case for the first word with each other word using upper case on the first letter.</a:t>
          </a:r>
        </a:p>
      </dgm:t>
    </dgm:pt>
    <dgm:pt modelId="{3CF6AA48-D8C9-4F62-9F66-8F7492DF3040}" type="parTrans" cxnId="{ECCC43C0-4B46-4E17-96F4-8244BF7201C2}">
      <dgm:prSet/>
      <dgm:spPr/>
      <dgm:t>
        <a:bodyPr/>
        <a:lstStyle/>
        <a:p>
          <a:endParaRPr lang="en-US"/>
        </a:p>
      </dgm:t>
    </dgm:pt>
    <dgm:pt modelId="{0C6C5E5D-830E-4231-AF87-263388B6D8B9}" type="sibTrans" cxnId="{ECCC43C0-4B46-4E17-96F4-8244BF7201C2}">
      <dgm:prSet/>
      <dgm:spPr/>
      <dgm:t>
        <a:bodyPr/>
        <a:lstStyle/>
        <a:p>
          <a:endParaRPr lang="en-US"/>
        </a:p>
      </dgm:t>
    </dgm:pt>
    <dgm:pt modelId="{42CF77C8-83E2-4285-A1D9-0033D3B74BDC}">
      <dgm:prSet/>
      <dgm:spPr/>
      <dgm:t>
        <a:bodyPr/>
        <a:lstStyle/>
        <a:p>
          <a:pPr>
            <a:lnSpc>
              <a:spcPct val="100000"/>
            </a:lnSpc>
          </a:pPr>
          <a:r>
            <a:rPr lang="en-US"/>
            <a:t>For example:</a:t>
          </a:r>
        </a:p>
      </dgm:t>
    </dgm:pt>
    <dgm:pt modelId="{D9E5FBDF-5427-4AC2-AE8E-1F6B0B072288}" type="parTrans" cxnId="{FCF1792B-F382-4100-8366-82DFC86A2945}">
      <dgm:prSet/>
      <dgm:spPr/>
      <dgm:t>
        <a:bodyPr/>
        <a:lstStyle/>
        <a:p>
          <a:endParaRPr lang="en-US"/>
        </a:p>
      </dgm:t>
    </dgm:pt>
    <dgm:pt modelId="{73A86F83-7F52-4D66-92EE-67451EDF350A}" type="sibTrans" cxnId="{FCF1792B-F382-4100-8366-82DFC86A2945}">
      <dgm:prSet/>
      <dgm:spPr/>
      <dgm:t>
        <a:bodyPr/>
        <a:lstStyle/>
        <a:p>
          <a:endParaRPr lang="en-US"/>
        </a:p>
      </dgm:t>
    </dgm:pt>
    <dgm:pt modelId="{183BFB2F-1AA7-480C-B777-86B40BC33D97}">
      <dgm:prSet/>
      <dgm:spPr/>
      <dgm:t>
        <a:bodyPr/>
        <a:lstStyle/>
        <a:p>
          <a:pPr>
            <a:lnSpc>
              <a:spcPct val="100000"/>
            </a:lnSpc>
          </a:pPr>
          <a:r>
            <a:rPr lang="en-US"/>
            <a:t>functionname() or functionName()</a:t>
          </a:r>
        </a:p>
      </dgm:t>
    </dgm:pt>
    <dgm:pt modelId="{D6D6BED2-AFB3-4410-AAC5-F8389EBE7706}" type="parTrans" cxnId="{276842B7-EC16-45A6-AA09-312270AF8D73}">
      <dgm:prSet/>
      <dgm:spPr/>
      <dgm:t>
        <a:bodyPr/>
        <a:lstStyle/>
        <a:p>
          <a:endParaRPr lang="en-US"/>
        </a:p>
      </dgm:t>
    </dgm:pt>
    <dgm:pt modelId="{37BCE3CD-2FEA-4E5B-9868-FF9D2AB0A4A8}" type="sibTrans" cxnId="{276842B7-EC16-45A6-AA09-312270AF8D73}">
      <dgm:prSet/>
      <dgm:spPr/>
      <dgm:t>
        <a:bodyPr/>
        <a:lstStyle/>
        <a:p>
          <a:endParaRPr lang="en-US"/>
        </a:p>
      </dgm:t>
    </dgm:pt>
    <dgm:pt modelId="{2CC4E471-76C4-457B-9A1F-57EB6532FA29}" type="pres">
      <dgm:prSet presAssocID="{A04320D4-E5E3-48D6-902F-F28DECC15BEA}" presName="root" presStyleCnt="0">
        <dgm:presLayoutVars>
          <dgm:dir/>
          <dgm:resizeHandles val="exact"/>
        </dgm:presLayoutVars>
      </dgm:prSet>
      <dgm:spPr/>
    </dgm:pt>
    <dgm:pt modelId="{2661015E-DED0-4054-B4B2-3B02B6B361AE}" type="pres">
      <dgm:prSet presAssocID="{BDC7AF93-6A3B-444B-B441-3EA69FFD6170}" presName="compNode" presStyleCnt="0"/>
      <dgm:spPr/>
    </dgm:pt>
    <dgm:pt modelId="{B5631092-013E-4826-A2CB-EE1B43E1D7AB}" type="pres">
      <dgm:prSet presAssocID="{BDC7AF93-6A3B-444B-B441-3EA69FFD6170}" presName="bgRect" presStyleLbl="bgShp" presStyleIdx="0" presStyleCnt="2"/>
      <dgm:spPr/>
    </dgm:pt>
    <dgm:pt modelId="{5D066D76-5461-4BAB-8618-FD1A9B3051EF}" type="pres">
      <dgm:prSet presAssocID="{BDC7AF93-6A3B-444B-B441-3EA69FFD617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rritant"/>
        </a:ext>
      </dgm:extLst>
    </dgm:pt>
    <dgm:pt modelId="{A192F424-E4F6-4BA5-86E4-C2CFEFBE11D9}" type="pres">
      <dgm:prSet presAssocID="{BDC7AF93-6A3B-444B-B441-3EA69FFD6170}" presName="spaceRect" presStyleCnt="0"/>
      <dgm:spPr/>
    </dgm:pt>
    <dgm:pt modelId="{E3DB3E71-9497-4CF1-9B7F-9A923D030C47}" type="pres">
      <dgm:prSet presAssocID="{BDC7AF93-6A3B-444B-B441-3EA69FFD6170}" presName="parTx" presStyleLbl="revTx" presStyleIdx="0" presStyleCnt="3">
        <dgm:presLayoutVars>
          <dgm:chMax val="0"/>
          <dgm:chPref val="0"/>
        </dgm:presLayoutVars>
      </dgm:prSet>
      <dgm:spPr/>
    </dgm:pt>
    <dgm:pt modelId="{61B0DAB0-3703-4D47-9A6D-FF61F6CC3E8A}" type="pres">
      <dgm:prSet presAssocID="{0C6C5E5D-830E-4231-AF87-263388B6D8B9}" presName="sibTrans" presStyleCnt="0"/>
      <dgm:spPr/>
    </dgm:pt>
    <dgm:pt modelId="{03D3A501-5887-439E-83AE-777081CE0866}" type="pres">
      <dgm:prSet presAssocID="{42CF77C8-83E2-4285-A1D9-0033D3B74BDC}" presName="compNode" presStyleCnt="0"/>
      <dgm:spPr/>
    </dgm:pt>
    <dgm:pt modelId="{D15A2E10-3FAC-42DD-AF20-BF9C9705E490}" type="pres">
      <dgm:prSet presAssocID="{42CF77C8-83E2-4285-A1D9-0033D3B74BDC}" presName="bgRect" presStyleLbl="bgShp" presStyleIdx="1" presStyleCnt="2"/>
      <dgm:spPr/>
    </dgm:pt>
    <dgm:pt modelId="{AA5996AE-6531-43B0-8EAC-2723A10AF69C}" type="pres">
      <dgm:prSet presAssocID="{42CF77C8-83E2-4285-A1D9-0033D3B74BD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ustomer Review"/>
        </a:ext>
      </dgm:extLst>
    </dgm:pt>
    <dgm:pt modelId="{DA710D3A-CE99-4A4B-A5ED-852699CA5502}" type="pres">
      <dgm:prSet presAssocID="{42CF77C8-83E2-4285-A1D9-0033D3B74BDC}" presName="spaceRect" presStyleCnt="0"/>
      <dgm:spPr/>
    </dgm:pt>
    <dgm:pt modelId="{03F92BEF-9CB0-4F35-970F-EFABF5F1D5BE}" type="pres">
      <dgm:prSet presAssocID="{42CF77C8-83E2-4285-A1D9-0033D3B74BDC}" presName="parTx" presStyleLbl="revTx" presStyleIdx="1" presStyleCnt="3">
        <dgm:presLayoutVars>
          <dgm:chMax val="0"/>
          <dgm:chPref val="0"/>
        </dgm:presLayoutVars>
      </dgm:prSet>
      <dgm:spPr/>
    </dgm:pt>
    <dgm:pt modelId="{9082F9AE-E3F4-4572-88A4-377E4A6615A5}" type="pres">
      <dgm:prSet presAssocID="{42CF77C8-83E2-4285-A1D9-0033D3B74BDC}" presName="desTx" presStyleLbl="revTx" presStyleIdx="2" presStyleCnt="3">
        <dgm:presLayoutVars/>
      </dgm:prSet>
      <dgm:spPr/>
    </dgm:pt>
  </dgm:ptLst>
  <dgm:cxnLst>
    <dgm:cxn modelId="{FCF1792B-F382-4100-8366-82DFC86A2945}" srcId="{A04320D4-E5E3-48D6-902F-F28DECC15BEA}" destId="{42CF77C8-83E2-4285-A1D9-0033D3B74BDC}" srcOrd="1" destOrd="0" parTransId="{D9E5FBDF-5427-4AC2-AE8E-1F6B0B072288}" sibTransId="{73A86F83-7F52-4D66-92EE-67451EDF350A}"/>
    <dgm:cxn modelId="{C4160F3B-3E56-4284-A744-582A42A17CEB}" type="presOf" srcId="{A04320D4-E5E3-48D6-902F-F28DECC15BEA}" destId="{2CC4E471-76C4-457B-9A1F-57EB6532FA29}" srcOrd="0" destOrd="0" presId="urn:microsoft.com/office/officeart/2018/2/layout/IconVerticalSolidList"/>
    <dgm:cxn modelId="{8E34E77B-F463-466C-9D90-17EAAFA9B97B}" type="presOf" srcId="{183BFB2F-1AA7-480C-B777-86B40BC33D97}" destId="{9082F9AE-E3F4-4572-88A4-377E4A6615A5}" srcOrd="0" destOrd="0" presId="urn:microsoft.com/office/officeart/2018/2/layout/IconVerticalSolidList"/>
    <dgm:cxn modelId="{0B097FA9-8EC6-4929-843E-E1BD332D8910}" type="presOf" srcId="{BDC7AF93-6A3B-444B-B441-3EA69FFD6170}" destId="{E3DB3E71-9497-4CF1-9B7F-9A923D030C47}" srcOrd="0" destOrd="0" presId="urn:microsoft.com/office/officeart/2018/2/layout/IconVerticalSolidList"/>
    <dgm:cxn modelId="{276842B7-EC16-45A6-AA09-312270AF8D73}" srcId="{42CF77C8-83E2-4285-A1D9-0033D3B74BDC}" destId="{183BFB2F-1AA7-480C-B777-86B40BC33D97}" srcOrd="0" destOrd="0" parTransId="{D6D6BED2-AFB3-4410-AAC5-F8389EBE7706}" sibTransId="{37BCE3CD-2FEA-4E5B-9868-FF9D2AB0A4A8}"/>
    <dgm:cxn modelId="{ECCC43C0-4B46-4E17-96F4-8244BF7201C2}" srcId="{A04320D4-E5E3-48D6-902F-F28DECC15BEA}" destId="{BDC7AF93-6A3B-444B-B441-3EA69FFD6170}" srcOrd="0" destOrd="0" parTransId="{3CF6AA48-D8C9-4F62-9F66-8F7492DF3040}" sibTransId="{0C6C5E5D-830E-4231-AF87-263388B6D8B9}"/>
    <dgm:cxn modelId="{87C25AF5-26CE-435A-8F81-A5C061B8CD34}" type="presOf" srcId="{42CF77C8-83E2-4285-A1D9-0033D3B74BDC}" destId="{03F92BEF-9CB0-4F35-970F-EFABF5F1D5BE}" srcOrd="0" destOrd="0" presId="urn:microsoft.com/office/officeart/2018/2/layout/IconVerticalSolidList"/>
    <dgm:cxn modelId="{CF018718-7AED-4880-9436-735B86A5FBE2}" type="presParOf" srcId="{2CC4E471-76C4-457B-9A1F-57EB6532FA29}" destId="{2661015E-DED0-4054-B4B2-3B02B6B361AE}" srcOrd="0" destOrd="0" presId="urn:microsoft.com/office/officeart/2018/2/layout/IconVerticalSolidList"/>
    <dgm:cxn modelId="{8C557537-43A4-4A20-B824-DC31683F59E7}" type="presParOf" srcId="{2661015E-DED0-4054-B4B2-3B02B6B361AE}" destId="{B5631092-013E-4826-A2CB-EE1B43E1D7AB}" srcOrd="0" destOrd="0" presId="urn:microsoft.com/office/officeart/2018/2/layout/IconVerticalSolidList"/>
    <dgm:cxn modelId="{AF0E34BF-F8D7-4643-8377-ED639705A2BD}" type="presParOf" srcId="{2661015E-DED0-4054-B4B2-3B02B6B361AE}" destId="{5D066D76-5461-4BAB-8618-FD1A9B3051EF}" srcOrd="1" destOrd="0" presId="urn:microsoft.com/office/officeart/2018/2/layout/IconVerticalSolidList"/>
    <dgm:cxn modelId="{93AD5EFA-5981-4428-8F81-67329F60C606}" type="presParOf" srcId="{2661015E-DED0-4054-B4B2-3B02B6B361AE}" destId="{A192F424-E4F6-4BA5-86E4-C2CFEFBE11D9}" srcOrd="2" destOrd="0" presId="urn:microsoft.com/office/officeart/2018/2/layout/IconVerticalSolidList"/>
    <dgm:cxn modelId="{488525DE-1E86-443D-A1A7-CC7E1E37A579}" type="presParOf" srcId="{2661015E-DED0-4054-B4B2-3B02B6B361AE}" destId="{E3DB3E71-9497-4CF1-9B7F-9A923D030C47}" srcOrd="3" destOrd="0" presId="urn:microsoft.com/office/officeart/2018/2/layout/IconVerticalSolidList"/>
    <dgm:cxn modelId="{37AEC2C0-FD8D-48AF-A63B-EC8FA3BCC1DD}" type="presParOf" srcId="{2CC4E471-76C4-457B-9A1F-57EB6532FA29}" destId="{61B0DAB0-3703-4D47-9A6D-FF61F6CC3E8A}" srcOrd="1" destOrd="0" presId="urn:microsoft.com/office/officeart/2018/2/layout/IconVerticalSolidList"/>
    <dgm:cxn modelId="{63EE4CEF-2D94-4E32-898B-C16F48F29FB8}" type="presParOf" srcId="{2CC4E471-76C4-457B-9A1F-57EB6532FA29}" destId="{03D3A501-5887-439E-83AE-777081CE0866}" srcOrd="2" destOrd="0" presId="urn:microsoft.com/office/officeart/2018/2/layout/IconVerticalSolidList"/>
    <dgm:cxn modelId="{3311BF91-BE04-48A0-8CA8-CDAC26182E69}" type="presParOf" srcId="{03D3A501-5887-439E-83AE-777081CE0866}" destId="{D15A2E10-3FAC-42DD-AF20-BF9C9705E490}" srcOrd="0" destOrd="0" presId="urn:microsoft.com/office/officeart/2018/2/layout/IconVerticalSolidList"/>
    <dgm:cxn modelId="{DACB4540-083B-451D-9148-E7D673E90155}" type="presParOf" srcId="{03D3A501-5887-439E-83AE-777081CE0866}" destId="{AA5996AE-6531-43B0-8EAC-2723A10AF69C}" srcOrd="1" destOrd="0" presId="urn:microsoft.com/office/officeart/2018/2/layout/IconVerticalSolidList"/>
    <dgm:cxn modelId="{CC22BE85-48DB-4E95-AA7F-2C9855D36A6A}" type="presParOf" srcId="{03D3A501-5887-439E-83AE-777081CE0866}" destId="{DA710D3A-CE99-4A4B-A5ED-852699CA5502}" srcOrd="2" destOrd="0" presId="urn:microsoft.com/office/officeart/2018/2/layout/IconVerticalSolidList"/>
    <dgm:cxn modelId="{895354C0-CD94-4D04-B432-C1AFF454CC5F}" type="presParOf" srcId="{03D3A501-5887-439E-83AE-777081CE0866}" destId="{03F92BEF-9CB0-4F35-970F-EFABF5F1D5BE}" srcOrd="3" destOrd="0" presId="urn:microsoft.com/office/officeart/2018/2/layout/IconVerticalSolidList"/>
    <dgm:cxn modelId="{A6474AA0-6E54-4DD4-A728-7E9A2A08B36F}" type="presParOf" srcId="{03D3A501-5887-439E-83AE-777081CE0866}" destId="{9082F9AE-E3F4-4572-88A4-377E4A6615A5}"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124FBA-1F9F-4C70-AD5E-E8C2B54C590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99FCE94-9483-4900-9219-5663B0570134}">
      <dgm:prSet/>
      <dgm:spPr/>
      <dgm:t>
        <a:bodyPr/>
        <a:lstStyle/>
        <a:p>
          <a:r>
            <a:rPr lang="en-US"/>
            <a:t>You can create as many functions you like and call them as much as you like. This allows you to plan out functions and reuse them later.</a:t>
          </a:r>
        </a:p>
      </dgm:t>
    </dgm:pt>
    <dgm:pt modelId="{C45CBC45-53EB-48B8-8F05-20718829721B}" type="parTrans" cxnId="{E1F27528-ED11-4AF6-BE12-534A93E16652}">
      <dgm:prSet/>
      <dgm:spPr/>
      <dgm:t>
        <a:bodyPr/>
        <a:lstStyle/>
        <a:p>
          <a:endParaRPr lang="en-US"/>
        </a:p>
      </dgm:t>
    </dgm:pt>
    <dgm:pt modelId="{C6C9EFD5-A90F-48F4-B308-93898EF44A31}" type="sibTrans" cxnId="{E1F27528-ED11-4AF6-BE12-534A93E16652}">
      <dgm:prSet/>
      <dgm:spPr/>
      <dgm:t>
        <a:bodyPr/>
        <a:lstStyle/>
        <a:p>
          <a:endParaRPr lang="en-US"/>
        </a:p>
      </dgm:t>
    </dgm:pt>
    <dgm:pt modelId="{AB7678BB-FD2F-4F3A-ABA0-C5B3A6179DB7}">
      <dgm:prSet/>
      <dgm:spPr/>
      <dgm:t>
        <a:bodyPr/>
        <a:lstStyle/>
        <a:p>
          <a:r>
            <a:rPr lang="en-US"/>
            <a:t>This is known as the D.R.Y. principle.</a:t>
          </a:r>
        </a:p>
      </dgm:t>
    </dgm:pt>
    <dgm:pt modelId="{1E761A16-F1B2-4FCE-9D2F-8FD0C324B705}" type="parTrans" cxnId="{D06EEEFF-E577-4044-8AB8-3CAA587ABCFF}">
      <dgm:prSet/>
      <dgm:spPr/>
      <dgm:t>
        <a:bodyPr/>
        <a:lstStyle/>
        <a:p>
          <a:endParaRPr lang="en-US"/>
        </a:p>
      </dgm:t>
    </dgm:pt>
    <dgm:pt modelId="{12F599FF-D224-47D7-82F5-F45A7512D590}" type="sibTrans" cxnId="{D06EEEFF-E577-4044-8AB8-3CAA587ABCFF}">
      <dgm:prSet/>
      <dgm:spPr/>
      <dgm:t>
        <a:bodyPr/>
        <a:lstStyle/>
        <a:p>
          <a:endParaRPr lang="en-US"/>
        </a:p>
      </dgm:t>
    </dgm:pt>
    <dgm:pt modelId="{B040AF56-E8D6-4233-8995-7F6BF60D6B87}">
      <dgm:prSet/>
      <dgm:spPr/>
      <dgm:t>
        <a:bodyPr/>
        <a:lstStyle/>
        <a:p>
          <a:r>
            <a:rPr lang="en-US"/>
            <a:t>It means Don’t Repeat Yourself.</a:t>
          </a:r>
        </a:p>
      </dgm:t>
    </dgm:pt>
    <dgm:pt modelId="{7ABBD563-3D62-49DE-A23A-E3AC04BBE49B}" type="parTrans" cxnId="{27363980-AE3B-42BC-B01E-06DEE2B8C634}">
      <dgm:prSet/>
      <dgm:spPr/>
      <dgm:t>
        <a:bodyPr/>
        <a:lstStyle/>
        <a:p>
          <a:endParaRPr lang="en-US"/>
        </a:p>
      </dgm:t>
    </dgm:pt>
    <dgm:pt modelId="{07B89A55-76CE-4EC9-B61B-1661F563E86E}" type="sibTrans" cxnId="{27363980-AE3B-42BC-B01E-06DEE2B8C634}">
      <dgm:prSet/>
      <dgm:spPr/>
      <dgm:t>
        <a:bodyPr/>
        <a:lstStyle/>
        <a:p>
          <a:endParaRPr lang="en-US"/>
        </a:p>
      </dgm:t>
    </dgm:pt>
    <dgm:pt modelId="{EC9401BA-9991-4977-AB03-36B59E06E794}">
      <dgm:prSet/>
      <dgm:spPr/>
      <dgm:t>
        <a:bodyPr/>
        <a:lstStyle/>
        <a:p>
          <a:r>
            <a:rPr lang="en-US"/>
            <a:t>When you find yourself repeating similar code in two places in a program, take some time to think about how it can be made into a function.</a:t>
          </a:r>
        </a:p>
      </dgm:t>
    </dgm:pt>
    <dgm:pt modelId="{AD9D94CF-9365-4A28-9443-9512F88FF607}" type="parTrans" cxnId="{B9D14A16-421A-4EA6-94EE-B21AA46D445D}">
      <dgm:prSet/>
      <dgm:spPr/>
      <dgm:t>
        <a:bodyPr/>
        <a:lstStyle/>
        <a:p>
          <a:endParaRPr lang="en-US"/>
        </a:p>
      </dgm:t>
    </dgm:pt>
    <dgm:pt modelId="{F7FBA5F2-D819-4D5C-B585-EC3F6A5F7384}" type="sibTrans" cxnId="{B9D14A16-421A-4EA6-94EE-B21AA46D445D}">
      <dgm:prSet/>
      <dgm:spPr/>
      <dgm:t>
        <a:bodyPr/>
        <a:lstStyle/>
        <a:p>
          <a:endParaRPr lang="en-US"/>
        </a:p>
      </dgm:t>
    </dgm:pt>
    <dgm:pt modelId="{376347A8-0A7D-43DD-8722-FCB8F9C0B37D}" type="pres">
      <dgm:prSet presAssocID="{83124FBA-1F9F-4C70-AD5E-E8C2B54C590D}" presName="vert0" presStyleCnt="0">
        <dgm:presLayoutVars>
          <dgm:dir/>
          <dgm:animOne val="branch"/>
          <dgm:animLvl val="lvl"/>
        </dgm:presLayoutVars>
      </dgm:prSet>
      <dgm:spPr/>
    </dgm:pt>
    <dgm:pt modelId="{98B2BCD8-CBB5-45A4-8271-13342CF8199E}" type="pres">
      <dgm:prSet presAssocID="{299FCE94-9483-4900-9219-5663B0570134}" presName="thickLine" presStyleLbl="alignNode1" presStyleIdx="0" presStyleCnt="4"/>
      <dgm:spPr/>
    </dgm:pt>
    <dgm:pt modelId="{E3E41F40-FA67-4B95-8970-00079033155F}" type="pres">
      <dgm:prSet presAssocID="{299FCE94-9483-4900-9219-5663B0570134}" presName="horz1" presStyleCnt="0"/>
      <dgm:spPr/>
    </dgm:pt>
    <dgm:pt modelId="{7DF1C3C1-126C-4D5C-B0EF-D9EC6E71DF8A}" type="pres">
      <dgm:prSet presAssocID="{299FCE94-9483-4900-9219-5663B0570134}" presName="tx1" presStyleLbl="revTx" presStyleIdx="0" presStyleCnt="4"/>
      <dgm:spPr/>
    </dgm:pt>
    <dgm:pt modelId="{E2CED6A4-6A50-426B-9215-9F3EFBFC240F}" type="pres">
      <dgm:prSet presAssocID="{299FCE94-9483-4900-9219-5663B0570134}" presName="vert1" presStyleCnt="0"/>
      <dgm:spPr/>
    </dgm:pt>
    <dgm:pt modelId="{CABC01A5-5475-4FA0-AE48-EE9115FD9988}" type="pres">
      <dgm:prSet presAssocID="{AB7678BB-FD2F-4F3A-ABA0-C5B3A6179DB7}" presName="thickLine" presStyleLbl="alignNode1" presStyleIdx="1" presStyleCnt="4"/>
      <dgm:spPr/>
    </dgm:pt>
    <dgm:pt modelId="{A081D85F-E35F-406B-A242-96FACF9E7698}" type="pres">
      <dgm:prSet presAssocID="{AB7678BB-FD2F-4F3A-ABA0-C5B3A6179DB7}" presName="horz1" presStyleCnt="0"/>
      <dgm:spPr/>
    </dgm:pt>
    <dgm:pt modelId="{76309946-BA50-4B7F-BDAD-615F412FE3B7}" type="pres">
      <dgm:prSet presAssocID="{AB7678BB-FD2F-4F3A-ABA0-C5B3A6179DB7}" presName="tx1" presStyleLbl="revTx" presStyleIdx="1" presStyleCnt="4"/>
      <dgm:spPr/>
    </dgm:pt>
    <dgm:pt modelId="{33FC245E-13D8-421C-B302-840F2DE59BA1}" type="pres">
      <dgm:prSet presAssocID="{AB7678BB-FD2F-4F3A-ABA0-C5B3A6179DB7}" presName="vert1" presStyleCnt="0"/>
      <dgm:spPr/>
    </dgm:pt>
    <dgm:pt modelId="{CE39AE7E-9914-4769-B8F6-4DDBD645F8BC}" type="pres">
      <dgm:prSet presAssocID="{B040AF56-E8D6-4233-8995-7F6BF60D6B87}" presName="thickLine" presStyleLbl="alignNode1" presStyleIdx="2" presStyleCnt="4"/>
      <dgm:spPr/>
    </dgm:pt>
    <dgm:pt modelId="{836C938E-116E-4EC8-A9A8-FD3EF7D0A358}" type="pres">
      <dgm:prSet presAssocID="{B040AF56-E8D6-4233-8995-7F6BF60D6B87}" presName="horz1" presStyleCnt="0"/>
      <dgm:spPr/>
    </dgm:pt>
    <dgm:pt modelId="{8DC1186E-59BF-47D2-BFDF-0B0CCB32E2DE}" type="pres">
      <dgm:prSet presAssocID="{B040AF56-E8D6-4233-8995-7F6BF60D6B87}" presName="tx1" presStyleLbl="revTx" presStyleIdx="2" presStyleCnt="4"/>
      <dgm:spPr/>
    </dgm:pt>
    <dgm:pt modelId="{34EA7DC2-059E-4204-84D1-CF26B65CCEB6}" type="pres">
      <dgm:prSet presAssocID="{B040AF56-E8D6-4233-8995-7F6BF60D6B87}" presName="vert1" presStyleCnt="0"/>
      <dgm:spPr/>
    </dgm:pt>
    <dgm:pt modelId="{3BEC8336-F186-4B78-A4C8-9A93A7EBD883}" type="pres">
      <dgm:prSet presAssocID="{EC9401BA-9991-4977-AB03-36B59E06E794}" presName="thickLine" presStyleLbl="alignNode1" presStyleIdx="3" presStyleCnt="4"/>
      <dgm:spPr/>
    </dgm:pt>
    <dgm:pt modelId="{4D79E7BF-4CAA-4DD8-83CF-F21D5744F727}" type="pres">
      <dgm:prSet presAssocID="{EC9401BA-9991-4977-AB03-36B59E06E794}" presName="horz1" presStyleCnt="0"/>
      <dgm:spPr/>
    </dgm:pt>
    <dgm:pt modelId="{0514993A-4F92-4C4F-A8A8-3AC3E84FA59D}" type="pres">
      <dgm:prSet presAssocID="{EC9401BA-9991-4977-AB03-36B59E06E794}" presName="tx1" presStyleLbl="revTx" presStyleIdx="3" presStyleCnt="4"/>
      <dgm:spPr/>
    </dgm:pt>
    <dgm:pt modelId="{DF5323D0-69B8-45EC-8056-747BD7F8363A}" type="pres">
      <dgm:prSet presAssocID="{EC9401BA-9991-4977-AB03-36B59E06E794}" presName="vert1" presStyleCnt="0"/>
      <dgm:spPr/>
    </dgm:pt>
  </dgm:ptLst>
  <dgm:cxnLst>
    <dgm:cxn modelId="{B9D14A16-421A-4EA6-94EE-B21AA46D445D}" srcId="{83124FBA-1F9F-4C70-AD5E-E8C2B54C590D}" destId="{EC9401BA-9991-4977-AB03-36B59E06E794}" srcOrd="3" destOrd="0" parTransId="{AD9D94CF-9365-4A28-9443-9512F88FF607}" sibTransId="{F7FBA5F2-D819-4D5C-B585-EC3F6A5F7384}"/>
    <dgm:cxn modelId="{3BEE0820-11BA-4489-A186-CA020088900E}" type="presOf" srcId="{AB7678BB-FD2F-4F3A-ABA0-C5B3A6179DB7}" destId="{76309946-BA50-4B7F-BDAD-615F412FE3B7}" srcOrd="0" destOrd="0" presId="urn:microsoft.com/office/officeart/2008/layout/LinedList"/>
    <dgm:cxn modelId="{E1F27528-ED11-4AF6-BE12-534A93E16652}" srcId="{83124FBA-1F9F-4C70-AD5E-E8C2B54C590D}" destId="{299FCE94-9483-4900-9219-5663B0570134}" srcOrd="0" destOrd="0" parTransId="{C45CBC45-53EB-48B8-8F05-20718829721B}" sibTransId="{C6C9EFD5-A90F-48F4-B308-93898EF44A31}"/>
    <dgm:cxn modelId="{36EC8736-C3B1-4668-811F-3E032F130032}" type="presOf" srcId="{B040AF56-E8D6-4233-8995-7F6BF60D6B87}" destId="{8DC1186E-59BF-47D2-BFDF-0B0CCB32E2DE}" srcOrd="0" destOrd="0" presId="urn:microsoft.com/office/officeart/2008/layout/LinedList"/>
    <dgm:cxn modelId="{7794CB7A-96AA-48ED-82CE-569DBA18A5E6}" type="presOf" srcId="{299FCE94-9483-4900-9219-5663B0570134}" destId="{7DF1C3C1-126C-4D5C-B0EF-D9EC6E71DF8A}" srcOrd="0" destOrd="0" presId="urn:microsoft.com/office/officeart/2008/layout/LinedList"/>
    <dgm:cxn modelId="{27363980-AE3B-42BC-B01E-06DEE2B8C634}" srcId="{83124FBA-1F9F-4C70-AD5E-E8C2B54C590D}" destId="{B040AF56-E8D6-4233-8995-7F6BF60D6B87}" srcOrd="2" destOrd="0" parTransId="{7ABBD563-3D62-49DE-A23A-E3AC04BBE49B}" sibTransId="{07B89A55-76CE-4EC9-B61B-1661F563E86E}"/>
    <dgm:cxn modelId="{F9C00DA7-002E-4C94-8E52-4610BCD48A1B}" type="presOf" srcId="{83124FBA-1F9F-4C70-AD5E-E8C2B54C590D}" destId="{376347A8-0A7D-43DD-8722-FCB8F9C0B37D}" srcOrd="0" destOrd="0" presId="urn:microsoft.com/office/officeart/2008/layout/LinedList"/>
    <dgm:cxn modelId="{24EA88EA-3C80-4FE6-B358-B2563CFAD1B1}" type="presOf" srcId="{EC9401BA-9991-4977-AB03-36B59E06E794}" destId="{0514993A-4F92-4C4F-A8A8-3AC3E84FA59D}" srcOrd="0" destOrd="0" presId="urn:microsoft.com/office/officeart/2008/layout/LinedList"/>
    <dgm:cxn modelId="{D06EEEFF-E577-4044-8AB8-3CAA587ABCFF}" srcId="{83124FBA-1F9F-4C70-AD5E-E8C2B54C590D}" destId="{AB7678BB-FD2F-4F3A-ABA0-C5B3A6179DB7}" srcOrd="1" destOrd="0" parTransId="{1E761A16-F1B2-4FCE-9D2F-8FD0C324B705}" sibTransId="{12F599FF-D224-47D7-82F5-F45A7512D590}"/>
    <dgm:cxn modelId="{A375886B-8139-441C-A926-73E7CEE4A25B}" type="presParOf" srcId="{376347A8-0A7D-43DD-8722-FCB8F9C0B37D}" destId="{98B2BCD8-CBB5-45A4-8271-13342CF8199E}" srcOrd="0" destOrd="0" presId="urn:microsoft.com/office/officeart/2008/layout/LinedList"/>
    <dgm:cxn modelId="{4244B7C5-75BA-42B4-8612-6C15DDCE5883}" type="presParOf" srcId="{376347A8-0A7D-43DD-8722-FCB8F9C0B37D}" destId="{E3E41F40-FA67-4B95-8970-00079033155F}" srcOrd="1" destOrd="0" presId="urn:microsoft.com/office/officeart/2008/layout/LinedList"/>
    <dgm:cxn modelId="{10DE1EC5-88F3-4FD1-AF55-EE2E3A1965F0}" type="presParOf" srcId="{E3E41F40-FA67-4B95-8970-00079033155F}" destId="{7DF1C3C1-126C-4D5C-B0EF-D9EC6E71DF8A}" srcOrd="0" destOrd="0" presId="urn:microsoft.com/office/officeart/2008/layout/LinedList"/>
    <dgm:cxn modelId="{7A559124-1729-4B2F-94F1-A93DC6C3749C}" type="presParOf" srcId="{E3E41F40-FA67-4B95-8970-00079033155F}" destId="{E2CED6A4-6A50-426B-9215-9F3EFBFC240F}" srcOrd="1" destOrd="0" presId="urn:microsoft.com/office/officeart/2008/layout/LinedList"/>
    <dgm:cxn modelId="{120A8274-5E33-44C7-AA3A-DBB88AB29C88}" type="presParOf" srcId="{376347A8-0A7D-43DD-8722-FCB8F9C0B37D}" destId="{CABC01A5-5475-4FA0-AE48-EE9115FD9988}" srcOrd="2" destOrd="0" presId="urn:microsoft.com/office/officeart/2008/layout/LinedList"/>
    <dgm:cxn modelId="{A592E9F1-F1E3-437A-89B1-95A675113645}" type="presParOf" srcId="{376347A8-0A7D-43DD-8722-FCB8F9C0B37D}" destId="{A081D85F-E35F-406B-A242-96FACF9E7698}" srcOrd="3" destOrd="0" presId="urn:microsoft.com/office/officeart/2008/layout/LinedList"/>
    <dgm:cxn modelId="{DBB39BD7-9DE2-4534-88D7-ADA7D4C19E0B}" type="presParOf" srcId="{A081D85F-E35F-406B-A242-96FACF9E7698}" destId="{76309946-BA50-4B7F-BDAD-615F412FE3B7}" srcOrd="0" destOrd="0" presId="urn:microsoft.com/office/officeart/2008/layout/LinedList"/>
    <dgm:cxn modelId="{C7040694-3E28-45F6-8C1F-8C29024EC9F3}" type="presParOf" srcId="{A081D85F-E35F-406B-A242-96FACF9E7698}" destId="{33FC245E-13D8-421C-B302-840F2DE59BA1}" srcOrd="1" destOrd="0" presId="urn:microsoft.com/office/officeart/2008/layout/LinedList"/>
    <dgm:cxn modelId="{013E8A03-DFB9-48B5-B59A-E89BBC69B911}" type="presParOf" srcId="{376347A8-0A7D-43DD-8722-FCB8F9C0B37D}" destId="{CE39AE7E-9914-4769-B8F6-4DDBD645F8BC}" srcOrd="4" destOrd="0" presId="urn:microsoft.com/office/officeart/2008/layout/LinedList"/>
    <dgm:cxn modelId="{E64026F2-7892-494B-BFA8-6F246803F7D9}" type="presParOf" srcId="{376347A8-0A7D-43DD-8722-FCB8F9C0B37D}" destId="{836C938E-116E-4EC8-A9A8-FD3EF7D0A358}" srcOrd="5" destOrd="0" presId="urn:microsoft.com/office/officeart/2008/layout/LinedList"/>
    <dgm:cxn modelId="{92643D7D-7F21-4C5D-8A32-0FD5EAFCA4F1}" type="presParOf" srcId="{836C938E-116E-4EC8-A9A8-FD3EF7D0A358}" destId="{8DC1186E-59BF-47D2-BFDF-0B0CCB32E2DE}" srcOrd="0" destOrd="0" presId="urn:microsoft.com/office/officeart/2008/layout/LinedList"/>
    <dgm:cxn modelId="{E29EC852-A48C-41B5-945F-ED7917A8AF8C}" type="presParOf" srcId="{836C938E-116E-4EC8-A9A8-FD3EF7D0A358}" destId="{34EA7DC2-059E-4204-84D1-CF26B65CCEB6}" srcOrd="1" destOrd="0" presId="urn:microsoft.com/office/officeart/2008/layout/LinedList"/>
    <dgm:cxn modelId="{113C63A6-A471-4F69-ACEC-49FB5F60D7A0}" type="presParOf" srcId="{376347A8-0A7D-43DD-8722-FCB8F9C0B37D}" destId="{3BEC8336-F186-4B78-A4C8-9A93A7EBD883}" srcOrd="6" destOrd="0" presId="urn:microsoft.com/office/officeart/2008/layout/LinedList"/>
    <dgm:cxn modelId="{54D2F758-8C68-4671-BCAA-34A107E9FB1D}" type="presParOf" srcId="{376347A8-0A7D-43DD-8722-FCB8F9C0B37D}" destId="{4D79E7BF-4CAA-4DD8-83CF-F21D5744F727}" srcOrd="7" destOrd="0" presId="urn:microsoft.com/office/officeart/2008/layout/LinedList"/>
    <dgm:cxn modelId="{3A44FB91-02DD-4EBE-AE4C-A42E4D17A905}" type="presParOf" srcId="{4D79E7BF-4CAA-4DD8-83CF-F21D5744F727}" destId="{0514993A-4F92-4C4F-A8A8-3AC3E84FA59D}" srcOrd="0" destOrd="0" presId="urn:microsoft.com/office/officeart/2008/layout/LinedList"/>
    <dgm:cxn modelId="{895D347F-D962-402E-A2ED-44A97DA628AF}" type="presParOf" srcId="{4D79E7BF-4CAA-4DD8-83CF-F21D5744F727}" destId="{DF5323D0-69B8-45EC-8056-747BD7F8363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EF3C22-C66B-4A9D-81E8-48AD643EAFD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D81785C-6F91-4E21-85D3-69EF69AAB93D}">
      <dgm:prSet/>
      <dgm:spPr/>
      <dgm:t>
        <a:bodyPr/>
        <a:lstStyle/>
        <a:p>
          <a:r>
            <a:rPr lang="en-US"/>
            <a:t>Functions can perform calculations and return data as well that we can check in an IF statement, for a condition in a loop, or store in a variable.  </a:t>
          </a:r>
        </a:p>
      </dgm:t>
    </dgm:pt>
    <dgm:pt modelId="{B4A0211E-7AAC-492B-B668-CBB4ACC12DEE}" type="parTrans" cxnId="{404C49B4-6B01-4469-A6CD-A19F75056A0D}">
      <dgm:prSet/>
      <dgm:spPr/>
      <dgm:t>
        <a:bodyPr/>
        <a:lstStyle/>
        <a:p>
          <a:endParaRPr lang="en-US"/>
        </a:p>
      </dgm:t>
    </dgm:pt>
    <dgm:pt modelId="{B4ED5059-50C2-468C-B7A1-A8ABC13BFBCA}" type="sibTrans" cxnId="{404C49B4-6B01-4469-A6CD-A19F75056A0D}">
      <dgm:prSet/>
      <dgm:spPr/>
      <dgm:t>
        <a:bodyPr/>
        <a:lstStyle/>
        <a:p>
          <a:endParaRPr lang="en-US"/>
        </a:p>
      </dgm:t>
    </dgm:pt>
    <dgm:pt modelId="{58B0660B-CDED-4CA2-AA33-72E27DB9F180}">
      <dgm:prSet/>
      <dgm:spPr/>
      <dgm:t>
        <a:bodyPr/>
        <a:lstStyle/>
        <a:p>
          <a:r>
            <a:rPr lang="en-US"/>
            <a:t>This also allows us to retrieve data from a function.</a:t>
          </a:r>
        </a:p>
      </dgm:t>
    </dgm:pt>
    <dgm:pt modelId="{D15D8597-E612-4192-9062-1D2438029AE5}" type="parTrans" cxnId="{50552E1B-8085-4906-80FE-1ED3C3DB7660}">
      <dgm:prSet/>
      <dgm:spPr/>
      <dgm:t>
        <a:bodyPr/>
        <a:lstStyle/>
        <a:p>
          <a:endParaRPr lang="en-US"/>
        </a:p>
      </dgm:t>
    </dgm:pt>
    <dgm:pt modelId="{CF4FF53F-AC0A-4183-BC9B-BCC27071E722}" type="sibTrans" cxnId="{50552E1B-8085-4906-80FE-1ED3C3DB7660}">
      <dgm:prSet/>
      <dgm:spPr/>
      <dgm:t>
        <a:bodyPr/>
        <a:lstStyle/>
        <a:p>
          <a:endParaRPr lang="en-US"/>
        </a:p>
      </dgm:t>
    </dgm:pt>
    <dgm:pt modelId="{A95183C9-AAA1-435E-A901-8237BE272F4A}" type="pres">
      <dgm:prSet presAssocID="{49EF3C22-C66B-4A9D-81E8-48AD643EAFDF}" presName="root" presStyleCnt="0">
        <dgm:presLayoutVars>
          <dgm:dir/>
          <dgm:resizeHandles val="exact"/>
        </dgm:presLayoutVars>
      </dgm:prSet>
      <dgm:spPr/>
    </dgm:pt>
    <dgm:pt modelId="{7ECDA60A-5705-436C-8E05-3C93F05F3CBD}" type="pres">
      <dgm:prSet presAssocID="{DD81785C-6F91-4E21-85D3-69EF69AAB93D}" presName="compNode" presStyleCnt="0"/>
      <dgm:spPr/>
    </dgm:pt>
    <dgm:pt modelId="{33828A78-97F5-40E3-B935-27E981A1AF50}" type="pres">
      <dgm:prSet presAssocID="{DD81785C-6F91-4E21-85D3-69EF69AAB93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6292BFD6-8C76-4087-9FB4-5E3084D026DD}" type="pres">
      <dgm:prSet presAssocID="{DD81785C-6F91-4E21-85D3-69EF69AAB93D}" presName="spaceRect" presStyleCnt="0"/>
      <dgm:spPr/>
    </dgm:pt>
    <dgm:pt modelId="{A568D5CE-9C0F-4346-A337-071099EE01C0}" type="pres">
      <dgm:prSet presAssocID="{DD81785C-6F91-4E21-85D3-69EF69AAB93D}" presName="textRect" presStyleLbl="revTx" presStyleIdx="0" presStyleCnt="2">
        <dgm:presLayoutVars>
          <dgm:chMax val="1"/>
          <dgm:chPref val="1"/>
        </dgm:presLayoutVars>
      </dgm:prSet>
      <dgm:spPr/>
    </dgm:pt>
    <dgm:pt modelId="{694ABEEF-96FD-4661-A0AA-948694F7F1C0}" type="pres">
      <dgm:prSet presAssocID="{B4ED5059-50C2-468C-B7A1-A8ABC13BFBCA}" presName="sibTrans" presStyleCnt="0"/>
      <dgm:spPr/>
    </dgm:pt>
    <dgm:pt modelId="{528B0871-89AF-4576-A2C4-94D90CF53487}" type="pres">
      <dgm:prSet presAssocID="{58B0660B-CDED-4CA2-AA33-72E27DB9F180}" presName="compNode" presStyleCnt="0"/>
      <dgm:spPr/>
    </dgm:pt>
    <dgm:pt modelId="{0D56F0A4-4024-49F4-A561-26E21CBA8F38}" type="pres">
      <dgm:prSet presAssocID="{58B0660B-CDED-4CA2-AA33-72E27DB9F18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354029F8-1D65-4342-A69B-9E5645822C98}" type="pres">
      <dgm:prSet presAssocID="{58B0660B-CDED-4CA2-AA33-72E27DB9F180}" presName="spaceRect" presStyleCnt="0"/>
      <dgm:spPr/>
    </dgm:pt>
    <dgm:pt modelId="{B6F8D33B-953C-4240-B5D2-C5F7B59DB2B0}" type="pres">
      <dgm:prSet presAssocID="{58B0660B-CDED-4CA2-AA33-72E27DB9F180}" presName="textRect" presStyleLbl="revTx" presStyleIdx="1" presStyleCnt="2">
        <dgm:presLayoutVars>
          <dgm:chMax val="1"/>
          <dgm:chPref val="1"/>
        </dgm:presLayoutVars>
      </dgm:prSet>
      <dgm:spPr/>
    </dgm:pt>
  </dgm:ptLst>
  <dgm:cxnLst>
    <dgm:cxn modelId="{50552E1B-8085-4906-80FE-1ED3C3DB7660}" srcId="{49EF3C22-C66B-4A9D-81E8-48AD643EAFDF}" destId="{58B0660B-CDED-4CA2-AA33-72E27DB9F180}" srcOrd="1" destOrd="0" parTransId="{D15D8597-E612-4192-9062-1D2438029AE5}" sibTransId="{CF4FF53F-AC0A-4183-BC9B-BCC27071E722}"/>
    <dgm:cxn modelId="{1188A534-2738-4596-9233-D8F8F6935F7C}" type="presOf" srcId="{DD81785C-6F91-4E21-85D3-69EF69AAB93D}" destId="{A568D5CE-9C0F-4346-A337-071099EE01C0}" srcOrd="0" destOrd="0" presId="urn:microsoft.com/office/officeart/2018/2/layout/IconLabelList"/>
    <dgm:cxn modelId="{84563658-DBFC-4C73-941B-0880F3605E21}" type="presOf" srcId="{58B0660B-CDED-4CA2-AA33-72E27DB9F180}" destId="{B6F8D33B-953C-4240-B5D2-C5F7B59DB2B0}" srcOrd="0" destOrd="0" presId="urn:microsoft.com/office/officeart/2018/2/layout/IconLabelList"/>
    <dgm:cxn modelId="{F12D00B0-B7B5-4573-AEB6-0B0DD1336FFE}" type="presOf" srcId="{49EF3C22-C66B-4A9D-81E8-48AD643EAFDF}" destId="{A95183C9-AAA1-435E-A901-8237BE272F4A}" srcOrd="0" destOrd="0" presId="urn:microsoft.com/office/officeart/2018/2/layout/IconLabelList"/>
    <dgm:cxn modelId="{404C49B4-6B01-4469-A6CD-A19F75056A0D}" srcId="{49EF3C22-C66B-4A9D-81E8-48AD643EAFDF}" destId="{DD81785C-6F91-4E21-85D3-69EF69AAB93D}" srcOrd="0" destOrd="0" parTransId="{B4A0211E-7AAC-492B-B668-CBB4ACC12DEE}" sibTransId="{B4ED5059-50C2-468C-B7A1-A8ABC13BFBCA}"/>
    <dgm:cxn modelId="{539E6613-E45F-45BD-842E-2226F3BF7834}" type="presParOf" srcId="{A95183C9-AAA1-435E-A901-8237BE272F4A}" destId="{7ECDA60A-5705-436C-8E05-3C93F05F3CBD}" srcOrd="0" destOrd="0" presId="urn:microsoft.com/office/officeart/2018/2/layout/IconLabelList"/>
    <dgm:cxn modelId="{486704A0-BFFA-46C5-9B8E-37C565F53CCA}" type="presParOf" srcId="{7ECDA60A-5705-436C-8E05-3C93F05F3CBD}" destId="{33828A78-97F5-40E3-B935-27E981A1AF50}" srcOrd="0" destOrd="0" presId="urn:microsoft.com/office/officeart/2018/2/layout/IconLabelList"/>
    <dgm:cxn modelId="{F5E11B7B-99A6-4508-A86E-D3193EC9D4F0}" type="presParOf" srcId="{7ECDA60A-5705-436C-8E05-3C93F05F3CBD}" destId="{6292BFD6-8C76-4087-9FB4-5E3084D026DD}" srcOrd="1" destOrd="0" presId="urn:microsoft.com/office/officeart/2018/2/layout/IconLabelList"/>
    <dgm:cxn modelId="{E730CC7E-0FDA-4456-AAB0-1A871BA63529}" type="presParOf" srcId="{7ECDA60A-5705-436C-8E05-3C93F05F3CBD}" destId="{A568D5CE-9C0F-4346-A337-071099EE01C0}" srcOrd="2" destOrd="0" presId="urn:microsoft.com/office/officeart/2018/2/layout/IconLabelList"/>
    <dgm:cxn modelId="{EC8BC44D-1D8E-4267-B79B-9BA6C5F50C8C}" type="presParOf" srcId="{A95183C9-AAA1-435E-A901-8237BE272F4A}" destId="{694ABEEF-96FD-4661-A0AA-948694F7F1C0}" srcOrd="1" destOrd="0" presId="urn:microsoft.com/office/officeart/2018/2/layout/IconLabelList"/>
    <dgm:cxn modelId="{AA61AB1D-F457-427E-9ABA-830C7224C3A9}" type="presParOf" srcId="{A95183C9-AAA1-435E-A901-8237BE272F4A}" destId="{528B0871-89AF-4576-A2C4-94D90CF53487}" srcOrd="2" destOrd="0" presId="urn:microsoft.com/office/officeart/2018/2/layout/IconLabelList"/>
    <dgm:cxn modelId="{D9C74CDF-5762-4683-8F67-3910E0CA4B2D}" type="presParOf" srcId="{528B0871-89AF-4576-A2C4-94D90CF53487}" destId="{0D56F0A4-4024-49F4-A561-26E21CBA8F38}" srcOrd="0" destOrd="0" presId="urn:microsoft.com/office/officeart/2018/2/layout/IconLabelList"/>
    <dgm:cxn modelId="{10FD110D-554E-447F-A449-8B27D59FEAC6}" type="presParOf" srcId="{528B0871-89AF-4576-A2C4-94D90CF53487}" destId="{354029F8-1D65-4342-A69B-9E5645822C98}" srcOrd="1" destOrd="0" presId="urn:microsoft.com/office/officeart/2018/2/layout/IconLabelList"/>
    <dgm:cxn modelId="{0E16895A-4212-4BE1-AE10-D0EDEF0087D5}" type="presParOf" srcId="{528B0871-89AF-4576-A2C4-94D90CF53487}" destId="{B6F8D33B-953C-4240-B5D2-C5F7B59DB2B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E9C50B-CF85-4FA7-8ED2-707CBE890AA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D1AEE11-467C-4250-9A38-E2F04D8BCB9C}">
      <dgm:prSet/>
      <dgm:spPr/>
      <dgm:t>
        <a:bodyPr/>
        <a:lstStyle/>
        <a:p>
          <a:pPr rtl="0"/>
          <a:r>
            <a:rPr lang="en-US" dirty="0"/>
            <a:t>Functions can also take in values to be processed. We did this with the built in string functions in Python.</a:t>
          </a:r>
          <a:br>
            <a:rPr lang="en-US" dirty="0"/>
          </a:br>
          <a:br>
            <a:rPr lang="en-US" dirty="0"/>
          </a:br>
          <a:r>
            <a:rPr lang="en-US" dirty="0">
              <a:latin typeface="Calibri"/>
            </a:rPr>
            <a:t> </a:t>
          </a:r>
          <a:r>
            <a:rPr lang="en-US" dirty="0"/>
            <a:t>For example</a:t>
          </a:r>
          <a:r>
            <a:rPr lang="en-US" dirty="0">
              <a:latin typeface="Calibri"/>
            </a:rPr>
            <a:t>:</a:t>
          </a:r>
          <a:endParaRPr lang="en-US" dirty="0"/>
        </a:p>
      </dgm:t>
    </dgm:pt>
    <dgm:pt modelId="{DC7C40C9-A268-45B9-9BCE-9EEF0E680795}" type="parTrans" cxnId="{0F28ED6B-19B7-467C-9375-91735A598CBA}">
      <dgm:prSet/>
      <dgm:spPr/>
      <dgm:t>
        <a:bodyPr/>
        <a:lstStyle/>
        <a:p>
          <a:endParaRPr lang="en-US"/>
        </a:p>
      </dgm:t>
    </dgm:pt>
    <dgm:pt modelId="{0954A22A-4F22-45CF-AE53-7EB3B85B6BEE}" type="sibTrans" cxnId="{0F28ED6B-19B7-467C-9375-91735A598CBA}">
      <dgm:prSet/>
      <dgm:spPr/>
      <dgm:t>
        <a:bodyPr/>
        <a:lstStyle/>
        <a:p>
          <a:endParaRPr lang="en-US"/>
        </a:p>
      </dgm:t>
    </dgm:pt>
    <dgm:pt modelId="{342133C3-FA64-4C42-80BC-A1E46F010E46}">
      <dgm:prSet/>
      <dgm:spPr/>
      <dgm:t>
        <a:bodyPr/>
        <a:lstStyle/>
        <a:p>
          <a:r>
            <a:rPr lang="en-US" dirty="0" err="1"/>
            <a:t>text.endswith</a:t>
          </a:r>
          <a:r>
            <a:rPr lang="en-US" dirty="0"/>
            <a:t>(“.jpg”) #returns true when the string ends with “.jpg”</a:t>
          </a:r>
          <a:br>
            <a:rPr lang="en-US" dirty="0"/>
          </a:br>
          <a:br>
            <a:rPr lang="en-US" dirty="0"/>
          </a:br>
          <a:r>
            <a:rPr lang="en-US" dirty="0"/>
            <a:t># </a:t>
          </a:r>
          <a:r>
            <a:rPr lang="en-US" dirty="0" err="1"/>
            <a:t>endswith</a:t>
          </a:r>
          <a:r>
            <a:rPr lang="en-US" dirty="0"/>
            <a:t>(string) takes a string value to work with in the function</a:t>
          </a:r>
        </a:p>
      </dgm:t>
    </dgm:pt>
    <dgm:pt modelId="{65D7FE61-0B0D-4DE4-8B89-A210CA54FE8A}" type="parTrans" cxnId="{55914AFE-E0BB-4A23-92E0-5F770704A446}">
      <dgm:prSet/>
      <dgm:spPr/>
      <dgm:t>
        <a:bodyPr/>
        <a:lstStyle/>
        <a:p>
          <a:endParaRPr lang="en-US"/>
        </a:p>
      </dgm:t>
    </dgm:pt>
    <dgm:pt modelId="{B33B806E-9649-4801-A6CF-432EB73D267C}" type="sibTrans" cxnId="{55914AFE-E0BB-4A23-92E0-5F770704A446}">
      <dgm:prSet/>
      <dgm:spPr/>
      <dgm:t>
        <a:bodyPr/>
        <a:lstStyle/>
        <a:p>
          <a:endParaRPr lang="en-US"/>
        </a:p>
      </dgm:t>
    </dgm:pt>
    <dgm:pt modelId="{F6D3346F-85E6-4840-A88D-A05CE3C64CF7}" type="pres">
      <dgm:prSet presAssocID="{30E9C50B-CF85-4FA7-8ED2-707CBE890AA6}" presName="vert0" presStyleCnt="0">
        <dgm:presLayoutVars>
          <dgm:dir/>
          <dgm:animOne val="branch"/>
          <dgm:animLvl val="lvl"/>
        </dgm:presLayoutVars>
      </dgm:prSet>
      <dgm:spPr/>
    </dgm:pt>
    <dgm:pt modelId="{DFFC2816-9E9D-426E-8A14-CFC63A2BF8E8}" type="pres">
      <dgm:prSet presAssocID="{3D1AEE11-467C-4250-9A38-E2F04D8BCB9C}" presName="thickLine" presStyleLbl="alignNode1" presStyleIdx="0" presStyleCnt="2"/>
      <dgm:spPr/>
    </dgm:pt>
    <dgm:pt modelId="{7A5F52B4-0A44-4858-8C08-845D44CD6130}" type="pres">
      <dgm:prSet presAssocID="{3D1AEE11-467C-4250-9A38-E2F04D8BCB9C}" presName="horz1" presStyleCnt="0"/>
      <dgm:spPr/>
    </dgm:pt>
    <dgm:pt modelId="{335E6A4E-1D16-4D79-B3E4-30FF07EF986F}" type="pres">
      <dgm:prSet presAssocID="{3D1AEE11-467C-4250-9A38-E2F04D8BCB9C}" presName="tx1" presStyleLbl="revTx" presStyleIdx="0" presStyleCnt="2"/>
      <dgm:spPr/>
    </dgm:pt>
    <dgm:pt modelId="{26AF5DA3-37B0-4478-97FA-89F056605C6F}" type="pres">
      <dgm:prSet presAssocID="{3D1AEE11-467C-4250-9A38-E2F04D8BCB9C}" presName="vert1" presStyleCnt="0"/>
      <dgm:spPr/>
    </dgm:pt>
    <dgm:pt modelId="{32F8BA70-9B0D-4103-A67F-A8BB0825FFD5}" type="pres">
      <dgm:prSet presAssocID="{342133C3-FA64-4C42-80BC-A1E46F010E46}" presName="thickLine" presStyleLbl="alignNode1" presStyleIdx="1" presStyleCnt="2"/>
      <dgm:spPr/>
    </dgm:pt>
    <dgm:pt modelId="{3FCA3D5F-83D6-4A10-AFEF-8C996E9CB1D3}" type="pres">
      <dgm:prSet presAssocID="{342133C3-FA64-4C42-80BC-A1E46F010E46}" presName="horz1" presStyleCnt="0"/>
      <dgm:spPr/>
    </dgm:pt>
    <dgm:pt modelId="{DD9982BF-4235-4B0B-A035-830D4E988155}" type="pres">
      <dgm:prSet presAssocID="{342133C3-FA64-4C42-80BC-A1E46F010E46}" presName="tx1" presStyleLbl="revTx" presStyleIdx="1" presStyleCnt="2"/>
      <dgm:spPr/>
    </dgm:pt>
    <dgm:pt modelId="{A20C5CDB-C34D-4142-8E5B-E498C6A49555}" type="pres">
      <dgm:prSet presAssocID="{342133C3-FA64-4C42-80BC-A1E46F010E46}" presName="vert1" presStyleCnt="0"/>
      <dgm:spPr/>
    </dgm:pt>
  </dgm:ptLst>
  <dgm:cxnLst>
    <dgm:cxn modelId="{1DD27D07-FB90-41E2-ABDD-7DCF9BF31F1A}" type="presOf" srcId="{3D1AEE11-467C-4250-9A38-E2F04D8BCB9C}" destId="{335E6A4E-1D16-4D79-B3E4-30FF07EF986F}" srcOrd="0" destOrd="0" presId="urn:microsoft.com/office/officeart/2008/layout/LinedList"/>
    <dgm:cxn modelId="{E7E9EF61-B4BC-4337-BCF5-BDF40848C616}" type="presOf" srcId="{30E9C50B-CF85-4FA7-8ED2-707CBE890AA6}" destId="{F6D3346F-85E6-4840-A88D-A05CE3C64CF7}" srcOrd="0" destOrd="0" presId="urn:microsoft.com/office/officeart/2008/layout/LinedList"/>
    <dgm:cxn modelId="{0F28ED6B-19B7-467C-9375-91735A598CBA}" srcId="{30E9C50B-CF85-4FA7-8ED2-707CBE890AA6}" destId="{3D1AEE11-467C-4250-9A38-E2F04D8BCB9C}" srcOrd="0" destOrd="0" parTransId="{DC7C40C9-A268-45B9-9BCE-9EEF0E680795}" sibTransId="{0954A22A-4F22-45CF-AE53-7EB3B85B6BEE}"/>
    <dgm:cxn modelId="{658110FD-DCC4-496C-A89D-069682B0948E}" type="presOf" srcId="{342133C3-FA64-4C42-80BC-A1E46F010E46}" destId="{DD9982BF-4235-4B0B-A035-830D4E988155}" srcOrd="0" destOrd="0" presId="urn:microsoft.com/office/officeart/2008/layout/LinedList"/>
    <dgm:cxn modelId="{55914AFE-E0BB-4A23-92E0-5F770704A446}" srcId="{30E9C50B-CF85-4FA7-8ED2-707CBE890AA6}" destId="{342133C3-FA64-4C42-80BC-A1E46F010E46}" srcOrd="1" destOrd="0" parTransId="{65D7FE61-0B0D-4DE4-8B89-A210CA54FE8A}" sibTransId="{B33B806E-9649-4801-A6CF-432EB73D267C}"/>
    <dgm:cxn modelId="{80BE3D1D-CF6C-4900-B3CD-727912D998A2}" type="presParOf" srcId="{F6D3346F-85E6-4840-A88D-A05CE3C64CF7}" destId="{DFFC2816-9E9D-426E-8A14-CFC63A2BF8E8}" srcOrd="0" destOrd="0" presId="urn:microsoft.com/office/officeart/2008/layout/LinedList"/>
    <dgm:cxn modelId="{8743F2B7-B24A-48A8-A6DE-FA5E129CE18B}" type="presParOf" srcId="{F6D3346F-85E6-4840-A88D-A05CE3C64CF7}" destId="{7A5F52B4-0A44-4858-8C08-845D44CD6130}" srcOrd="1" destOrd="0" presId="urn:microsoft.com/office/officeart/2008/layout/LinedList"/>
    <dgm:cxn modelId="{87345A85-713F-49F5-AABB-3E8A36E07427}" type="presParOf" srcId="{7A5F52B4-0A44-4858-8C08-845D44CD6130}" destId="{335E6A4E-1D16-4D79-B3E4-30FF07EF986F}" srcOrd="0" destOrd="0" presId="urn:microsoft.com/office/officeart/2008/layout/LinedList"/>
    <dgm:cxn modelId="{D4B3E502-628A-494C-B25B-8EF66E7B6781}" type="presParOf" srcId="{7A5F52B4-0A44-4858-8C08-845D44CD6130}" destId="{26AF5DA3-37B0-4478-97FA-89F056605C6F}" srcOrd="1" destOrd="0" presId="urn:microsoft.com/office/officeart/2008/layout/LinedList"/>
    <dgm:cxn modelId="{95BA5A27-F3B4-4D2D-B173-659B6D59B046}" type="presParOf" srcId="{F6D3346F-85E6-4840-A88D-A05CE3C64CF7}" destId="{32F8BA70-9B0D-4103-A67F-A8BB0825FFD5}" srcOrd="2" destOrd="0" presId="urn:microsoft.com/office/officeart/2008/layout/LinedList"/>
    <dgm:cxn modelId="{0D038A3E-D358-4091-B0D9-6DE474E897DB}" type="presParOf" srcId="{F6D3346F-85E6-4840-A88D-A05CE3C64CF7}" destId="{3FCA3D5F-83D6-4A10-AFEF-8C996E9CB1D3}" srcOrd="3" destOrd="0" presId="urn:microsoft.com/office/officeart/2008/layout/LinedList"/>
    <dgm:cxn modelId="{03A90873-7410-4769-B2F7-5BAEDE7D50CA}" type="presParOf" srcId="{3FCA3D5F-83D6-4A10-AFEF-8C996E9CB1D3}" destId="{DD9982BF-4235-4B0B-A035-830D4E988155}" srcOrd="0" destOrd="0" presId="urn:microsoft.com/office/officeart/2008/layout/LinedList"/>
    <dgm:cxn modelId="{5B5247AE-4BD8-428E-86C7-A1F06F86829F}" type="presParOf" srcId="{3FCA3D5F-83D6-4A10-AFEF-8C996E9CB1D3}" destId="{A20C5CDB-C34D-4142-8E5B-E498C6A4955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A0BAF61-030B-4D17-9492-04A529A70FE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7B29B2C-CE92-4614-B73C-6729D5B74925}">
      <dgm:prSet/>
      <dgm:spPr/>
      <dgm:t>
        <a:bodyPr/>
        <a:lstStyle/>
        <a:p>
          <a:pPr>
            <a:lnSpc>
              <a:spcPct val="100000"/>
            </a:lnSpc>
          </a:pPr>
          <a:r>
            <a:rPr lang="en-US"/>
            <a:t>Demo Functions</a:t>
          </a:r>
        </a:p>
      </dgm:t>
    </dgm:pt>
    <dgm:pt modelId="{0B3E8277-EC61-4332-8A8D-0BB6868178EC}" type="parTrans" cxnId="{0D7C90B5-17D1-40C7-B841-08EBA37F2CF9}">
      <dgm:prSet/>
      <dgm:spPr/>
      <dgm:t>
        <a:bodyPr/>
        <a:lstStyle/>
        <a:p>
          <a:endParaRPr lang="en-US"/>
        </a:p>
      </dgm:t>
    </dgm:pt>
    <dgm:pt modelId="{311E4207-3BF2-4A86-96A4-FF524D090244}" type="sibTrans" cxnId="{0D7C90B5-17D1-40C7-B841-08EBA37F2CF9}">
      <dgm:prSet/>
      <dgm:spPr/>
      <dgm:t>
        <a:bodyPr/>
        <a:lstStyle/>
        <a:p>
          <a:endParaRPr lang="en-US"/>
        </a:p>
      </dgm:t>
    </dgm:pt>
    <dgm:pt modelId="{FD75DAD7-8F24-4D10-B2C1-824A866024D7}">
      <dgm:prSet/>
      <dgm:spPr/>
      <dgm:t>
        <a:bodyPr/>
        <a:lstStyle/>
        <a:p>
          <a:pPr>
            <a:lnSpc>
              <a:spcPct val="100000"/>
            </a:lnSpc>
          </a:pPr>
          <a:r>
            <a:rPr lang="en-CA"/>
            <a:t>functions.py</a:t>
          </a:r>
          <a:endParaRPr lang="en-US"/>
        </a:p>
      </dgm:t>
    </dgm:pt>
    <dgm:pt modelId="{0AB8A161-B18E-43F5-B82B-85DA941EA4D4}" type="parTrans" cxnId="{CA2AF936-5FEC-4572-AAC7-9952FEFD41B8}">
      <dgm:prSet/>
      <dgm:spPr/>
      <dgm:t>
        <a:bodyPr/>
        <a:lstStyle/>
        <a:p>
          <a:endParaRPr lang="en-US"/>
        </a:p>
      </dgm:t>
    </dgm:pt>
    <dgm:pt modelId="{8AB0DCDC-EDAB-4F00-B5E8-867873F67873}" type="sibTrans" cxnId="{CA2AF936-5FEC-4572-AAC7-9952FEFD41B8}">
      <dgm:prSet/>
      <dgm:spPr/>
      <dgm:t>
        <a:bodyPr/>
        <a:lstStyle/>
        <a:p>
          <a:endParaRPr lang="en-US"/>
        </a:p>
      </dgm:t>
    </dgm:pt>
    <dgm:pt modelId="{FCB7FB63-C40B-4362-9575-4A7353C377F4}" type="pres">
      <dgm:prSet presAssocID="{CA0BAF61-030B-4D17-9492-04A529A70FE2}" presName="root" presStyleCnt="0">
        <dgm:presLayoutVars>
          <dgm:dir/>
          <dgm:resizeHandles val="exact"/>
        </dgm:presLayoutVars>
      </dgm:prSet>
      <dgm:spPr/>
    </dgm:pt>
    <dgm:pt modelId="{36BDB962-6763-4BD3-ACA7-E9F3CAD317DC}" type="pres">
      <dgm:prSet presAssocID="{F7B29B2C-CE92-4614-B73C-6729D5B74925}" presName="compNode" presStyleCnt="0"/>
      <dgm:spPr/>
    </dgm:pt>
    <dgm:pt modelId="{869420EF-FC99-40FC-A983-CF200349D4D0}" type="pres">
      <dgm:prSet presAssocID="{F7B29B2C-CE92-4614-B73C-6729D5B74925}" presName="bgRect" presStyleLbl="bgShp" presStyleIdx="0" presStyleCnt="2"/>
      <dgm:spPr/>
    </dgm:pt>
    <dgm:pt modelId="{AADDE9F5-EEE5-4B64-8678-801F11402411}" type="pres">
      <dgm:prSet presAssocID="{F7B29B2C-CE92-4614-B73C-6729D5B7492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acher"/>
        </a:ext>
      </dgm:extLst>
    </dgm:pt>
    <dgm:pt modelId="{A413473E-3B61-4FE0-8C1D-4CD434689C12}" type="pres">
      <dgm:prSet presAssocID="{F7B29B2C-CE92-4614-B73C-6729D5B74925}" presName="spaceRect" presStyleCnt="0"/>
      <dgm:spPr/>
    </dgm:pt>
    <dgm:pt modelId="{5D289A4B-941A-4401-8C8D-1DA15DE67E17}" type="pres">
      <dgm:prSet presAssocID="{F7B29B2C-CE92-4614-B73C-6729D5B74925}" presName="parTx" presStyleLbl="revTx" presStyleIdx="0" presStyleCnt="2">
        <dgm:presLayoutVars>
          <dgm:chMax val="0"/>
          <dgm:chPref val="0"/>
        </dgm:presLayoutVars>
      </dgm:prSet>
      <dgm:spPr/>
    </dgm:pt>
    <dgm:pt modelId="{6F5A3AC9-3AF2-45CE-9052-B92257282D24}" type="pres">
      <dgm:prSet presAssocID="{311E4207-3BF2-4A86-96A4-FF524D090244}" presName="sibTrans" presStyleCnt="0"/>
      <dgm:spPr/>
    </dgm:pt>
    <dgm:pt modelId="{0F016978-1E0B-4E4C-92FC-A669ADCF8865}" type="pres">
      <dgm:prSet presAssocID="{FD75DAD7-8F24-4D10-B2C1-824A866024D7}" presName="compNode" presStyleCnt="0"/>
      <dgm:spPr/>
    </dgm:pt>
    <dgm:pt modelId="{56573CCB-374A-4625-8AF3-800B63AF20B8}" type="pres">
      <dgm:prSet presAssocID="{FD75DAD7-8F24-4D10-B2C1-824A866024D7}" presName="bgRect" presStyleLbl="bgShp" presStyleIdx="1" presStyleCnt="2"/>
      <dgm:spPr/>
    </dgm:pt>
    <dgm:pt modelId="{68D5F5B9-5F84-4982-BABD-653DAC046D63}" type="pres">
      <dgm:prSet presAssocID="{FD75DAD7-8F24-4D10-B2C1-824A866024D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arth Globe Americas"/>
        </a:ext>
      </dgm:extLst>
    </dgm:pt>
    <dgm:pt modelId="{5F7CBDA7-3379-4C83-AC0D-BC85DE9A0625}" type="pres">
      <dgm:prSet presAssocID="{FD75DAD7-8F24-4D10-B2C1-824A866024D7}" presName="spaceRect" presStyleCnt="0"/>
      <dgm:spPr/>
    </dgm:pt>
    <dgm:pt modelId="{DC511A35-C322-45AE-9E11-A3E6B9866337}" type="pres">
      <dgm:prSet presAssocID="{FD75DAD7-8F24-4D10-B2C1-824A866024D7}" presName="parTx" presStyleLbl="revTx" presStyleIdx="1" presStyleCnt="2">
        <dgm:presLayoutVars>
          <dgm:chMax val="0"/>
          <dgm:chPref val="0"/>
        </dgm:presLayoutVars>
      </dgm:prSet>
      <dgm:spPr/>
    </dgm:pt>
  </dgm:ptLst>
  <dgm:cxnLst>
    <dgm:cxn modelId="{CA2AF936-5FEC-4572-AAC7-9952FEFD41B8}" srcId="{CA0BAF61-030B-4D17-9492-04A529A70FE2}" destId="{FD75DAD7-8F24-4D10-B2C1-824A866024D7}" srcOrd="1" destOrd="0" parTransId="{0AB8A161-B18E-43F5-B82B-85DA941EA4D4}" sibTransId="{8AB0DCDC-EDAB-4F00-B5E8-867873F67873}"/>
    <dgm:cxn modelId="{AD732680-C0DA-4752-802E-EE0F739C3AF9}" type="presOf" srcId="{CA0BAF61-030B-4D17-9492-04A529A70FE2}" destId="{FCB7FB63-C40B-4362-9575-4A7353C377F4}" srcOrd="0" destOrd="0" presId="urn:microsoft.com/office/officeart/2018/2/layout/IconVerticalSolidList"/>
    <dgm:cxn modelId="{0D7C90B5-17D1-40C7-B841-08EBA37F2CF9}" srcId="{CA0BAF61-030B-4D17-9492-04A529A70FE2}" destId="{F7B29B2C-CE92-4614-B73C-6729D5B74925}" srcOrd="0" destOrd="0" parTransId="{0B3E8277-EC61-4332-8A8D-0BB6868178EC}" sibTransId="{311E4207-3BF2-4A86-96A4-FF524D090244}"/>
    <dgm:cxn modelId="{A52CB4EC-D972-4970-B32E-E7A92891F0B0}" type="presOf" srcId="{FD75DAD7-8F24-4D10-B2C1-824A866024D7}" destId="{DC511A35-C322-45AE-9E11-A3E6B9866337}" srcOrd="0" destOrd="0" presId="urn:microsoft.com/office/officeart/2018/2/layout/IconVerticalSolidList"/>
    <dgm:cxn modelId="{49C611FF-23EB-4903-B5D2-7C6C164AEB9E}" type="presOf" srcId="{F7B29B2C-CE92-4614-B73C-6729D5B74925}" destId="{5D289A4B-941A-4401-8C8D-1DA15DE67E17}" srcOrd="0" destOrd="0" presId="urn:microsoft.com/office/officeart/2018/2/layout/IconVerticalSolidList"/>
    <dgm:cxn modelId="{A02C8CC1-2276-4ABC-BE06-8DC0CD66E80C}" type="presParOf" srcId="{FCB7FB63-C40B-4362-9575-4A7353C377F4}" destId="{36BDB962-6763-4BD3-ACA7-E9F3CAD317DC}" srcOrd="0" destOrd="0" presId="urn:microsoft.com/office/officeart/2018/2/layout/IconVerticalSolidList"/>
    <dgm:cxn modelId="{334404FC-2020-4B4F-AE21-31E5046A023A}" type="presParOf" srcId="{36BDB962-6763-4BD3-ACA7-E9F3CAD317DC}" destId="{869420EF-FC99-40FC-A983-CF200349D4D0}" srcOrd="0" destOrd="0" presId="urn:microsoft.com/office/officeart/2018/2/layout/IconVerticalSolidList"/>
    <dgm:cxn modelId="{4CC71776-8E56-4583-9459-BC30ADEA4D75}" type="presParOf" srcId="{36BDB962-6763-4BD3-ACA7-E9F3CAD317DC}" destId="{AADDE9F5-EEE5-4B64-8678-801F11402411}" srcOrd="1" destOrd="0" presId="urn:microsoft.com/office/officeart/2018/2/layout/IconVerticalSolidList"/>
    <dgm:cxn modelId="{DEF374A5-6F26-41CF-BA70-A2132513A8B6}" type="presParOf" srcId="{36BDB962-6763-4BD3-ACA7-E9F3CAD317DC}" destId="{A413473E-3B61-4FE0-8C1D-4CD434689C12}" srcOrd="2" destOrd="0" presId="urn:microsoft.com/office/officeart/2018/2/layout/IconVerticalSolidList"/>
    <dgm:cxn modelId="{7BE9601B-328F-4443-BA5C-825D53E138AC}" type="presParOf" srcId="{36BDB962-6763-4BD3-ACA7-E9F3CAD317DC}" destId="{5D289A4B-941A-4401-8C8D-1DA15DE67E17}" srcOrd="3" destOrd="0" presId="urn:microsoft.com/office/officeart/2018/2/layout/IconVerticalSolidList"/>
    <dgm:cxn modelId="{11262E3A-6B4E-4BC1-8EA7-37FDE89720A3}" type="presParOf" srcId="{FCB7FB63-C40B-4362-9575-4A7353C377F4}" destId="{6F5A3AC9-3AF2-45CE-9052-B92257282D24}" srcOrd="1" destOrd="0" presId="urn:microsoft.com/office/officeart/2018/2/layout/IconVerticalSolidList"/>
    <dgm:cxn modelId="{04344F0A-C91B-4F9B-9718-EA9312367912}" type="presParOf" srcId="{FCB7FB63-C40B-4362-9575-4A7353C377F4}" destId="{0F016978-1E0B-4E4C-92FC-A669ADCF8865}" srcOrd="2" destOrd="0" presId="urn:microsoft.com/office/officeart/2018/2/layout/IconVerticalSolidList"/>
    <dgm:cxn modelId="{A03529E5-590F-4C6C-B3E0-708B11F38622}" type="presParOf" srcId="{0F016978-1E0B-4E4C-92FC-A669ADCF8865}" destId="{56573CCB-374A-4625-8AF3-800B63AF20B8}" srcOrd="0" destOrd="0" presId="urn:microsoft.com/office/officeart/2018/2/layout/IconVerticalSolidList"/>
    <dgm:cxn modelId="{72F680DF-C156-4664-8A89-0F19375EE164}" type="presParOf" srcId="{0F016978-1E0B-4E4C-92FC-A669ADCF8865}" destId="{68D5F5B9-5F84-4982-BABD-653DAC046D63}" srcOrd="1" destOrd="0" presId="urn:microsoft.com/office/officeart/2018/2/layout/IconVerticalSolidList"/>
    <dgm:cxn modelId="{E009D47F-13CE-4873-8E7D-1BBB2E5DF504}" type="presParOf" srcId="{0F016978-1E0B-4E4C-92FC-A669ADCF8865}" destId="{5F7CBDA7-3379-4C83-AC0D-BC85DE9A0625}" srcOrd="2" destOrd="0" presId="urn:microsoft.com/office/officeart/2018/2/layout/IconVerticalSolidList"/>
    <dgm:cxn modelId="{8AEA5559-822F-4BAD-B580-6AE102F0412C}" type="presParOf" srcId="{0F016978-1E0B-4E4C-92FC-A669ADCF8865}" destId="{DC511A35-C322-45AE-9E11-A3E6B986633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D0BA54E-4E52-496A-AE26-9C6D8E2C0C8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3276152-5117-4EBE-AAFE-BA74D78292AE}">
      <dgm:prSet/>
      <dgm:spPr/>
      <dgm:t>
        <a:bodyPr/>
        <a:lstStyle/>
        <a:p>
          <a:pPr>
            <a:lnSpc>
              <a:spcPct val="100000"/>
            </a:lnSpc>
          </a:pPr>
          <a:r>
            <a:rPr lang="en-US"/>
            <a:t>Variable scope deals with the lifecycle of a variable. </a:t>
          </a:r>
        </a:p>
      </dgm:t>
    </dgm:pt>
    <dgm:pt modelId="{D04A787E-3D78-49D9-87D8-16484692C78D}" type="parTrans" cxnId="{4820623F-5DC4-494E-8EA9-CC55C59FD93A}">
      <dgm:prSet/>
      <dgm:spPr/>
      <dgm:t>
        <a:bodyPr/>
        <a:lstStyle/>
        <a:p>
          <a:endParaRPr lang="en-US"/>
        </a:p>
      </dgm:t>
    </dgm:pt>
    <dgm:pt modelId="{47BD94FC-AFB2-4A2A-90E1-1335FBD14474}" type="sibTrans" cxnId="{4820623F-5DC4-494E-8EA9-CC55C59FD93A}">
      <dgm:prSet/>
      <dgm:spPr/>
      <dgm:t>
        <a:bodyPr/>
        <a:lstStyle/>
        <a:p>
          <a:endParaRPr lang="en-US"/>
        </a:p>
      </dgm:t>
    </dgm:pt>
    <dgm:pt modelId="{F144FCE6-BECC-4256-82E2-44970932D097}">
      <dgm:prSet/>
      <dgm:spPr/>
      <dgm:t>
        <a:bodyPr/>
        <a:lstStyle/>
        <a:p>
          <a:pPr>
            <a:lnSpc>
              <a:spcPct val="100000"/>
            </a:lnSpc>
          </a:pPr>
          <a:r>
            <a:rPr lang="en-US"/>
            <a:t>When you declare a variable in a function, it is only available to that function. If it is called outside the bounds of the function by another piece of code, it will not work, and errors will persist. </a:t>
          </a:r>
        </a:p>
      </dgm:t>
    </dgm:pt>
    <dgm:pt modelId="{97FCB381-36A4-4022-8515-A067ED076FEC}" type="parTrans" cxnId="{2967EF2B-AF7A-4DC9-A497-4DEA8CB5B730}">
      <dgm:prSet/>
      <dgm:spPr/>
      <dgm:t>
        <a:bodyPr/>
        <a:lstStyle/>
        <a:p>
          <a:endParaRPr lang="en-US"/>
        </a:p>
      </dgm:t>
    </dgm:pt>
    <dgm:pt modelId="{31AF5DA3-766C-43F1-B8E2-99981002E3BA}" type="sibTrans" cxnId="{2967EF2B-AF7A-4DC9-A497-4DEA8CB5B730}">
      <dgm:prSet/>
      <dgm:spPr/>
      <dgm:t>
        <a:bodyPr/>
        <a:lstStyle/>
        <a:p>
          <a:endParaRPr lang="en-US"/>
        </a:p>
      </dgm:t>
    </dgm:pt>
    <dgm:pt modelId="{9EE14BCE-ACDE-4A39-B963-B8B8E343ADFE}">
      <dgm:prSet/>
      <dgm:spPr/>
      <dgm:t>
        <a:bodyPr/>
        <a:lstStyle/>
        <a:p>
          <a:pPr>
            <a:lnSpc>
              <a:spcPct val="100000"/>
            </a:lnSpc>
          </a:pPr>
          <a:r>
            <a:rPr lang="en-US"/>
            <a:t>Keep track of where your variables are declared, and try to plan out what variables you need beforehand.  </a:t>
          </a:r>
        </a:p>
      </dgm:t>
    </dgm:pt>
    <dgm:pt modelId="{2C49C367-D24E-4CCE-9E90-506DDE2614C8}" type="parTrans" cxnId="{8E8BF621-8CCE-47A7-8F16-F4707E4878E6}">
      <dgm:prSet/>
      <dgm:spPr/>
      <dgm:t>
        <a:bodyPr/>
        <a:lstStyle/>
        <a:p>
          <a:endParaRPr lang="en-US"/>
        </a:p>
      </dgm:t>
    </dgm:pt>
    <dgm:pt modelId="{21864796-1F5F-41DC-B6CE-62EBFC3E5096}" type="sibTrans" cxnId="{8E8BF621-8CCE-47A7-8F16-F4707E4878E6}">
      <dgm:prSet/>
      <dgm:spPr/>
      <dgm:t>
        <a:bodyPr/>
        <a:lstStyle/>
        <a:p>
          <a:endParaRPr lang="en-US"/>
        </a:p>
      </dgm:t>
    </dgm:pt>
    <dgm:pt modelId="{5C1FBE0D-BD42-48B4-90D6-25F61CC6C3F8}" type="pres">
      <dgm:prSet presAssocID="{3D0BA54E-4E52-496A-AE26-9C6D8E2C0C86}" presName="root" presStyleCnt="0">
        <dgm:presLayoutVars>
          <dgm:dir/>
          <dgm:resizeHandles val="exact"/>
        </dgm:presLayoutVars>
      </dgm:prSet>
      <dgm:spPr/>
    </dgm:pt>
    <dgm:pt modelId="{A4812824-CE2C-4E7F-BF4E-72385F61ACCE}" type="pres">
      <dgm:prSet presAssocID="{73276152-5117-4EBE-AAFE-BA74D78292AE}" presName="compNode" presStyleCnt="0"/>
      <dgm:spPr/>
    </dgm:pt>
    <dgm:pt modelId="{B7149B57-BF02-4DD2-B298-BDC4F9112864}" type="pres">
      <dgm:prSet presAssocID="{73276152-5117-4EBE-AAFE-BA74D78292AE}" presName="bgRect" presStyleLbl="bgShp" presStyleIdx="0" presStyleCnt="3"/>
      <dgm:spPr/>
    </dgm:pt>
    <dgm:pt modelId="{0CC2AF3E-BDF1-4D50-A7A6-DBFDA5ED08D1}" type="pres">
      <dgm:prSet presAssocID="{73276152-5117-4EBE-AAFE-BA74D78292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CE2EDF55-D7FE-4F36-84A6-D5EF5CB5B985}" type="pres">
      <dgm:prSet presAssocID="{73276152-5117-4EBE-AAFE-BA74D78292AE}" presName="spaceRect" presStyleCnt="0"/>
      <dgm:spPr/>
    </dgm:pt>
    <dgm:pt modelId="{8F193B73-F439-4CBD-ADE6-D1BE07CC5790}" type="pres">
      <dgm:prSet presAssocID="{73276152-5117-4EBE-AAFE-BA74D78292AE}" presName="parTx" presStyleLbl="revTx" presStyleIdx="0" presStyleCnt="3">
        <dgm:presLayoutVars>
          <dgm:chMax val="0"/>
          <dgm:chPref val="0"/>
        </dgm:presLayoutVars>
      </dgm:prSet>
      <dgm:spPr/>
    </dgm:pt>
    <dgm:pt modelId="{B38CCD47-7FB8-48E8-B81C-35AAB7C1A21A}" type="pres">
      <dgm:prSet presAssocID="{47BD94FC-AFB2-4A2A-90E1-1335FBD14474}" presName="sibTrans" presStyleCnt="0"/>
      <dgm:spPr/>
    </dgm:pt>
    <dgm:pt modelId="{0ED2A3C9-6773-41C9-A64D-84730D5405F3}" type="pres">
      <dgm:prSet presAssocID="{F144FCE6-BECC-4256-82E2-44970932D097}" presName="compNode" presStyleCnt="0"/>
      <dgm:spPr/>
    </dgm:pt>
    <dgm:pt modelId="{5E5BC469-1CAE-429A-B369-96D84CA37E2B}" type="pres">
      <dgm:prSet presAssocID="{F144FCE6-BECC-4256-82E2-44970932D097}" presName="bgRect" presStyleLbl="bgShp" presStyleIdx="1" presStyleCnt="3"/>
      <dgm:spPr/>
    </dgm:pt>
    <dgm:pt modelId="{E77B0B63-6846-4AA3-B4DF-75B4E286BC85}" type="pres">
      <dgm:prSet presAssocID="{F144FCE6-BECC-4256-82E2-44970932D09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rritant"/>
        </a:ext>
      </dgm:extLst>
    </dgm:pt>
    <dgm:pt modelId="{D31B483A-6352-4345-81CA-4B13DD41C03B}" type="pres">
      <dgm:prSet presAssocID="{F144FCE6-BECC-4256-82E2-44970932D097}" presName="spaceRect" presStyleCnt="0"/>
      <dgm:spPr/>
    </dgm:pt>
    <dgm:pt modelId="{A8C7A035-0BC0-499A-A2AC-16BAF978CB28}" type="pres">
      <dgm:prSet presAssocID="{F144FCE6-BECC-4256-82E2-44970932D097}" presName="parTx" presStyleLbl="revTx" presStyleIdx="1" presStyleCnt="3">
        <dgm:presLayoutVars>
          <dgm:chMax val="0"/>
          <dgm:chPref val="0"/>
        </dgm:presLayoutVars>
      </dgm:prSet>
      <dgm:spPr/>
    </dgm:pt>
    <dgm:pt modelId="{8A13B44F-C4C8-49F3-B1BE-A62A6E215AD2}" type="pres">
      <dgm:prSet presAssocID="{31AF5DA3-766C-43F1-B8E2-99981002E3BA}" presName="sibTrans" presStyleCnt="0"/>
      <dgm:spPr/>
    </dgm:pt>
    <dgm:pt modelId="{C771B29A-6FE9-4B5C-B515-666889281B6A}" type="pres">
      <dgm:prSet presAssocID="{9EE14BCE-ACDE-4A39-B963-B8B8E343ADFE}" presName="compNode" presStyleCnt="0"/>
      <dgm:spPr/>
    </dgm:pt>
    <dgm:pt modelId="{FD7C2736-B240-4F22-94B5-8C6B71495DBC}" type="pres">
      <dgm:prSet presAssocID="{9EE14BCE-ACDE-4A39-B963-B8B8E343ADFE}" presName="bgRect" presStyleLbl="bgShp" presStyleIdx="2" presStyleCnt="3"/>
      <dgm:spPr/>
    </dgm:pt>
    <dgm:pt modelId="{C44BECBE-5B6F-4606-BB40-142311D8672C}" type="pres">
      <dgm:prSet presAssocID="{9EE14BCE-ACDE-4A39-B963-B8B8E343ADF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laybook"/>
        </a:ext>
      </dgm:extLst>
    </dgm:pt>
    <dgm:pt modelId="{0A9FB6CA-CC1C-4715-B0C6-ACFA2654A204}" type="pres">
      <dgm:prSet presAssocID="{9EE14BCE-ACDE-4A39-B963-B8B8E343ADFE}" presName="spaceRect" presStyleCnt="0"/>
      <dgm:spPr/>
    </dgm:pt>
    <dgm:pt modelId="{0BF0ED3C-5326-4E3C-9C8B-68EDB93A7F29}" type="pres">
      <dgm:prSet presAssocID="{9EE14BCE-ACDE-4A39-B963-B8B8E343ADFE}" presName="parTx" presStyleLbl="revTx" presStyleIdx="2" presStyleCnt="3">
        <dgm:presLayoutVars>
          <dgm:chMax val="0"/>
          <dgm:chPref val="0"/>
        </dgm:presLayoutVars>
      </dgm:prSet>
      <dgm:spPr/>
    </dgm:pt>
  </dgm:ptLst>
  <dgm:cxnLst>
    <dgm:cxn modelId="{D0076A1D-ADC2-43D0-8B76-AD7562C024BD}" type="presOf" srcId="{73276152-5117-4EBE-AAFE-BA74D78292AE}" destId="{8F193B73-F439-4CBD-ADE6-D1BE07CC5790}" srcOrd="0" destOrd="0" presId="urn:microsoft.com/office/officeart/2018/2/layout/IconVerticalSolidList"/>
    <dgm:cxn modelId="{8E8BF621-8CCE-47A7-8F16-F4707E4878E6}" srcId="{3D0BA54E-4E52-496A-AE26-9C6D8E2C0C86}" destId="{9EE14BCE-ACDE-4A39-B963-B8B8E343ADFE}" srcOrd="2" destOrd="0" parTransId="{2C49C367-D24E-4CCE-9E90-506DDE2614C8}" sibTransId="{21864796-1F5F-41DC-B6CE-62EBFC3E5096}"/>
    <dgm:cxn modelId="{2967EF2B-AF7A-4DC9-A497-4DEA8CB5B730}" srcId="{3D0BA54E-4E52-496A-AE26-9C6D8E2C0C86}" destId="{F144FCE6-BECC-4256-82E2-44970932D097}" srcOrd="1" destOrd="0" parTransId="{97FCB381-36A4-4022-8515-A067ED076FEC}" sibTransId="{31AF5DA3-766C-43F1-B8E2-99981002E3BA}"/>
    <dgm:cxn modelId="{4820623F-5DC4-494E-8EA9-CC55C59FD93A}" srcId="{3D0BA54E-4E52-496A-AE26-9C6D8E2C0C86}" destId="{73276152-5117-4EBE-AAFE-BA74D78292AE}" srcOrd="0" destOrd="0" parTransId="{D04A787E-3D78-49D9-87D8-16484692C78D}" sibTransId="{47BD94FC-AFB2-4A2A-90E1-1335FBD14474}"/>
    <dgm:cxn modelId="{6A59C042-996D-4D2B-8235-17C4A3BB8617}" type="presOf" srcId="{3D0BA54E-4E52-496A-AE26-9C6D8E2C0C86}" destId="{5C1FBE0D-BD42-48B4-90D6-25F61CC6C3F8}" srcOrd="0" destOrd="0" presId="urn:microsoft.com/office/officeart/2018/2/layout/IconVerticalSolidList"/>
    <dgm:cxn modelId="{D8825974-A875-4E74-8D9F-7273EE74EC8F}" type="presOf" srcId="{F144FCE6-BECC-4256-82E2-44970932D097}" destId="{A8C7A035-0BC0-499A-A2AC-16BAF978CB28}" srcOrd="0" destOrd="0" presId="urn:microsoft.com/office/officeart/2018/2/layout/IconVerticalSolidList"/>
    <dgm:cxn modelId="{8AEF98DC-6993-44FF-B055-FD77F095BF61}" type="presOf" srcId="{9EE14BCE-ACDE-4A39-B963-B8B8E343ADFE}" destId="{0BF0ED3C-5326-4E3C-9C8B-68EDB93A7F29}" srcOrd="0" destOrd="0" presId="urn:microsoft.com/office/officeart/2018/2/layout/IconVerticalSolidList"/>
    <dgm:cxn modelId="{248969D2-7432-426F-8A2A-2D707DFC1559}" type="presParOf" srcId="{5C1FBE0D-BD42-48B4-90D6-25F61CC6C3F8}" destId="{A4812824-CE2C-4E7F-BF4E-72385F61ACCE}" srcOrd="0" destOrd="0" presId="urn:microsoft.com/office/officeart/2018/2/layout/IconVerticalSolidList"/>
    <dgm:cxn modelId="{55849E73-C820-4FB6-B7CD-E7E7771005F7}" type="presParOf" srcId="{A4812824-CE2C-4E7F-BF4E-72385F61ACCE}" destId="{B7149B57-BF02-4DD2-B298-BDC4F9112864}" srcOrd="0" destOrd="0" presId="urn:microsoft.com/office/officeart/2018/2/layout/IconVerticalSolidList"/>
    <dgm:cxn modelId="{12AD0C47-2560-44C3-A969-D80C2153A8DE}" type="presParOf" srcId="{A4812824-CE2C-4E7F-BF4E-72385F61ACCE}" destId="{0CC2AF3E-BDF1-4D50-A7A6-DBFDA5ED08D1}" srcOrd="1" destOrd="0" presId="urn:microsoft.com/office/officeart/2018/2/layout/IconVerticalSolidList"/>
    <dgm:cxn modelId="{19E620EF-FE29-4103-A1DD-C4F68C194436}" type="presParOf" srcId="{A4812824-CE2C-4E7F-BF4E-72385F61ACCE}" destId="{CE2EDF55-D7FE-4F36-84A6-D5EF5CB5B985}" srcOrd="2" destOrd="0" presId="urn:microsoft.com/office/officeart/2018/2/layout/IconVerticalSolidList"/>
    <dgm:cxn modelId="{1EF35ABD-B47F-40C0-B9CB-6E1CEC8486C4}" type="presParOf" srcId="{A4812824-CE2C-4E7F-BF4E-72385F61ACCE}" destId="{8F193B73-F439-4CBD-ADE6-D1BE07CC5790}" srcOrd="3" destOrd="0" presId="urn:microsoft.com/office/officeart/2018/2/layout/IconVerticalSolidList"/>
    <dgm:cxn modelId="{D01947B6-9285-4627-BF0E-27738FE2A843}" type="presParOf" srcId="{5C1FBE0D-BD42-48B4-90D6-25F61CC6C3F8}" destId="{B38CCD47-7FB8-48E8-B81C-35AAB7C1A21A}" srcOrd="1" destOrd="0" presId="urn:microsoft.com/office/officeart/2018/2/layout/IconVerticalSolidList"/>
    <dgm:cxn modelId="{D4F3AF7E-B698-4D47-A7D3-8D7B899BBE32}" type="presParOf" srcId="{5C1FBE0D-BD42-48B4-90D6-25F61CC6C3F8}" destId="{0ED2A3C9-6773-41C9-A64D-84730D5405F3}" srcOrd="2" destOrd="0" presId="urn:microsoft.com/office/officeart/2018/2/layout/IconVerticalSolidList"/>
    <dgm:cxn modelId="{34F1EA8F-A691-4E96-9765-C66D8A11D1C4}" type="presParOf" srcId="{0ED2A3C9-6773-41C9-A64D-84730D5405F3}" destId="{5E5BC469-1CAE-429A-B369-96D84CA37E2B}" srcOrd="0" destOrd="0" presId="urn:microsoft.com/office/officeart/2018/2/layout/IconVerticalSolidList"/>
    <dgm:cxn modelId="{7F44D177-CBB9-4DCC-ACD3-0ADEE30839D7}" type="presParOf" srcId="{0ED2A3C9-6773-41C9-A64D-84730D5405F3}" destId="{E77B0B63-6846-4AA3-B4DF-75B4E286BC85}" srcOrd="1" destOrd="0" presId="urn:microsoft.com/office/officeart/2018/2/layout/IconVerticalSolidList"/>
    <dgm:cxn modelId="{82ED442A-D5FD-4315-A2BC-475D19E77FA4}" type="presParOf" srcId="{0ED2A3C9-6773-41C9-A64D-84730D5405F3}" destId="{D31B483A-6352-4345-81CA-4B13DD41C03B}" srcOrd="2" destOrd="0" presId="urn:microsoft.com/office/officeart/2018/2/layout/IconVerticalSolidList"/>
    <dgm:cxn modelId="{3B455CEF-2A44-4D7C-A4DC-9A60384702AB}" type="presParOf" srcId="{0ED2A3C9-6773-41C9-A64D-84730D5405F3}" destId="{A8C7A035-0BC0-499A-A2AC-16BAF978CB28}" srcOrd="3" destOrd="0" presId="urn:microsoft.com/office/officeart/2018/2/layout/IconVerticalSolidList"/>
    <dgm:cxn modelId="{FE69EAE9-8F84-4558-9BD5-659F0314DD30}" type="presParOf" srcId="{5C1FBE0D-BD42-48B4-90D6-25F61CC6C3F8}" destId="{8A13B44F-C4C8-49F3-B1BE-A62A6E215AD2}" srcOrd="3" destOrd="0" presId="urn:microsoft.com/office/officeart/2018/2/layout/IconVerticalSolidList"/>
    <dgm:cxn modelId="{1E9B8989-E678-4D3E-9767-F54616A3D5C2}" type="presParOf" srcId="{5C1FBE0D-BD42-48B4-90D6-25F61CC6C3F8}" destId="{C771B29A-6FE9-4B5C-B515-666889281B6A}" srcOrd="4" destOrd="0" presId="urn:microsoft.com/office/officeart/2018/2/layout/IconVerticalSolidList"/>
    <dgm:cxn modelId="{E962470D-FA70-4B21-B93F-61F5ECEF91B7}" type="presParOf" srcId="{C771B29A-6FE9-4B5C-B515-666889281B6A}" destId="{FD7C2736-B240-4F22-94B5-8C6B71495DBC}" srcOrd="0" destOrd="0" presId="urn:microsoft.com/office/officeart/2018/2/layout/IconVerticalSolidList"/>
    <dgm:cxn modelId="{1A0B2F45-4764-4680-B4F9-CE81FAB729D2}" type="presParOf" srcId="{C771B29A-6FE9-4B5C-B515-666889281B6A}" destId="{C44BECBE-5B6F-4606-BB40-142311D8672C}" srcOrd="1" destOrd="0" presId="urn:microsoft.com/office/officeart/2018/2/layout/IconVerticalSolidList"/>
    <dgm:cxn modelId="{ED29062E-1309-4F45-9903-ABC5F5FEC0F4}" type="presParOf" srcId="{C771B29A-6FE9-4B5C-B515-666889281B6A}" destId="{0A9FB6CA-CC1C-4715-B0C6-ACFA2654A204}" srcOrd="2" destOrd="0" presId="urn:microsoft.com/office/officeart/2018/2/layout/IconVerticalSolidList"/>
    <dgm:cxn modelId="{A07A2900-91DD-4F0A-8464-2C0C3E1888C5}" type="presParOf" srcId="{C771B29A-6FE9-4B5C-B515-666889281B6A}" destId="{0BF0ED3C-5326-4E3C-9C8B-68EDB93A7F2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2704D28-2E77-4BCF-90FC-FA3FDF6296B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FFBB5F4-0FEE-4BE1-8E43-919546A076FA}">
      <dgm:prSet/>
      <dgm:spPr/>
      <dgm:t>
        <a:bodyPr/>
        <a:lstStyle/>
        <a:p>
          <a:pPr>
            <a:lnSpc>
              <a:spcPct val="100000"/>
            </a:lnSpc>
          </a:pPr>
          <a:r>
            <a:rPr lang="en-US"/>
            <a:t>Variable scope deals with the lifecycle of a variable. </a:t>
          </a:r>
        </a:p>
      </dgm:t>
    </dgm:pt>
    <dgm:pt modelId="{3C29BD68-EE7D-4E9C-8A86-2921A19CB870}" type="parTrans" cxnId="{5E530EDA-4306-4902-97A4-44A64BA31772}">
      <dgm:prSet/>
      <dgm:spPr/>
      <dgm:t>
        <a:bodyPr/>
        <a:lstStyle/>
        <a:p>
          <a:endParaRPr lang="en-US"/>
        </a:p>
      </dgm:t>
    </dgm:pt>
    <dgm:pt modelId="{F3F490AC-40BA-497E-B4F6-31BB7816E63B}" type="sibTrans" cxnId="{5E530EDA-4306-4902-97A4-44A64BA31772}">
      <dgm:prSet/>
      <dgm:spPr/>
      <dgm:t>
        <a:bodyPr/>
        <a:lstStyle/>
        <a:p>
          <a:endParaRPr lang="en-US"/>
        </a:p>
      </dgm:t>
    </dgm:pt>
    <dgm:pt modelId="{EA715F84-A09D-4BBC-BC63-65846A737321}">
      <dgm:prSet/>
      <dgm:spPr/>
      <dgm:t>
        <a:bodyPr/>
        <a:lstStyle/>
        <a:p>
          <a:pPr>
            <a:lnSpc>
              <a:spcPct val="100000"/>
            </a:lnSpc>
          </a:pPr>
          <a:r>
            <a:rPr lang="en-US"/>
            <a:t>When you declare a variable in a function, it is only available to that function. If it is called outside the bounds of the function by another piece of code, it will not work, and errors will persist. </a:t>
          </a:r>
        </a:p>
      </dgm:t>
    </dgm:pt>
    <dgm:pt modelId="{3F94B7FF-FDAC-45D8-A845-55545A92581D}" type="parTrans" cxnId="{1C57D0B6-9B1F-42E1-A347-3E97DF8E9326}">
      <dgm:prSet/>
      <dgm:spPr/>
      <dgm:t>
        <a:bodyPr/>
        <a:lstStyle/>
        <a:p>
          <a:endParaRPr lang="en-US"/>
        </a:p>
      </dgm:t>
    </dgm:pt>
    <dgm:pt modelId="{D9E68DD9-759D-4B05-9A90-CEDEF4256466}" type="sibTrans" cxnId="{1C57D0B6-9B1F-42E1-A347-3E97DF8E9326}">
      <dgm:prSet/>
      <dgm:spPr/>
      <dgm:t>
        <a:bodyPr/>
        <a:lstStyle/>
        <a:p>
          <a:endParaRPr lang="en-US"/>
        </a:p>
      </dgm:t>
    </dgm:pt>
    <dgm:pt modelId="{C0A1FB9B-80E4-4D0D-95EC-1F7C1EC06DBD}">
      <dgm:prSet/>
      <dgm:spPr/>
      <dgm:t>
        <a:bodyPr/>
        <a:lstStyle/>
        <a:p>
          <a:pPr>
            <a:lnSpc>
              <a:spcPct val="100000"/>
            </a:lnSpc>
          </a:pPr>
          <a:r>
            <a:rPr lang="en-US"/>
            <a:t>Keep track of where your variables are declared, and try to plan out what variables you need beforehand.  </a:t>
          </a:r>
        </a:p>
      </dgm:t>
    </dgm:pt>
    <dgm:pt modelId="{55A096EF-D1AD-4A98-9E95-861D7F89C67C}" type="parTrans" cxnId="{2469637D-EC79-4615-B5EB-69187BD698E8}">
      <dgm:prSet/>
      <dgm:spPr/>
      <dgm:t>
        <a:bodyPr/>
        <a:lstStyle/>
        <a:p>
          <a:endParaRPr lang="en-US"/>
        </a:p>
      </dgm:t>
    </dgm:pt>
    <dgm:pt modelId="{2D84F1EB-B17B-4D16-8C44-16BD8DA27011}" type="sibTrans" cxnId="{2469637D-EC79-4615-B5EB-69187BD698E8}">
      <dgm:prSet/>
      <dgm:spPr/>
      <dgm:t>
        <a:bodyPr/>
        <a:lstStyle/>
        <a:p>
          <a:endParaRPr lang="en-US"/>
        </a:p>
      </dgm:t>
    </dgm:pt>
    <dgm:pt modelId="{D4A549A7-C64B-4FE9-BCD6-1A8BAC1D6611}" type="pres">
      <dgm:prSet presAssocID="{B2704D28-2E77-4BCF-90FC-FA3FDF6296B5}" presName="root" presStyleCnt="0">
        <dgm:presLayoutVars>
          <dgm:dir/>
          <dgm:resizeHandles val="exact"/>
        </dgm:presLayoutVars>
      </dgm:prSet>
      <dgm:spPr/>
    </dgm:pt>
    <dgm:pt modelId="{DA8FCD8E-1034-41DD-BEF5-97777A6E9DA5}" type="pres">
      <dgm:prSet presAssocID="{CFFBB5F4-0FEE-4BE1-8E43-919546A076FA}" presName="compNode" presStyleCnt="0"/>
      <dgm:spPr/>
    </dgm:pt>
    <dgm:pt modelId="{A7B04AC0-765B-4272-8399-AD92FF9B1391}" type="pres">
      <dgm:prSet presAssocID="{CFFBB5F4-0FEE-4BE1-8E43-919546A076FA}" presName="bgRect" presStyleLbl="bgShp" presStyleIdx="0" presStyleCnt="3"/>
      <dgm:spPr/>
    </dgm:pt>
    <dgm:pt modelId="{ADCF9E5E-5314-47AA-BDDC-CD47302BB3BE}" type="pres">
      <dgm:prSet presAssocID="{CFFBB5F4-0FEE-4BE1-8E43-919546A076F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66F2CF34-4CEE-4DE0-927B-B5704600EAE1}" type="pres">
      <dgm:prSet presAssocID="{CFFBB5F4-0FEE-4BE1-8E43-919546A076FA}" presName="spaceRect" presStyleCnt="0"/>
      <dgm:spPr/>
    </dgm:pt>
    <dgm:pt modelId="{59E36338-548E-41AF-BC53-C683B0232112}" type="pres">
      <dgm:prSet presAssocID="{CFFBB5F4-0FEE-4BE1-8E43-919546A076FA}" presName="parTx" presStyleLbl="revTx" presStyleIdx="0" presStyleCnt="3">
        <dgm:presLayoutVars>
          <dgm:chMax val="0"/>
          <dgm:chPref val="0"/>
        </dgm:presLayoutVars>
      </dgm:prSet>
      <dgm:spPr/>
    </dgm:pt>
    <dgm:pt modelId="{EC07C930-00DB-49A0-A49B-FD76AE7F5581}" type="pres">
      <dgm:prSet presAssocID="{F3F490AC-40BA-497E-B4F6-31BB7816E63B}" presName="sibTrans" presStyleCnt="0"/>
      <dgm:spPr/>
    </dgm:pt>
    <dgm:pt modelId="{D073A1CC-53B8-4CF1-9ADA-21DD06EDDA9D}" type="pres">
      <dgm:prSet presAssocID="{EA715F84-A09D-4BBC-BC63-65846A737321}" presName="compNode" presStyleCnt="0"/>
      <dgm:spPr/>
    </dgm:pt>
    <dgm:pt modelId="{58A050A2-219F-4F3A-AF40-B0005315806A}" type="pres">
      <dgm:prSet presAssocID="{EA715F84-A09D-4BBC-BC63-65846A737321}" presName="bgRect" presStyleLbl="bgShp" presStyleIdx="1" presStyleCnt="3"/>
      <dgm:spPr/>
    </dgm:pt>
    <dgm:pt modelId="{5D0E161F-864A-409B-A991-5A4FEB9519DA}" type="pres">
      <dgm:prSet presAssocID="{EA715F84-A09D-4BBC-BC63-65846A73732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rritant"/>
        </a:ext>
      </dgm:extLst>
    </dgm:pt>
    <dgm:pt modelId="{B31CDD2E-6945-4F6A-9AE1-CC38987B0306}" type="pres">
      <dgm:prSet presAssocID="{EA715F84-A09D-4BBC-BC63-65846A737321}" presName="spaceRect" presStyleCnt="0"/>
      <dgm:spPr/>
    </dgm:pt>
    <dgm:pt modelId="{C25F609D-9A17-45A0-8E60-FC030CBC43D8}" type="pres">
      <dgm:prSet presAssocID="{EA715F84-A09D-4BBC-BC63-65846A737321}" presName="parTx" presStyleLbl="revTx" presStyleIdx="1" presStyleCnt="3">
        <dgm:presLayoutVars>
          <dgm:chMax val="0"/>
          <dgm:chPref val="0"/>
        </dgm:presLayoutVars>
      </dgm:prSet>
      <dgm:spPr/>
    </dgm:pt>
    <dgm:pt modelId="{E1159BB0-014A-44B1-9A34-CB34965C586A}" type="pres">
      <dgm:prSet presAssocID="{D9E68DD9-759D-4B05-9A90-CEDEF4256466}" presName="sibTrans" presStyleCnt="0"/>
      <dgm:spPr/>
    </dgm:pt>
    <dgm:pt modelId="{A4860015-DBA4-4F82-B3EC-18703098618E}" type="pres">
      <dgm:prSet presAssocID="{C0A1FB9B-80E4-4D0D-95EC-1F7C1EC06DBD}" presName="compNode" presStyleCnt="0"/>
      <dgm:spPr/>
    </dgm:pt>
    <dgm:pt modelId="{B48AB997-BA93-4257-BD25-BBD9063631EF}" type="pres">
      <dgm:prSet presAssocID="{C0A1FB9B-80E4-4D0D-95EC-1F7C1EC06DBD}" presName="bgRect" presStyleLbl="bgShp" presStyleIdx="2" presStyleCnt="3"/>
      <dgm:spPr/>
    </dgm:pt>
    <dgm:pt modelId="{0EF63B5F-A0EC-4C4A-A399-CC74BB17EC33}" type="pres">
      <dgm:prSet presAssocID="{C0A1FB9B-80E4-4D0D-95EC-1F7C1EC06DB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laybook"/>
        </a:ext>
      </dgm:extLst>
    </dgm:pt>
    <dgm:pt modelId="{701AF19F-3D0E-4BA2-9F5A-C6D6905F243E}" type="pres">
      <dgm:prSet presAssocID="{C0A1FB9B-80E4-4D0D-95EC-1F7C1EC06DBD}" presName="spaceRect" presStyleCnt="0"/>
      <dgm:spPr/>
    </dgm:pt>
    <dgm:pt modelId="{D99E1B42-6D33-4535-8CEF-C05BBF15F58A}" type="pres">
      <dgm:prSet presAssocID="{C0A1FB9B-80E4-4D0D-95EC-1F7C1EC06DBD}" presName="parTx" presStyleLbl="revTx" presStyleIdx="2" presStyleCnt="3">
        <dgm:presLayoutVars>
          <dgm:chMax val="0"/>
          <dgm:chPref val="0"/>
        </dgm:presLayoutVars>
      </dgm:prSet>
      <dgm:spPr/>
    </dgm:pt>
  </dgm:ptLst>
  <dgm:cxnLst>
    <dgm:cxn modelId="{6E74BD37-7A9C-4B4C-A5DD-A22E6C829C11}" type="presOf" srcId="{CFFBB5F4-0FEE-4BE1-8E43-919546A076FA}" destId="{59E36338-548E-41AF-BC53-C683B0232112}" srcOrd="0" destOrd="0" presId="urn:microsoft.com/office/officeart/2018/2/layout/IconVerticalSolidList"/>
    <dgm:cxn modelId="{97C94255-4CFB-4FCE-B4B5-D66AFA61986D}" type="presOf" srcId="{C0A1FB9B-80E4-4D0D-95EC-1F7C1EC06DBD}" destId="{D99E1B42-6D33-4535-8CEF-C05BBF15F58A}" srcOrd="0" destOrd="0" presId="urn:microsoft.com/office/officeart/2018/2/layout/IconVerticalSolidList"/>
    <dgm:cxn modelId="{2469637D-EC79-4615-B5EB-69187BD698E8}" srcId="{B2704D28-2E77-4BCF-90FC-FA3FDF6296B5}" destId="{C0A1FB9B-80E4-4D0D-95EC-1F7C1EC06DBD}" srcOrd="2" destOrd="0" parTransId="{55A096EF-D1AD-4A98-9E95-861D7F89C67C}" sibTransId="{2D84F1EB-B17B-4D16-8C44-16BD8DA27011}"/>
    <dgm:cxn modelId="{A31E89A7-AE01-43B4-84D3-B8A0FAFE69F2}" type="presOf" srcId="{EA715F84-A09D-4BBC-BC63-65846A737321}" destId="{C25F609D-9A17-45A0-8E60-FC030CBC43D8}" srcOrd="0" destOrd="0" presId="urn:microsoft.com/office/officeart/2018/2/layout/IconVerticalSolidList"/>
    <dgm:cxn modelId="{1C57D0B6-9B1F-42E1-A347-3E97DF8E9326}" srcId="{B2704D28-2E77-4BCF-90FC-FA3FDF6296B5}" destId="{EA715F84-A09D-4BBC-BC63-65846A737321}" srcOrd="1" destOrd="0" parTransId="{3F94B7FF-FDAC-45D8-A845-55545A92581D}" sibTransId="{D9E68DD9-759D-4B05-9A90-CEDEF4256466}"/>
    <dgm:cxn modelId="{65E506C3-8004-46AB-B2A7-AAA011075ABD}" type="presOf" srcId="{B2704D28-2E77-4BCF-90FC-FA3FDF6296B5}" destId="{D4A549A7-C64B-4FE9-BCD6-1A8BAC1D6611}" srcOrd="0" destOrd="0" presId="urn:microsoft.com/office/officeart/2018/2/layout/IconVerticalSolidList"/>
    <dgm:cxn modelId="{5E530EDA-4306-4902-97A4-44A64BA31772}" srcId="{B2704D28-2E77-4BCF-90FC-FA3FDF6296B5}" destId="{CFFBB5F4-0FEE-4BE1-8E43-919546A076FA}" srcOrd="0" destOrd="0" parTransId="{3C29BD68-EE7D-4E9C-8A86-2921A19CB870}" sibTransId="{F3F490AC-40BA-497E-B4F6-31BB7816E63B}"/>
    <dgm:cxn modelId="{5C5D3E52-F0DE-400B-8B7B-A2E6A25CD6FB}" type="presParOf" srcId="{D4A549A7-C64B-4FE9-BCD6-1A8BAC1D6611}" destId="{DA8FCD8E-1034-41DD-BEF5-97777A6E9DA5}" srcOrd="0" destOrd="0" presId="urn:microsoft.com/office/officeart/2018/2/layout/IconVerticalSolidList"/>
    <dgm:cxn modelId="{D7A1E368-0E9C-4AB7-802B-37FB89AB1184}" type="presParOf" srcId="{DA8FCD8E-1034-41DD-BEF5-97777A6E9DA5}" destId="{A7B04AC0-765B-4272-8399-AD92FF9B1391}" srcOrd="0" destOrd="0" presId="urn:microsoft.com/office/officeart/2018/2/layout/IconVerticalSolidList"/>
    <dgm:cxn modelId="{D58BBE47-A31D-47F7-85F2-81E05C4F280C}" type="presParOf" srcId="{DA8FCD8E-1034-41DD-BEF5-97777A6E9DA5}" destId="{ADCF9E5E-5314-47AA-BDDC-CD47302BB3BE}" srcOrd="1" destOrd="0" presId="urn:microsoft.com/office/officeart/2018/2/layout/IconVerticalSolidList"/>
    <dgm:cxn modelId="{3E1B5FB4-1632-4477-A4AE-F84756F629EC}" type="presParOf" srcId="{DA8FCD8E-1034-41DD-BEF5-97777A6E9DA5}" destId="{66F2CF34-4CEE-4DE0-927B-B5704600EAE1}" srcOrd="2" destOrd="0" presId="urn:microsoft.com/office/officeart/2018/2/layout/IconVerticalSolidList"/>
    <dgm:cxn modelId="{E558E9D5-43E3-4A61-AEC0-D70934BA6B3D}" type="presParOf" srcId="{DA8FCD8E-1034-41DD-BEF5-97777A6E9DA5}" destId="{59E36338-548E-41AF-BC53-C683B0232112}" srcOrd="3" destOrd="0" presId="urn:microsoft.com/office/officeart/2018/2/layout/IconVerticalSolidList"/>
    <dgm:cxn modelId="{9F08B3A5-24A4-4E40-99E0-5B58EA8812F4}" type="presParOf" srcId="{D4A549A7-C64B-4FE9-BCD6-1A8BAC1D6611}" destId="{EC07C930-00DB-49A0-A49B-FD76AE7F5581}" srcOrd="1" destOrd="0" presId="urn:microsoft.com/office/officeart/2018/2/layout/IconVerticalSolidList"/>
    <dgm:cxn modelId="{F7A969D4-F0A6-4CBA-B70A-1119C131C69B}" type="presParOf" srcId="{D4A549A7-C64B-4FE9-BCD6-1A8BAC1D6611}" destId="{D073A1CC-53B8-4CF1-9ADA-21DD06EDDA9D}" srcOrd="2" destOrd="0" presId="urn:microsoft.com/office/officeart/2018/2/layout/IconVerticalSolidList"/>
    <dgm:cxn modelId="{74B7292C-392D-4703-8E77-097226138CDE}" type="presParOf" srcId="{D073A1CC-53B8-4CF1-9ADA-21DD06EDDA9D}" destId="{58A050A2-219F-4F3A-AF40-B0005315806A}" srcOrd="0" destOrd="0" presId="urn:microsoft.com/office/officeart/2018/2/layout/IconVerticalSolidList"/>
    <dgm:cxn modelId="{C2379459-94E5-4624-A96C-F8FA0D6715E4}" type="presParOf" srcId="{D073A1CC-53B8-4CF1-9ADA-21DD06EDDA9D}" destId="{5D0E161F-864A-409B-A991-5A4FEB9519DA}" srcOrd="1" destOrd="0" presId="urn:microsoft.com/office/officeart/2018/2/layout/IconVerticalSolidList"/>
    <dgm:cxn modelId="{5CA2FB14-A28F-4771-A3E1-B6464E27E357}" type="presParOf" srcId="{D073A1CC-53B8-4CF1-9ADA-21DD06EDDA9D}" destId="{B31CDD2E-6945-4F6A-9AE1-CC38987B0306}" srcOrd="2" destOrd="0" presId="urn:microsoft.com/office/officeart/2018/2/layout/IconVerticalSolidList"/>
    <dgm:cxn modelId="{AAE0B216-B72D-4BF2-942D-006F3C39C374}" type="presParOf" srcId="{D073A1CC-53B8-4CF1-9ADA-21DD06EDDA9D}" destId="{C25F609D-9A17-45A0-8E60-FC030CBC43D8}" srcOrd="3" destOrd="0" presId="urn:microsoft.com/office/officeart/2018/2/layout/IconVerticalSolidList"/>
    <dgm:cxn modelId="{D58494F0-181F-4330-8F54-AE3983DBBF77}" type="presParOf" srcId="{D4A549A7-C64B-4FE9-BCD6-1A8BAC1D6611}" destId="{E1159BB0-014A-44B1-9A34-CB34965C586A}" srcOrd="3" destOrd="0" presId="urn:microsoft.com/office/officeart/2018/2/layout/IconVerticalSolidList"/>
    <dgm:cxn modelId="{C6B2B88B-A0A8-452F-A302-E3CDE5B61918}" type="presParOf" srcId="{D4A549A7-C64B-4FE9-BCD6-1A8BAC1D6611}" destId="{A4860015-DBA4-4F82-B3EC-18703098618E}" srcOrd="4" destOrd="0" presId="urn:microsoft.com/office/officeart/2018/2/layout/IconVerticalSolidList"/>
    <dgm:cxn modelId="{F426034A-D3B8-4BAB-9214-04A0A1A6148D}" type="presParOf" srcId="{A4860015-DBA4-4F82-B3EC-18703098618E}" destId="{B48AB997-BA93-4257-BD25-BBD9063631EF}" srcOrd="0" destOrd="0" presId="urn:microsoft.com/office/officeart/2018/2/layout/IconVerticalSolidList"/>
    <dgm:cxn modelId="{D0E5894B-7216-4B8B-BE0D-78575D9CED85}" type="presParOf" srcId="{A4860015-DBA4-4F82-B3EC-18703098618E}" destId="{0EF63B5F-A0EC-4C4A-A399-CC74BB17EC33}" srcOrd="1" destOrd="0" presId="urn:microsoft.com/office/officeart/2018/2/layout/IconVerticalSolidList"/>
    <dgm:cxn modelId="{F89F300B-0F24-489B-B3F2-7A06C760BD61}" type="presParOf" srcId="{A4860015-DBA4-4F82-B3EC-18703098618E}" destId="{701AF19F-3D0E-4BA2-9F5A-C6D6905F243E}" srcOrd="2" destOrd="0" presId="urn:microsoft.com/office/officeart/2018/2/layout/IconVerticalSolidList"/>
    <dgm:cxn modelId="{AF60302F-88E8-47BB-A57A-BA2EB148DA61}" type="presParOf" srcId="{A4860015-DBA4-4F82-B3EC-18703098618E}" destId="{D99E1B42-6D33-4535-8CEF-C05BBF15F5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5A18E2F-A6D5-4875-944F-AC93D1A123C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7DD42DA-395B-4980-B75F-4C1DEC805D0B}">
      <dgm:prSet/>
      <dgm:spPr/>
      <dgm:t>
        <a:bodyPr/>
        <a:lstStyle/>
        <a:p>
          <a:pPr>
            <a:lnSpc>
              <a:spcPct val="100000"/>
            </a:lnSpc>
          </a:pPr>
          <a:r>
            <a:rPr lang="en-US"/>
            <a:t>Variable Scope Demo</a:t>
          </a:r>
        </a:p>
      </dgm:t>
    </dgm:pt>
    <dgm:pt modelId="{938F0ED8-ABA8-4AEC-938D-0692B1AFE5DB}" type="parTrans" cxnId="{45C17743-8E32-435A-8416-F7A325494CC3}">
      <dgm:prSet/>
      <dgm:spPr/>
      <dgm:t>
        <a:bodyPr/>
        <a:lstStyle/>
        <a:p>
          <a:endParaRPr lang="en-US"/>
        </a:p>
      </dgm:t>
    </dgm:pt>
    <dgm:pt modelId="{0BBF3A42-F3CC-4CDD-9E36-594870331063}" type="sibTrans" cxnId="{45C17743-8E32-435A-8416-F7A325494CC3}">
      <dgm:prSet/>
      <dgm:spPr/>
      <dgm:t>
        <a:bodyPr/>
        <a:lstStyle/>
        <a:p>
          <a:endParaRPr lang="en-US"/>
        </a:p>
      </dgm:t>
    </dgm:pt>
    <dgm:pt modelId="{5BEABE0A-40B0-417C-B8C0-9C2E8315025F}">
      <dgm:prSet/>
      <dgm:spPr/>
      <dgm:t>
        <a:bodyPr/>
        <a:lstStyle/>
        <a:p>
          <a:pPr>
            <a:lnSpc>
              <a:spcPct val="100000"/>
            </a:lnSpc>
          </a:pPr>
          <a:r>
            <a:rPr lang="en-CA"/>
            <a:t>variablescope.py</a:t>
          </a:r>
          <a:endParaRPr lang="en-US"/>
        </a:p>
      </dgm:t>
    </dgm:pt>
    <dgm:pt modelId="{B18E02AE-BAED-4471-8872-01CDD59EF4B0}" type="parTrans" cxnId="{A2A383DE-2A96-4E26-AF7D-444890960081}">
      <dgm:prSet/>
      <dgm:spPr/>
      <dgm:t>
        <a:bodyPr/>
        <a:lstStyle/>
        <a:p>
          <a:endParaRPr lang="en-US"/>
        </a:p>
      </dgm:t>
    </dgm:pt>
    <dgm:pt modelId="{BD74A6D9-CF22-4DAD-AA0A-9C90ED00BE97}" type="sibTrans" cxnId="{A2A383DE-2A96-4E26-AF7D-444890960081}">
      <dgm:prSet/>
      <dgm:spPr/>
      <dgm:t>
        <a:bodyPr/>
        <a:lstStyle/>
        <a:p>
          <a:endParaRPr lang="en-US"/>
        </a:p>
      </dgm:t>
    </dgm:pt>
    <dgm:pt modelId="{83191CAD-709F-427A-AE22-31E1FB410B85}" type="pres">
      <dgm:prSet presAssocID="{55A18E2F-A6D5-4875-944F-AC93D1A123CE}" presName="root" presStyleCnt="0">
        <dgm:presLayoutVars>
          <dgm:dir/>
          <dgm:resizeHandles val="exact"/>
        </dgm:presLayoutVars>
      </dgm:prSet>
      <dgm:spPr/>
    </dgm:pt>
    <dgm:pt modelId="{E03F9D93-EA71-4154-89AC-ECC467964162}" type="pres">
      <dgm:prSet presAssocID="{07DD42DA-395B-4980-B75F-4C1DEC805D0B}" presName="compNode" presStyleCnt="0"/>
      <dgm:spPr/>
    </dgm:pt>
    <dgm:pt modelId="{8DD5224A-68C9-41B8-A433-5EE9F012A854}" type="pres">
      <dgm:prSet presAssocID="{07DD42DA-395B-4980-B75F-4C1DEC805D0B}" presName="bgRect" presStyleLbl="bgShp" presStyleIdx="0" presStyleCnt="2"/>
      <dgm:spPr/>
    </dgm:pt>
    <dgm:pt modelId="{B35DE567-1918-41B4-B275-CFECC50F7332}" type="pres">
      <dgm:prSet presAssocID="{07DD42DA-395B-4980-B75F-4C1DEC805D0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acher"/>
        </a:ext>
      </dgm:extLst>
    </dgm:pt>
    <dgm:pt modelId="{8FC0FBEA-8AA1-4E6C-871E-B0D02B5AC6BE}" type="pres">
      <dgm:prSet presAssocID="{07DD42DA-395B-4980-B75F-4C1DEC805D0B}" presName="spaceRect" presStyleCnt="0"/>
      <dgm:spPr/>
    </dgm:pt>
    <dgm:pt modelId="{EDD8F258-3591-46E1-96DB-73996AEFDE34}" type="pres">
      <dgm:prSet presAssocID="{07DD42DA-395B-4980-B75F-4C1DEC805D0B}" presName="parTx" presStyleLbl="revTx" presStyleIdx="0" presStyleCnt="2">
        <dgm:presLayoutVars>
          <dgm:chMax val="0"/>
          <dgm:chPref val="0"/>
        </dgm:presLayoutVars>
      </dgm:prSet>
      <dgm:spPr/>
    </dgm:pt>
    <dgm:pt modelId="{02800A63-EFD0-432F-A1A7-61D6C927EEAB}" type="pres">
      <dgm:prSet presAssocID="{0BBF3A42-F3CC-4CDD-9E36-594870331063}" presName="sibTrans" presStyleCnt="0"/>
      <dgm:spPr/>
    </dgm:pt>
    <dgm:pt modelId="{8CFC209A-3EB6-445B-B31E-8237B1E059B6}" type="pres">
      <dgm:prSet presAssocID="{5BEABE0A-40B0-417C-B8C0-9C2E8315025F}" presName="compNode" presStyleCnt="0"/>
      <dgm:spPr/>
    </dgm:pt>
    <dgm:pt modelId="{CDDE9CE4-DB73-4FC3-ADD5-D2C9FF30005D}" type="pres">
      <dgm:prSet presAssocID="{5BEABE0A-40B0-417C-B8C0-9C2E8315025F}" presName="bgRect" presStyleLbl="bgShp" presStyleIdx="1" presStyleCnt="2"/>
      <dgm:spPr/>
    </dgm:pt>
    <dgm:pt modelId="{772CD4F0-0CBE-4258-92C9-26E33B23120B}" type="pres">
      <dgm:prSet presAssocID="{5BEABE0A-40B0-417C-B8C0-9C2E8315025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arth Globe Americas"/>
        </a:ext>
      </dgm:extLst>
    </dgm:pt>
    <dgm:pt modelId="{C4EAA493-DB0F-4F67-95F3-DB3A0FDE5476}" type="pres">
      <dgm:prSet presAssocID="{5BEABE0A-40B0-417C-B8C0-9C2E8315025F}" presName="spaceRect" presStyleCnt="0"/>
      <dgm:spPr/>
    </dgm:pt>
    <dgm:pt modelId="{7AABBEB3-62E5-419E-919F-29BE36D84E62}" type="pres">
      <dgm:prSet presAssocID="{5BEABE0A-40B0-417C-B8C0-9C2E8315025F}" presName="parTx" presStyleLbl="revTx" presStyleIdx="1" presStyleCnt="2">
        <dgm:presLayoutVars>
          <dgm:chMax val="0"/>
          <dgm:chPref val="0"/>
        </dgm:presLayoutVars>
      </dgm:prSet>
      <dgm:spPr/>
    </dgm:pt>
  </dgm:ptLst>
  <dgm:cxnLst>
    <dgm:cxn modelId="{45C17743-8E32-435A-8416-F7A325494CC3}" srcId="{55A18E2F-A6D5-4875-944F-AC93D1A123CE}" destId="{07DD42DA-395B-4980-B75F-4C1DEC805D0B}" srcOrd="0" destOrd="0" parTransId="{938F0ED8-ABA8-4AEC-938D-0692B1AFE5DB}" sibTransId="{0BBF3A42-F3CC-4CDD-9E36-594870331063}"/>
    <dgm:cxn modelId="{9808C765-50E0-4704-A5E7-A6DFF3381C43}" type="presOf" srcId="{55A18E2F-A6D5-4875-944F-AC93D1A123CE}" destId="{83191CAD-709F-427A-AE22-31E1FB410B85}" srcOrd="0" destOrd="0" presId="urn:microsoft.com/office/officeart/2018/2/layout/IconVerticalSolidList"/>
    <dgm:cxn modelId="{5398B359-4122-4974-BDE9-11C851227DC2}" type="presOf" srcId="{5BEABE0A-40B0-417C-B8C0-9C2E8315025F}" destId="{7AABBEB3-62E5-419E-919F-29BE36D84E62}" srcOrd="0" destOrd="0" presId="urn:microsoft.com/office/officeart/2018/2/layout/IconVerticalSolidList"/>
    <dgm:cxn modelId="{C9C220A6-5D4C-4DCB-A621-E692EC23CAF9}" type="presOf" srcId="{07DD42DA-395B-4980-B75F-4C1DEC805D0B}" destId="{EDD8F258-3591-46E1-96DB-73996AEFDE34}" srcOrd="0" destOrd="0" presId="urn:microsoft.com/office/officeart/2018/2/layout/IconVerticalSolidList"/>
    <dgm:cxn modelId="{A2A383DE-2A96-4E26-AF7D-444890960081}" srcId="{55A18E2F-A6D5-4875-944F-AC93D1A123CE}" destId="{5BEABE0A-40B0-417C-B8C0-9C2E8315025F}" srcOrd="1" destOrd="0" parTransId="{B18E02AE-BAED-4471-8872-01CDD59EF4B0}" sibTransId="{BD74A6D9-CF22-4DAD-AA0A-9C90ED00BE97}"/>
    <dgm:cxn modelId="{308A7C76-678F-40AC-B2D2-3C6F9D45092A}" type="presParOf" srcId="{83191CAD-709F-427A-AE22-31E1FB410B85}" destId="{E03F9D93-EA71-4154-89AC-ECC467964162}" srcOrd="0" destOrd="0" presId="urn:microsoft.com/office/officeart/2018/2/layout/IconVerticalSolidList"/>
    <dgm:cxn modelId="{4DB0D8CF-5B2B-4561-9202-E2328A851B86}" type="presParOf" srcId="{E03F9D93-EA71-4154-89AC-ECC467964162}" destId="{8DD5224A-68C9-41B8-A433-5EE9F012A854}" srcOrd="0" destOrd="0" presId="urn:microsoft.com/office/officeart/2018/2/layout/IconVerticalSolidList"/>
    <dgm:cxn modelId="{DDA71874-C96F-418D-9FC1-25E686962066}" type="presParOf" srcId="{E03F9D93-EA71-4154-89AC-ECC467964162}" destId="{B35DE567-1918-41B4-B275-CFECC50F7332}" srcOrd="1" destOrd="0" presId="urn:microsoft.com/office/officeart/2018/2/layout/IconVerticalSolidList"/>
    <dgm:cxn modelId="{7A1A4216-380D-4209-9CC5-C8A6B78446FD}" type="presParOf" srcId="{E03F9D93-EA71-4154-89AC-ECC467964162}" destId="{8FC0FBEA-8AA1-4E6C-871E-B0D02B5AC6BE}" srcOrd="2" destOrd="0" presId="urn:microsoft.com/office/officeart/2018/2/layout/IconVerticalSolidList"/>
    <dgm:cxn modelId="{D2A5C776-8B10-4518-BE5B-8AAB748DD5A1}" type="presParOf" srcId="{E03F9D93-EA71-4154-89AC-ECC467964162}" destId="{EDD8F258-3591-46E1-96DB-73996AEFDE34}" srcOrd="3" destOrd="0" presId="urn:microsoft.com/office/officeart/2018/2/layout/IconVerticalSolidList"/>
    <dgm:cxn modelId="{A831FBA4-BF32-4EC9-979D-04C3FD09922E}" type="presParOf" srcId="{83191CAD-709F-427A-AE22-31E1FB410B85}" destId="{02800A63-EFD0-432F-A1A7-61D6C927EEAB}" srcOrd="1" destOrd="0" presId="urn:microsoft.com/office/officeart/2018/2/layout/IconVerticalSolidList"/>
    <dgm:cxn modelId="{E251BC9E-0B40-48BE-8C9B-CC4809BF2213}" type="presParOf" srcId="{83191CAD-709F-427A-AE22-31E1FB410B85}" destId="{8CFC209A-3EB6-445B-B31E-8237B1E059B6}" srcOrd="2" destOrd="0" presId="urn:microsoft.com/office/officeart/2018/2/layout/IconVerticalSolidList"/>
    <dgm:cxn modelId="{74ED4862-7A45-4DFE-B46E-27E0301F68F8}" type="presParOf" srcId="{8CFC209A-3EB6-445B-B31E-8237B1E059B6}" destId="{CDDE9CE4-DB73-4FC3-ADD5-D2C9FF30005D}" srcOrd="0" destOrd="0" presId="urn:microsoft.com/office/officeart/2018/2/layout/IconVerticalSolidList"/>
    <dgm:cxn modelId="{00C6B791-5303-4D87-8FBB-446A9BAD23D2}" type="presParOf" srcId="{8CFC209A-3EB6-445B-B31E-8237B1E059B6}" destId="{772CD4F0-0CBE-4258-92C9-26E33B23120B}" srcOrd="1" destOrd="0" presId="urn:microsoft.com/office/officeart/2018/2/layout/IconVerticalSolidList"/>
    <dgm:cxn modelId="{E95C407E-62EC-4279-9CEC-6587C3267E21}" type="presParOf" srcId="{8CFC209A-3EB6-445B-B31E-8237B1E059B6}" destId="{C4EAA493-DB0F-4F67-95F3-DB3A0FDE5476}" srcOrd="2" destOrd="0" presId="urn:microsoft.com/office/officeart/2018/2/layout/IconVerticalSolidList"/>
    <dgm:cxn modelId="{35344E70-1923-4B8C-8722-064BE5087815}" type="presParOf" srcId="{8CFC209A-3EB6-445B-B31E-8237B1E059B6}" destId="{7AABBEB3-62E5-419E-919F-29BE36D84E6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232CF-306E-4F85-8332-0435622701BD}">
      <dsp:nvSpPr>
        <dsp:cNvPr id="0" name=""/>
        <dsp:cNvSpPr/>
      </dsp:nvSpPr>
      <dsp:spPr>
        <a:xfrm>
          <a:off x="0" y="735468"/>
          <a:ext cx="10972800" cy="13577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167490-EF25-47D6-A6B9-B77A3D422ECB}">
      <dsp:nvSpPr>
        <dsp:cNvPr id="0" name=""/>
        <dsp:cNvSpPr/>
      </dsp:nvSpPr>
      <dsp:spPr>
        <a:xfrm>
          <a:off x="410731" y="1040971"/>
          <a:ext cx="746783" cy="7467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E92A69-8554-4751-A593-2CF77DCBAE8D}">
      <dsp:nvSpPr>
        <dsp:cNvPr id="0" name=""/>
        <dsp:cNvSpPr/>
      </dsp:nvSpPr>
      <dsp:spPr>
        <a:xfrm>
          <a:off x="1568246" y="735468"/>
          <a:ext cx="9404553"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111250">
            <a:lnSpc>
              <a:spcPct val="100000"/>
            </a:lnSpc>
            <a:spcBef>
              <a:spcPct val="0"/>
            </a:spcBef>
            <a:spcAft>
              <a:spcPct val="35000"/>
            </a:spcAft>
            <a:buNone/>
          </a:pPr>
          <a:r>
            <a:rPr lang="en-US" sz="2500" kern="1200"/>
            <a:t>Functions are reusable pieces of code, that we can call any time to perform a specific set of actions. </a:t>
          </a:r>
        </a:p>
      </dsp:txBody>
      <dsp:txXfrm>
        <a:off x="1568246" y="735468"/>
        <a:ext cx="9404553" cy="1357788"/>
      </dsp:txXfrm>
    </dsp:sp>
    <dsp:sp modelId="{595C0750-9272-447A-BFF9-72A6D9E47080}">
      <dsp:nvSpPr>
        <dsp:cNvPr id="0" name=""/>
        <dsp:cNvSpPr/>
      </dsp:nvSpPr>
      <dsp:spPr>
        <a:xfrm>
          <a:off x="0" y="2432705"/>
          <a:ext cx="10972800" cy="13577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57138D-DA75-4413-9E10-415550713AAA}">
      <dsp:nvSpPr>
        <dsp:cNvPr id="0" name=""/>
        <dsp:cNvSpPr/>
      </dsp:nvSpPr>
      <dsp:spPr>
        <a:xfrm>
          <a:off x="410731" y="2738207"/>
          <a:ext cx="746783" cy="7467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310C63-75CE-4E94-A7C3-F776270418CE}">
      <dsp:nvSpPr>
        <dsp:cNvPr id="0" name=""/>
        <dsp:cNvSpPr/>
      </dsp:nvSpPr>
      <dsp:spPr>
        <a:xfrm>
          <a:off x="1568246" y="2432705"/>
          <a:ext cx="9404553"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111250">
            <a:lnSpc>
              <a:spcPct val="100000"/>
            </a:lnSpc>
            <a:spcBef>
              <a:spcPct val="0"/>
            </a:spcBef>
            <a:spcAft>
              <a:spcPct val="35000"/>
            </a:spcAft>
            <a:buNone/>
          </a:pPr>
          <a:r>
            <a:rPr lang="en-US" sz="2500" kern="1200"/>
            <a:t>There are built in functions in Python, but you can also create your own. </a:t>
          </a:r>
        </a:p>
      </dsp:txBody>
      <dsp:txXfrm>
        <a:off x="1568246" y="2432705"/>
        <a:ext cx="9404553" cy="135778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6923B-EAED-4481-BEF6-BB5B3E1AE281}">
      <dsp:nvSpPr>
        <dsp:cNvPr id="0" name=""/>
        <dsp:cNvSpPr/>
      </dsp:nvSpPr>
      <dsp:spPr>
        <a:xfrm>
          <a:off x="2193743"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6427E8-0254-4A8A-99C1-A8F15E388DD7}">
      <dsp:nvSpPr>
        <dsp:cNvPr id="0" name=""/>
        <dsp:cNvSpPr/>
      </dsp:nvSpPr>
      <dsp:spPr>
        <a:xfrm>
          <a:off x="1005743"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By using class libraries, we can use existing functions made by other programmers to do some tasks we may find difficult or repetitive. </a:t>
          </a:r>
        </a:p>
      </dsp:txBody>
      <dsp:txXfrm>
        <a:off x="1005743" y="3022743"/>
        <a:ext cx="4320000" cy="720000"/>
      </dsp:txXfrm>
    </dsp:sp>
    <dsp:sp modelId="{D49EC0AA-8AF5-4B7C-8AF9-7134EE492EBA}">
      <dsp:nvSpPr>
        <dsp:cNvPr id="0" name=""/>
        <dsp:cNvSpPr/>
      </dsp:nvSpPr>
      <dsp:spPr>
        <a:xfrm>
          <a:off x="7269743"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E88220-FBB6-49BB-8FC9-73180B0B94DD}">
      <dsp:nvSpPr>
        <dsp:cNvPr id="0" name=""/>
        <dsp:cNvSpPr/>
      </dsp:nvSpPr>
      <dsp:spPr>
        <a:xfrm>
          <a:off x="6081743"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This can speed up development time and save “re-inventing the wheel” when it comes to functions.</a:t>
          </a:r>
        </a:p>
      </dsp:txBody>
      <dsp:txXfrm>
        <a:off x="6081743" y="3022743"/>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31092-013E-4826-A2CB-EE1B43E1D7AB}">
      <dsp:nvSpPr>
        <dsp:cNvPr id="0" name=""/>
        <dsp:cNvSpPr/>
      </dsp:nvSpPr>
      <dsp:spPr>
        <a:xfrm>
          <a:off x="0" y="735468"/>
          <a:ext cx="10972800" cy="13577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066D76-5461-4BAB-8618-FD1A9B3051EF}">
      <dsp:nvSpPr>
        <dsp:cNvPr id="0" name=""/>
        <dsp:cNvSpPr/>
      </dsp:nvSpPr>
      <dsp:spPr>
        <a:xfrm>
          <a:off x="410731" y="1040971"/>
          <a:ext cx="746783" cy="7467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DB3E71-9497-4CF1-9B7F-9A923D030C47}">
      <dsp:nvSpPr>
        <dsp:cNvPr id="0" name=""/>
        <dsp:cNvSpPr/>
      </dsp:nvSpPr>
      <dsp:spPr>
        <a:xfrm>
          <a:off x="1568246" y="735468"/>
          <a:ext cx="9404553"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022350">
            <a:lnSpc>
              <a:spcPct val="100000"/>
            </a:lnSpc>
            <a:spcBef>
              <a:spcPct val="0"/>
            </a:spcBef>
            <a:spcAft>
              <a:spcPct val="35000"/>
            </a:spcAft>
            <a:buNone/>
          </a:pPr>
          <a:r>
            <a:rPr lang="en-US" sz="2300" kern="1200"/>
            <a:t>Function names cannot start with a number and are case sensitive. Typically they are named with all lower case or lower case for the first word with each other word using upper case on the first letter.</a:t>
          </a:r>
        </a:p>
      </dsp:txBody>
      <dsp:txXfrm>
        <a:off x="1568246" y="735468"/>
        <a:ext cx="9404553" cy="1357788"/>
      </dsp:txXfrm>
    </dsp:sp>
    <dsp:sp modelId="{D15A2E10-3FAC-42DD-AF20-BF9C9705E490}">
      <dsp:nvSpPr>
        <dsp:cNvPr id="0" name=""/>
        <dsp:cNvSpPr/>
      </dsp:nvSpPr>
      <dsp:spPr>
        <a:xfrm>
          <a:off x="0" y="2432705"/>
          <a:ext cx="10972800" cy="13577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5996AE-6531-43B0-8EAC-2723A10AF69C}">
      <dsp:nvSpPr>
        <dsp:cNvPr id="0" name=""/>
        <dsp:cNvSpPr/>
      </dsp:nvSpPr>
      <dsp:spPr>
        <a:xfrm>
          <a:off x="410731" y="2738207"/>
          <a:ext cx="746783" cy="7467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F92BEF-9CB0-4F35-970F-EFABF5F1D5BE}">
      <dsp:nvSpPr>
        <dsp:cNvPr id="0" name=""/>
        <dsp:cNvSpPr/>
      </dsp:nvSpPr>
      <dsp:spPr>
        <a:xfrm>
          <a:off x="1568246" y="2432705"/>
          <a:ext cx="4937760"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022350">
            <a:lnSpc>
              <a:spcPct val="100000"/>
            </a:lnSpc>
            <a:spcBef>
              <a:spcPct val="0"/>
            </a:spcBef>
            <a:spcAft>
              <a:spcPct val="35000"/>
            </a:spcAft>
            <a:buNone/>
          </a:pPr>
          <a:r>
            <a:rPr lang="en-US" sz="2300" kern="1200"/>
            <a:t>For example:</a:t>
          </a:r>
        </a:p>
      </dsp:txBody>
      <dsp:txXfrm>
        <a:off x="1568246" y="2432705"/>
        <a:ext cx="4937760" cy="1357788"/>
      </dsp:txXfrm>
    </dsp:sp>
    <dsp:sp modelId="{9082F9AE-E3F4-4572-88A4-377E4A6615A5}">
      <dsp:nvSpPr>
        <dsp:cNvPr id="0" name=""/>
        <dsp:cNvSpPr/>
      </dsp:nvSpPr>
      <dsp:spPr>
        <a:xfrm>
          <a:off x="6506006" y="2432705"/>
          <a:ext cx="4466793"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755650">
            <a:lnSpc>
              <a:spcPct val="100000"/>
            </a:lnSpc>
            <a:spcBef>
              <a:spcPct val="0"/>
            </a:spcBef>
            <a:spcAft>
              <a:spcPct val="35000"/>
            </a:spcAft>
            <a:buNone/>
          </a:pPr>
          <a:r>
            <a:rPr lang="en-US" sz="1700" kern="1200"/>
            <a:t>functionname() or functionName()</a:t>
          </a:r>
        </a:p>
      </dsp:txBody>
      <dsp:txXfrm>
        <a:off x="6506006" y="2432705"/>
        <a:ext cx="4466793" cy="13577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2BCD8-CBB5-45A4-8271-13342CF8199E}">
      <dsp:nvSpPr>
        <dsp:cNvPr id="0" name=""/>
        <dsp:cNvSpPr/>
      </dsp:nvSpPr>
      <dsp:spPr>
        <a:xfrm>
          <a:off x="0" y="0"/>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F1C3C1-126C-4D5C-B0EF-D9EC6E71DF8A}">
      <dsp:nvSpPr>
        <dsp:cNvPr id="0" name=""/>
        <dsp:cNvSpPr/>
      </dsp:nvSpPr>
      <dsp:spPr>
        <a:xfrm>
          <a:off x="0" y="0"/>
          <a:ext cx="109728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You can create as many functions you like and call them as much as you like. This allows you to plan out functions and reuse them later.</a:t>
          </a:r>
        </a:p>
      </dsp:txBody>
      <dsp:txXfrm>
        <a:off x="0" y="0"/>
        <a:ext cx="10972800" cy="1131490"/>
      </dsp:txXfrm>
    </dsp:sp>
    <dsp:sp modelId="{CABC01A5-5475-4FA0-AE48-EE9115FD9988}">
      <dsp:nvSpPr>
        <dsp:cNvPr id="0" name=""/>
        <dsp:cNvSpPr/>
      </dsp:nvSpPr>
      <dsp:spPr>
        <a:xfrm>
          <a:off x="0" y="1131490"/>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309946-BA50-4B7F-BDAD-615F412FE3B7}">
      <dsp:nvSpPr>
        <dsp:cNvPr id="0" name=""/>
        <dsp:cNvSpPr/>
      </dsp:nvSpPr>
      <dsp:spPr>
        <a:xfrm>
          <a:off x="0" y="1131490"/>
          <a:ext cx="109728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This is known as the D.R.Y. principle.</a:t>
          </a:r>
        </a:p>
      </dsp:txBody>
      <dsp:txXfrm>
        <a:off x="0" y="1131490"/>
        <a:ext cx="10972800" cy="1131490"/>
      </dsp:txXfrm>
    </dsp:sp>
    <dsp:sp modelId="{CE39AE7E-9914-4769-B8F6-4DDBD645F8BC}">
      <dsp:nvSpPr>
        <dsp:cNvPr id="0" name=""/>
        <dsp:cNvSpPr/>
      </dsp:nvSpPr>
      <dsp:spPr>
        <a:xfrm>
          <a:off x="0" y="2262981"/>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C1186E-59BF-47D2-BFDF-0B0CCB32E2DE}">
      <dsp:nvSpPr>
        <dsp:cNvPr id="0" name=""/>
        <dsp:cNvSpPr/>
      </dsp:nvSpPr>
      <dsp:spPr>
        <a:xfrm>
          <a:off x="0" y="2262981"/>
          <a:ext cx="109728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It means Don’t Repeat Yourself.</a:t>
          </a:r>
        </a:p>
      </dsp:txBody>
      <dsp:txXfrm>
        <a:off x="0" y="2262981"/>
        <a:ext cx="10972800" cy="1131490"/>
      </dsp:txXfrm>
    </dsp:sp>
    <dsp:sp modelId="{3BEC8336-F186-4B78-A4C8-9A93A7EBD883}">
      <dsp:nvSpPr>
        <dsp:cNvPr id="0" name=""/>
        <dsp:cNvSpPr/>
      </dsp:nvSpPr>
      <dsp:spPr>
        <a:xfrm>
          <a:off x="0" y="3394472"/>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14993A-4F92-4C4F-A8A8-3AC3E84FA59D}">
      <dsp:nvSpPr>
        <dsp:cNvPr id="0" name=""/>
        <dsp:cNvSpPr/>
      </dsp:nvSpPr>
      <dsp:spPr>
        <a:xfrm>
          <a:off x="0" y="3394472"/>
          <a:ext cx="109728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When you find yourself repeating similar code in two places in a program, take some time to think about how it can be made into a function.</a:t>
          </a:r>
        </a:p>
      </dsp:txBody>
      <dsp:txXfrm>
        <a:off x="0" y="3394472"/>
        <a:ext cx="10972800" cy="11314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28A78-97F5-40E3-B935-27E981A1AF50}">
      <dsp:nvSpPr>
        <dsp:cNvPr id="0" name=""/>
        <dsp:cNvSpPr/>
      </dsp:nvSpPr>
      <dsp:spPr>
        <a:xfrm>
          <a:off x="2193743"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68D5CE-9C0F-4346-A337-071099EE01C0}">
      <dsp:nvSpPr>
        <dsp:cNvPr id="0" name=""/>
        <dsp:cNvSpPr/>
      </dsp:nvSpPr>
      <dsp:spPr>
        <a:xfrm>
          <a:off x="1005743"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Functions can perform calculations and return data as well that we can check in an IF statement, for a condition in a loop, or store in a variable.  </a:t>
          </a:r>
        </a:p>
      </dsp:txBody>
      <dsp:txXfrm>
        <a:off x="1005743" y="3022743"/>
        <a:ext cx="4320000" cy="720000"/>
      </dsp:txXfrm>
    </dsp:sp>
    <dsp:sp modelId="{0D56F0A4-4024-49F4-A561-26E21CBA8F38}">
      <dsp:nvSpPr>
        <dsp:cNvPr id="0" name=""/>
        <dsp:cNvSpPr/>
      </dsp:nvSpPr>
      <dsp:spPr>
        <a:xfrm>
          <a:off x="7269743"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F8D33B-953C-4240-B5D2-C5F7B59DB2B0}">
      <dsp:nvSpPr>
        <dsp:cNvPr id="0" name=""/>
        <dsp:cNvSpPr/>
      </dsp:nvSpPr>
      <dsp:spPr>
        <a:xfrm>
          <a:off x="6081743"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This also allows us to retrieve data from a function.</a:t>
          </a:r>
        </a:p>
      </dsp:txBody>
      <dsp:txXfrm>
        <a:off x="6081743" y="3022743"/>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C2816-9E9D-426E-8A14-CFC63A2BF8E8}">
      <dsp:nvSpPr>
        <dsp:cNvPr id="0" name=""/>
        <dsp:cNvSpPr/>
      </dsp:nvSpPr>
      <dsp:spPr>
        <a:xfrm>
          <a:off x="0" y="0"/>
          <a:ext cx="914312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5E6A4E-1D16-4D79-B3E4-30FF07EF986F}">
      <dsp:nvSpPr>
        <dsp:cNvPr id="0" name=""/>
        <dsp:cNvSpPr/>
      </dsp:nvSpPr>
      <dsp:spPr>
        <a:xfrm>
          <a:off x="0" y="0"/>
          <a:ext cx="9143129" cy="1781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n-US" sz="2600" kern="1200" dirty="0"/>
            <a:t>Functions can also take in values to be processed. We did this with the built in string functions in Python.</a:t>
          </a:r>
          <a:br>
            <a:rPr lang="en-US" sz="2600" kern="1200" dirty="0"/>
          </a:br>
          <a:br>
            <a:rPr lang="en-US" sz="2600" kern="1200" dirty="0"/>
          </a:br>
          <a:r>
            <a:rPr lang="en-US" sz="2600" kern="1200" dirty="0">
              <a:latin typeface="Calibri"/>
            </a:rPr>
            <a:t> </a:t>
          </a:r>
          <a:r>
            <a:rPr lang="en-US" sz="2600" kern="1200" dirty="0"/>
            <a:t>For example</a:t>
          </a:r>
          <a:r>
            <a:rPr lang="en-US" sz="2600" kern="1200" dirty="0">
              <a:latin typeface="Calibri"/>
            </a:rPr>
            <a:t>:</a:t>
          </a:r>
          <a:endParaRPr lang="en-US" sz="2600" kern="1200" dirty="0"/>
        </a:p>
      </dsp:txBody>
      <dsp:txXfrm>
        <a:off x="0" y="0"/>
        <a:ext cx="9143129" cy="1781579"/>
      </dsp:txXfrm>
    </dsp:sp>
    <dsp:sp modelId="{32F8BA70-9B0D-4103-A67F-A8BB0825FFD5}">
      <dsp:nvSpPr>
        <dsp:cNvPr id="0" name=""/>
        <dsp:cNvSpPr/>
      </dsp:nvSpPr>
      <dsp:spPr>
        <a:xfrm>
          <a:off x="0" y="1781579"/>
          <a:ext cx="914312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9982BF-4235-4B0B-A035-830D4E988155}">
      <dsp:nvSpPr>
        <dsp:cNvPr id="0" name=""/>
        <dsp:cNvSpPr/>
      </dsp:nvSpPr>
      <dsp:spPr>
        <a:xfrm>
          <a:off x="0" y="1781579"/>
          <a:ext cx="9143129" cy="1781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err="1"/>
            <a:t>text.endswith</a:t>
          </a:r>
          <a:r>
            <a:rPr lang="en-US" sz="2600" kern="1200" dirty="0"/>
            <a:t>(“.jpg”) #returns true when the string ends with “.jpg”</a:t>
          </a:r>
          <a:br>
            <a:rPr lang="en-US" sz="2600" kern="1200" dirty="0"/>
          </a:br>
          <a:br>
            <a:rPr lang="en-US" sz="2600" kern="1200" dirty="0"/>
          </a:br>
          <a:r>
            <a:rPr lang="en-US" sz="2600" kern="1200" dirty="0"/>
            <a:t># </a:t>
          </a:r>
          <a:r>
            <a:rPr lang="en-US" sz="2600" kern="1200" dirty="0" err="1"/>
            <a:t>endswith</a:t>
          </a:r>
          <a:r>
            <a:rPr lang="en-US" sz="2600" kern="1200" dirty="0"/>
            <a:t>(string) takes a string value to work with in the function</a:t>
          </a:r>
        </a:p>
      </dsp:txBody>
      <dsp:txXfrm>
        <a:off x="0" y="1781579"/>
        <a:ext cx="9143129" cy="17815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420EF-FC99-40FC-A983-CF200349D4D0}">
      <dsp:nvSpPr>
        <dsp:cNvPr id="0" name=""/>
        <dsp:cNvSpPr/>
      </dsp:nvSpPr>
      <dsp:spPr>
        <a:xfrm>
          <a:off x="0" y="735468"/>
          <a:ext cx="10972800" cy="13577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DDE9F5-EEE5-4B64-8678-801F11402411}">
      <dsp:nvSpPr>
        <dsp:cNvPr id="0" name=""/>
        <dsp:cNvSpPr/>
      </dsp:nvSpPr>
      <dsp:spPr>
        <a:xfrm>
          <a:off x="410731" y="1040971"/>
          <a:ext cx="746783" cy="7467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289A4B-941A-4401-8C8D-1DA15DE67E17}">
      <dsp:nvSpPr>
        <dsp:cNvPr id="0" name=""/>
        <dsp:cNvSpPr/>
      </dsp:nvSpPr>
      <dsp:spPr>
        <a:xfrm>
          <a:off x="1568246" y="735468"/>
          <a:ext cx="9404553"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111250">
            <a:lnSpc>
              <a:spcPct val="100000"/>
            </a:lnSpc>
            <a:spcBef>
              <a:spcPct val="0"/>
            </a:spcBef>
            <a:spcAft>
              <a:spcPct val="35000"/>
            </a:spcAft>
            <a:buNone/>
          </a:pPr>
          <a:r>
            <a:rPr lang="en-US" sz="2500" kern="1200"/>
            <a:t>Demo Functions</a:t>
          </a:r>
        </a:p>
      </dsp:txBody>
      <dsp:txXfrm>
        <a:off x="1568246" y="735468"/>
        <a:ext cx="9404553" cy="1357788"/>
      </dsp:txXfrm>
    </dsp:sp>
    <dsp:sp modelId="{56573CCB-374A-4625-8AF3-800B63AF20B8}">
      <dsp:nvSpPr>
        <dsp:cNvPr id="0" name=""/>
        <dsp:cNvSpPr/>
      </dsp:nvSpPr>
      <dsp:spPr>
        <a:xfrm>
          <a:off x="0" y="2432705"/>
          <a:ext cx="10972800" cy="13577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D5F5B9-5F84-4982-BABD-653DAC046D63}">
      <dsp:nvSpPr>
        <dsp:cNvPr id="0" name=""/>
        <dsp:cNvSpPr/>
      </dsp:nvSpPr>
      <dsp:spPr>
        <a:xfrm>
          <a:off x="410731" y="2738207"/>
          <a:ext cx="746783" cy="7467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511A35-C322-45AE-9E11-A3E6B9866337}">
      <dsp:nvSpPr>
        <dsp:cNvPr id="0" name=""/>
        <dsp:cNvSpPr/>
      </dsp:nvSpPr>
      <dsp:spPr>
        <a:xfrm>
          <a:off x="1568246" y="2432705"/>
          <a:ext cx="9404553"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111250">
            <a:lnSpc>
              <a:spcPct val="100000"/>
            </a:lnSpc>
            <a:spcBef>
              <a:spcPct val="0"/>
            </a:spcBef>
            <a:spcAft>
              <a:spcPct val="35000"/>
            </a:spcAft>
            <a:buNone/>
          </a:pPr>
          <a:r>
            <a:rPr lang="en-CA" sz="2500" kern="1200"/>
            <a:t>functions.py</a:t>
          </a:r>
          <a:endParaRPr lang="en-US" sz="2500" kern="1200"/>
        </a:p>
      </dsp:txBody>
      <dsp:txXfrm>
        <a:off x="1568246" y="2432705"/>
        <a:ext cx="9404553" cy="13577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149B57-BF02-4DD2-B298-BDC4F9112864}">
      <dsp:nvSpPr>
        <dsp:cNvPr id="0" name=""/>
        <dsp:cNvSpPr/>
      </dsp:nvSpPr>
      <dsp:spPr>
        <a:xfrm>
          <a:off x="0" y="552"/>
          <a:ext cx="109728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C2AF3E-BDF1-4D50-A7A6-DBFDA5ED08D1}">
      <dsp:nvSpPr>
        <dsp:cNvPr id="0" name=""/>
        <dsp:cNvSpPr/>
      </dsp:nvSpPr>
      <dsp:spPr>
        <a:xfrm>
          <a:off x="391077" y="291436"/>
          <a:ext cx="711049" cy="711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193B73-F439-4CBD-ADE6-D1BE07CC5790}">
      <dsp:nvSpPr>
        <dsp:cNvPr id="0" name=""/>
        <dsp:cNvSpPr/>
      </dsp:nvSpPr>
      <dsp:spPr>
        <a:xfrm>
          <a:off x="1493203" y="552"/>
          <a:ext cx="94795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933450">
            <a:lnSpc>
              <a:spcPct val="100000"/>
            </a:lnSpc>
            <a:spcBef>
              <a:spcPct val="0"/>
            </a:spcBef>
            <a:spcAft>
              <a:spcPct val="35000"/>
            </a:spcAft>
            <a:buNone/>
          </a:pPr>
          <a:r>
            <a:rPr lang="en-US" sz="2100" kern="1200"/>
            <a:t>Variable scope deals with the lifecycle of a variable. </a:t>
          </a:r>
        </a:p>
      </dsp:txBody>
      <dsp:txXfrm>
        <a:off x="1493203" y="552"/>
        <a:ext cx="9479596" cy="1292816"/>
      </dsp:txXfrm>
    </dsp:sp>
    <dsp:sp modelId="{5E5BC469-1CAE-429A-B369-96D84CA37E2B}">
      <dsp:nvSpPr>
        <dsp:cNvPr id="0" name=""/>
        <dsp:cNvSpPr/>
      </dsp:nvSpPr>
      <dsp:spPr>
        <a:xfrm>
          <a:off x="0" y="1616573"/>
          <a:ext cx="109728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7B0B63-6846-4AA3-B4DF-75B4E286BC85}">
      <dsp:nvSpPr>
        <dsp:cNvPr id="0" name=""/>
        <dsp:cNvSpPr/>
      </dsp:nvSpPr>
      <dsp:spPr>
        <a:xfrm>
          <a:off x="391077" y="1907456"/>
          <a:ext cx="711049" cy="711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C7A035-0BC0-499A-A2AC-16BAF978CB28}">
      <dsp:nvSpPr>
        <dsp:cNvPr id="0" name=""/>
        <dsp:cNvSpPr/>
      </dsp:nvSpPr>
      <dsp:spPr>
        <a:xfrm>
          <a:off x="1493203" y="1616573"/>
          <a:ext cx="94795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933450">
            <a:lnSpc>
              <a:spcPct val="100000"/>
            </a:lnSpc>
            <a:spcBef>
              <a:spcPct val="0"/>
            </a:spcBef>
            <a:spcAft>
              <a:spcPct val="35000"/>
            </a:spcAft>
            <a:buNone/>
          </a:pPr>
          <a:r>
            <a:rPr lang="en-US" sz="2100" kern="1200"/>
            <a:t>When you declare a variable in a function, it is only available to that function. If it is called outside the bounds of the function by another piece of code, it will not work, and errors will persist. </a:t>
          </a:r>
        </a:p>
      </dsp:txBody>
      <dsp:txXfrm>
        <a:off x="1493203" y="1616573"/>
        <a:ext cx="9479596" cy="1292816"/>
      </dsp:txXfrm>
    </dsp:sp>
    <dsp:sp modelId="{FD7C2736-B240-4F22-94B5-8C6B71495DBC}">
      <dsp:nvSpPr>
        <dsp:cNvPr id="0" name=""/>
        <dsp:cNvSpPr/>
      </dsp:nvSpPr>
      <dsp:spPr>
        <a:xfrm>
          <a:off x="0" y="3232593"/>
          <a:ext cx="109728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4BECBE-5B6F-4606-BB40-142311D8672C}">
      <dsp:nvSpPr>
        <dsp:cNvPr id="0" name=""/>
        <dsp:cNvSpPr/>
      </dsp:nvSpPr>
      <dsp:spPr>
        <a:xfrm>
          <a:off x="391077" y="3523477"/>
          <a:ext cx="711049" cy="711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F0ED3C-5326-4E3C-9C8B-68EDB93A7F29}">
      <dsp:nvSpPr>
        <dsp:cNvPr id="0" name=""/>
        <dsp:cNvSpPr/>
      </dsp:nvSpPr>
      <dsp:spPr>
        <a:xfrm>
          <a:off x="1493203" y="3232593"/>
          <a:ext cx="94795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933450">
            <a:lnSpc>
              <a:spcPct val="100000"/>
            </a:lnSpc>
            <a:spcBef>
              <a:spcPct val="0"/>
            </a:spcBef>
            <a:spcAft>
              <a:spcPct val="35000"/>
            </a:spcAft>
            <a:buNone/>
          </a:pPr>
          <a:r>
            <a:rPr lang="en-US" sz="2100" kern="1200"/>
            <a:t>Keep track of where your variables are declared, and try to plan out what variables you need beforehand.  </a:t>
          </a:r>
        </a:p>
      </dsp:txBody>
      <dsp:txXfrm>
        <a:off x="1493203" y="3232593"/>
        <a:ext cx="9479596" cy="12928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B04AC0-765B-4272-8399-AD92FF9B1391}">
      <dsp:nvSpPr>
        <dsp:cNvPr id="0" name=""/>
        <dsp:cNvSpPr/>
      </dsp:nvSpPr>
      <dsp:spPr>
        <a:xfrm>
          <a:off x="0" y="552"/>
          <a:ext cx="109728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CF9E5E-5314-47AA-BDDC-CD47302BB3BE}">
      <dsp:nvSpPr>
        <dsp:cNvPr id="0" name=""/>
        <dsp:cNvSpPr/>
      </dsp:nvSpPr>
      <dsp:spPr>
        <a:xfrm>
          <a:off x="391077" y="291436"/>
          <a:ext cx="711049" cy="711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E36338-548E-41AF-BC53-C683B0232112}">
      <dsp:nvSpPr>
        <dsp:cNvPr id="0" name=""/>
        <dsp:cNvSpPr/>
      </dsp:nvSpPr>
      <dsp:spPr>
        <a:xfrm>
          <a:off x="1493203" y="552"/>
          <a:ext cx="94795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933450">
            <a:lnSpc>
              <a:spcPct val="100000"/>
            </a:lnSpc>
            <a:spcBef>
              <a:spcPct val="0"/>
            </a:spcBef>
            <a:spcAft>
              <a:spcPct val="35000"/>
            </a:spcAft>
            <a:buNone/>
          </a:pPr>
          <a:r>
            <a:rPr lang="en-US" sz="2100" kern="1200"/>
            <a:t>Variable scope deals with the lifecycle of a variable. </a:t>
          </a:r>
        </a:p>
      </dsp:txBody>
      <dsp:txXfrm>
        <a:off x="1493203" y="552"/>
        <a:ext cx="9479596" cy="1292816"/>
      </dsp:txXfrm>
    </dsp:sp>
    <dsp:sp modelId="{58A050A2-219F-4F3A-AF40-B0005315806A}">
      <dsp:nvSpPr>
        <dsp:cNvPr id="0" name=""/>
        <dsp:cNvSpPr/>
      </dsp:nvSpPr>
      <dsp:spPr>
        <a:xfrm>
          <a:off x="0" y="1616573"/>
          <a:ext cx="109728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0E161F-864A-409B-A991-5A4FEB9519DA}">
      <dsp:nvSpPr>
        <dsp:cNvPr id="0" name=""/>
        <dsp:cNvSpPr/>
      </dsp:nvSpPr>
      <dsp:spPr>
        <a:xfrm>
          <a:off x="391077" y="1907456"/>
          <a:ext cx="711049" cy="711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5F609D-9A17-45A0-8E60-FC030CBC43D8}">
      <dsp:nvSpPr>
        <dsp:cNvPr id="0" name=""/>
        <dsp:cNvSpPr/>
      </dsp:nvSpPr>
      <dsp:spPr>
        <a:xfrm>
          <a:off x="1493203" y="1616573"/>
          <a:ext cx="94795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933450">
            <a:lnSpc>
              <a:spcPct val="100000"/>
            </a:lnSpc>
            <a:spcBef>
              <a:spcPct val="0"/>
            </a:spcBef>
            <a:spcAft>
              <a:spcPct val="35000"/>
            </a:spcAft>
            <a:buNone/>
          </a:pPr>
          <a:r>
            <a:rPr lang="en-US" sz="2100" kern="1200"/>
            <a:t>When you declare a variable in a function, it is only available to that function. If it is called outside the bounds of the function by another piece of code, it will not work, and errors will persist. </a:t>
          </a:r>
        </a:p>
      </dsp:txBody>
      <dsp:txXfrm>
        <a:off x="1493203" y="1616573"/>
        <a:ext cx="9479596" cy="1292816"/>
      </dsp:txXfrm>
    </dsp:sp>
    <dsp:sp modelId="{B48AB997-BA93-4257-BD25-BBD9063631EF}">
      <dsp:nvSpPr>
        <dsp:cNvPr id="0" name=""/>
        <dsp:cNvSpPr/>
      </dsp:nvSpPr>
      <dsp:spPr>
        <a:xfrm>
          <a:off x="0" y="3232593"/>
          <a:ext cx="109728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F63B5F-A0EC-4C4A-A399-CC74BB17EC33}">
      <dsp:nvSpPr>
        <dsp:cNvPr id="0" name=""/>
        <dsp:cNvSpPr/>
      </dsp:nvSpPr>
      <dsp:spPr>
        <a:xfrm>
          <a:off x="391077" y="3523477"/>
          <a:ext cx="711049" cy="711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9E1B42-6D33-4535-8CEF-C05BBF15F58A}">
      <dsp:nvSpPr>
        <dsp:cNvPr id="0" name=""/>
        <dsp:cNvSpPr/>
      </dsp:nvSpPr>
      <dsp:spPr>
        <a:xfrm>
          <a:off x="1493203" y="3232593"/>
          <a:ext cx="94795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933450">
            <a:lnSpc>
              <a:spcPct val="100000"/>
            </a:lnSpc>
            <a:spcBef>
              <a:spcPct val="0"/>
            </a:spcBef>
            <a:spcAft>
              <a:spcPct val="35000"/>
            </a:spcAft>
            <a:buNone/>
          </a:pPr>
          <a:r>
            <a:rPr lang="en-US" sz="2100" kern="1200"/>
            <a:t>Keep track of where your variables are declared, and try to plan out what variables you need beforehand.  </a:t>
          </a:r>
        </a:p>
      </dsp:txBody>
      <dsp:txXfrm>
        <a:off x="1493203" y="3232593"/>
        <a:ext cx="9479596" cy="129281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D5224A-68C9-41B8-A433-5EE9F012A854}">
      <dsp:nvSpPr>
        <dsp:cNvPr id="0" name=""/>
        <dsp:cNvSpPr/>
      </dsp:nvSpPr>
      <dsp:spPr>
        <a:xfrm>
          <a:off x="0" y="735468"/>
          <a:ext cx="10972800" cy="13577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5DE567-1918-41B4-B275-CFECC50F7332}">
      <dsp:nvSpPr>
        <dsp:cNvPr id="0" name=""/>
        <dsp:cNvSpPr/>
      </dsp:nvSpPr>
      <dsp:spPr>
        <a:xfrm>
          <a:off x="410731" y="1040971"/>
          <a:ext cx="746783" cy="7467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D8F258-3591-46E1-96DB-73996AEFDE34}">
      <dsp:nvSpPr>
        <dsp:cNvPr id="0" name=""/>
        <dsp:cNvSpPr/>
      </dsp:nvSpPr>
      <dsp:spPr>
        <a:xfrm>
          <a:off x="1568246" y="735468"/>
          <a:ext cx="9404553"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111250">
            <a:lnSpc>
              <a:spcPct val="100000"/>
            </a:lnSpc>
            <a:spcBef>
              <a:spcPct val="0"/>
            </a:spcBef>
            <a:spcAft>
              <a:spcPct val="35000"/>
            </a:spcAft>
            <a:buNone/>
          </a:pPr>
          <a:r>
            <a:rPr lang="en-US" sz="2500" kern="1200"/>
            <a:t>Variable Scope Demo</a:t>
          </a:r>
        </a:p>
      </dsp:txBody>
      <dsp:txXfrm>
        <a:off x="1568246" y="735468"/>
        <a:ext cx="9404553" cy="1357788"/>
      </dsp:txXfrm>
    </dsp:sp>
    <dsp:sp modelId="{CDDE9CE4-DB73-4FC3-ADD5-D2C9FF30005D}">
      <dsp:nvSpPr>
        <dsp:cNvPr id="0" name=""/>
        <dsp:cNvSpPr/>
      </dsp:nvSpPr>
      <dsp:spPr>
        <a:xfrm>
          <a:off x="0" y="2432705"/>
          <a:ext cx="10972800" cy="13577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2CD4F0-0CBE-4258-92C9-26E33B23120B}">
      <dsp:nvSpPr>
        <dsp:cNvPr id="0" name=""/>
        <dsp:cNvSpPr/>
      </dsp:nvSpPr>
      <dsp:spPr>
        <a:xfrm>
          <a:off x="410731" y="2738207"/>
          <a:ext cx="746783" cy="7467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BBEB3-62E5-419E-919F-29BE36D84E62}">
      <dsp:nvSpPr>
        <dsp:cNvPr id="0" name=""/>
        <dsp:cNvSpPr/>
      </dsp:nvSpPr>
      <dsp:spPr>
        <a:xfrm>
          <a:off x="1568246" y="2432705"/>
          <a:ext cx="9404553"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111250">
            <a:lnSpc>
              <a:spcPct val="100000"/>
            </a:lnSpc>
            <a:spcBef>
              <a:spcPct val="0"/>
            </a:spcBef>
            <a:spcAft>
              <a:spcPct val="35000"/>
            </a:spcAft>
            <a:buNone/>
          </a:pPr>
          <a:r>
            <a:rPr lang="en-CA" sz="2500" kern="1200"/>
            <a:t>variablescope.py</a:t>
          </a:r>
          <a:endParaRPr lang="en-US" sz="2500" kern="1200"/>
        </a:p>
      </dsp:txBody>
      <dsp:txXfrm>
        <a:off x="1568246" y="2432705"/>
        <a:ext cx="9404553" cy="13577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19A1-DE9A-774F-A404-40C57A091D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911FA3-A327-3344-AE2A-35F23ADA3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705C34-47C3-884E-9C0C-DA7B2F33039B}"/>
              </a:ext>
            </a:extLst>
          </p:cNvPr>
          <p:cNvSpPr>
            <a:spLocks noGrp="1"/>
          </p:cNvSpPr>
          <p:nvPr>
            <p:ph type="dt" sz="half" idx="10"/>
          </p:nvPr>
        </p:nvSpPr>
        <p:spPr/>
        <p:txBody>
          <a:bodyPr/>
          <a:lstStyle/>
          <a:p>
            <a:fld id="{54F2B197-B1E5-3D4C-8C99-6A2C66230A09}" type="datetimeFigureOut">
              <a:rPr lang="en-US" smtClean="0"/>
              <a:t>10/31/2022</a:t>
            </a:fld>
            <a:endParaRPr lang="en-US"/>
          </a:p>
        </p:txBody>
      </p:sp>
      <p:sp>
        <p:nvSpPr>
          <p:cNvPr id="5" name="Footer Placeholder 4">
            <a:extLst>
              <a:ext uri="{FF2B5EF4-FFF2-40B4-BE49-F238E27FC236}">
                <a16:creationId xmlns:a16="http://schemas.microsoft.com/office/drawing/2014/main" id="{62E21F94-4CE8-B141-B0AE-78B01F1C9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C8E7F-1999-634E-A53A-5DCD8FCC61A4}"/>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4467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6F31-CD9B-2B4B-BBAE-F41314A821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030E99-F83E-A340-A7AF-20D36F556A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AF939-874D-9948-AD99-3F6AF1ED4965}"/>
              </a:ext>
            </a:extLst>
          </p:cNvPr>
          <p:cNvSpPr>
            <a:spLocks noGrp="1"/>
          </p:cNvSpPr>
          <p:nvPr>
            <p:ph type="dt" sz="half" idx="10"/>
          </p:nvPr>
        </p:nvSpPr>
        <p:spPr/>
        <p:txBody>
          <a:bodyPr/>
          <a:lstStyle/>
          <a:p>
            <a:fld id="{54F2B197-B1E5-3D4C-8C99-6A2C66230A09}" type="datetimeFigureOut">
              <a:rPr lang="en-US" smtClean="0"/>
              <a:t>10/31/2022</a:t>
            </a:fld>
            <a:endParaRPr lang="en-US"/>
          </a:p>
        </p:txBody>
      </p:sp>
      <p:sp>
        <p:nvSpPr>
          <p:cNvPr id="5" name="Footer Placeholder 4">
            <a:extLst>
              <a:ext uri="{FF2B5EF4-FFF2-40B4-BE49-F238E27FC236}">
                <a16:creationId xmlns:a16="http://schemas.microsoft.com/office/drawing/2014/main" id="{3DC44BC4-C543-3F46-9C0A-DB647B85D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28FBB-5523-5F44-BF4B-4D4AA07498D3}"/>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67710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300C9-55BB-BB41-8C5A-92DD4835D2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47CC13-FAF9-494A-B857-1DC448711F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8F7E1-9627-C747-B5C0-238910717B5C}"/>
              </a:ext>
            </a:extLst>
          </p:cNvPr>
          <p:cNvSpPr>
            <a:spLocks noGrp="1"/>
          </p:cNvSpPr>
          <p:nvPr>
            <p:ph type="dt" sz="half" idx="10"/>
          </p:nvPr>
        </p:nvSpPr>
        <p:spPr/>
        <p:txBody>
          <a:bodyPr/>
          <a:lstStyle/>
          <a:p>
            <a:fld id="{54F2B197-B1E5-3D4C-8C99-6A2C66230A09}" type="datetimeFigureOut">
              <a:rPr lang="en-US" smtClean="0"/>
              <a:t>10/31/2022</a:t>
            </a:fld>
            <a:endParaRPr lang="en-US"/>
          </a:p>
        </p:txBody>
      </p:sp>
      <p:sp>
        <p:nvSpPr>
          <p:cNvPr id="5" name="Footer Placeholder 4">
            <a:extLst>
              <a:ext uri="{FF2B5EF4-FFF2-40B4-BE49-F238E27FC236}">
                <a16:creationId xmlns:a16="http://schemas.microsoft.com/office/drawing/2014/main" id="{042053B1-F36C-4D4E-B298-5EF4822EA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65F9C-6D02-AD45-A92F-E0966B2A2A37}"/>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026154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BD5DF-D795-4969-8531-E273601A22A5}"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1204873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1BD5DF-D795-4969-8531-E273601A22A5}"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517795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BD5DF-D795-4969-8531-E273601A22A5}"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2590205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1BD5DF-D795-4969-8531-E273601A22A5}"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525793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1BD5DF-D795-4969-8531-E273601A22A5}" type="datetimeFigureOut">
              <a:rPr lang="en-US" smtClean="0"/>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2840844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1BD5DF-D795-4969-8531-E273601A22A5}" type="datetimeFigureOut">
              <a:rPr lang="en-US" smtClean="0"/>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2010314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BD5DF-D795-4969-8531-E273601A22A5}" type="datetimeFigureOut">
              <a:rPr lang="en-US" smtClean="0"/>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26837917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1BD5DF-D795-4969-8531-E273601A22A5}"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2482412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5081-6493-2D46-A3D0-9B2D1FB262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9E71B7-DA50-CC4C-8F11-E8CD83F3F6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AC12A-88B2-1E41-BCE4-FE83446C9831}"/>
              </a:ext>
            </a:extLst>
          </p:cNvPr>
          <p:cNvSpPr>
            <a:spLocks noGrp="1"/>
          </p:cNvSpPr>
          <p:nvPr>
            <p:ph type="dt" sz="half" idx="10"/>
          </p:nvPr>
        </p:nvSpPr>
        <p:spPr/>
        <p:txBody>
          <a:bodyPr/>
          <a:lstStyle/>
          <a:p>
            <a:fld id="{54F2B197-B1E5-3D4C-8C99-6A2C66230A09}" type="datetimeFigureOut">
              <a:rPr lang="en-US" smtClean="0"/>
              <a:t>10/31/2022</a:t>
            </a:fld>
            <a:endParaRPr lang="en-US"/>
          </a:p>
        </p:txBody>
      </p:sp>
      <p:sp>
        <p:nvSpPr>
          <p:cNvPr id="5" name="Footer Placeholder 4">
            <a:extLst>
              <a:ext uri="{FF2B5EF4-FFF2-40B4-BE49-F238E27FC236}">
                <a16:creationId xmlns:a16="http://schemas.microsoft.com/office/drawing/2014/main" id="{8F2EDC71-A96B-9344-AE82-E88E4C991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8975C-931B-4B46-A635-E8D2A6C0199D}"/>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392652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1BD5DF-D795-4969-8531-E273601A22A5}"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3164910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1BD5DF-D795-4969-8531-E273601A22A5}"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1193019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1BD5DF-D795-4969-8531-E273601A22A5}"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76159-9F6D-456C-9E69-93C72CD12651}" type="slidenum">
              <a:rPr lang="en-US" smtClean="0"/>
              <a:t>‹#›</a:t>
            </a:fld>
            <a:endParaRPr lang="en-US"/>
          </a:p>
        </p:txBody>
      </p:sp>
    </p:spTree>
    <p:extLst>
      <p:ext uri="{BB962C8B-B14F-4D97-AF65-F5344CB8AC3E}">
        <p14:creationId xmlns:p14="http://schemas.microsoft.com/office/powerpoint/2010/main" val="42711901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959DC7D-5115-4295-9CD0-3E31DBD7CE61}"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E2C5-AAF1-4631-9428-3AEEAB4D8B65}" type="slidenum">
              <a:rPr lang="en-US" smtClean="0"/>
              <a:t>‹#›</a:t>
            </a:fld>
            <a:endParaRPr lang="en-US"/>
          </a:p>
        </p:txBody>
      </p:sp>
    </p:spTree>
    <p:extLst>
      <p:ext uri="{BB962C8B-B14F-4D97-AF65-F5344CB8AC3E}">
        <p14:creationId xmlns:p14="http://schemas.microsoft.com/office/powerpoint/2010/main" val="38283633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59DC7D-5115-4295-9CD0-3E31DBD7CE61}"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E2C5-AAF1-4631-9428-3AEEAB4D8B65}" type="slidenum">
              <a:rPr lang="en-US" smtClean="0"/>
              <a:t>‹#›</a:t>
            </a:fld>
            <a:endParaRPr lang="en-US"/>
          </a:p>
        </p:txBody>
      </p:sp>
    </p:spTree>
    <p:extLst>
      <p:ext uri="{BB962C8B-B14F-4D97-AF65-F5344CB8AC3E}">
        <p14:creationId xmlns:p14="http://schemas.microsoft.com/office/powerpoint/2010/main" val="16402943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59DC7D-5115-4295-9CD0-3E31DBD7CE61}"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E2C5-AAF1-4631-9428-3AEEAB4D8B65}" type="slidenum">
              <a:rPr lang="en-US" smtClean="0"/>
              <a:t>‹#›</a:t>
            </a:fld>
            <a:endParaRPr lang="en-US"/>
          </a:p>
        </p:txBody>
      </p:sp>
    </p:spTree>
    <p:extLst>
      <p:ext uri="{BB962C8B-B14F-4D97-AF65-F5344CB8AC3E}">
        <p14:creationId xmlns:p14="http://schemas.microsoft.com/office/powerpoint/2010/main" val="30125421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59DC7D-5115-4295-9CD0-3E31DBD7CE61}"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FE2C5-AAF1-4631-9428-3AEEAB4D8B65}" type="slidenum">
              <a:rPr lang="en-US" smtClean="0"/>
              <a:t>‹#›</a:t>
            </a:fld>
            <a:endParaRPr lang="en-US"/>
          </a:p>
        </p:txBody>
      </p:sp>
    </p:spTree>
    <p:extLst>
      <p:ext uri="{BB962C8B-B14F-4D97-AF65-F5344CB8AC3E}">
        <p14:creationId xmlns:p14="http://schemas.microsoft.com/office/powerpoint/2010/main" val="1491691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59DC7D-5115-4295-9CD0-3E31DBD7CE61}" type="datetimeFigureOut">
              <a:rPr lang="en-US" smtClean="0"/>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4FE2C5-AAF1-4631-9428-3AEEAB4D8B65}" type="slidenum">
              <a:rPr lang="en-US" smtClean="0"/>
              <a:t>‹#›</a:t>
            </a:fld>
            <a:endParaRPr lang="en-US"/>
          </a:p>
        </p:txBody>
      </p:sp>
    </p:spTree>
    <p:extLst>
      <p:ext uri="{BB962C8B-B14F-4D97-AF65-F5344CB8AC3E}">
        <p14:creationId xmlns:p14="http://schemas.microsoft.com/office/powerpoint/2010/main" val="10798105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59DC7D-5115-4295-9CD0-3E31DBD7CE61}" type="datetimeFigureOut">
              <a:rPr lang="en-US" smtClean="0"/>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4FE2C5-AAF1-4631-9428-3AEEAB4D8B65}" type="slidenum">
              <a:rPr lang="en-US" smtClean="0"/>
              <a:t>‹#›</a:t>
            </a:fld>
            <a:endParaRPr lang="en-US"/>
          </a:p>
        </p:txBody>
      </p:sp>
    </p:spTree>
    <p:extLst>
      <p:ext uri="{BB962C8B-B14F-4D97-AF65-F5344CB8AC3E}">
        <p14:creationId xmlns:p14="http://schemas.microsoft.com/office/powerpoint/2010/main" val="21727190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9DC7D-5115-4295-9CD0-3E31DBD7CE61}" type="datetimeFigureOut">
              <a:rPr lang="en-US" smtClean="0"/>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4FE2C5-AAF1-4631-9428-3AEEAB4D8B65}" type="slidenum">
              <a:rPr lang="en-US" smtClean="0"/>
              <a:t>‹#›</a:t>
            </a:fld>
            <a:endParaRPr lang="en-US"/>
          </a:p>
        </p:txBody>
      </p:sp>
    </p:spTree>
    <p:extLst>
      <p:ext uri="{BB962C8B-B14F-4D97-AF65-F5344CB8AC3E}">
        <p14:creationId xmlns:p14="http://schemas.microsoft.com/office/powerpoint/2010/main" val="2635915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D308-28EF-4140-A561-1C9B8864FC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74DE80-DC87-BF40-B94A-D6CD42401B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51ECB3-55ED-AA42-A0B3-DEA96FC9525E}"/>
              </a:ext>
            </a:extLst>
          </p:cNvPr>
          <p:cNvSpPr>
            <a:spLocks noGrp="1"/>
          </p:cNvSpPr>
          <p:nvPr>
            <p:ph type="dt" sz="half" idx="10"/>
          </p:nvPr>
        </p:nvSpPr>
        <p:spPr/>
        <p:txBody>
          <a:bodyPr/>
          <a:lstStyle/>
          <a:p>
            <a:fld id="{54F2B197-B1E5-3D4C-8C99-6A2C66230A09}" type="datetimeFigureOut">
              <a:rPr lang="en-US" smtClean="0"/>
              <a:t>10/31/2022</a:t>
            </a:fld>
            <a:endParaRPr lang="en-US"/>
          </a:p>
        </p:txBody>
      </p:sp>
      <p:sp>
        <p:nvSpPr>
          <p:cNvPr id="5" name="Footer Placeholder 4">
            <a:extLst>
              <a:ext uri="{FF2B5EF4-FFF2-40B4-BE49-F238E27FC236}">
                <a16:creationId xmlns:a16="http://schemas.microsoft.com/office/drawing/2014/main" id="{9DBC802B-225E-5E47-8F47-1ABF6D768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55E78-83C7-614C-AEDB-C94EB69C7638}"/>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4005978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59DC7D-5115-4295-9CD0-3E31DBD7CE61}"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FE2C5-AAF1-4631-9428-3AEEAB4D8B65}" type="slidenum">
              <a:rPr lang="en-US" smtClean="0"/>
              <a:t>‹#›</a:t>
            </a:fld>
            <a:endParaRPr lang="en-US"/>
          </a:p>
        </p:txBody>
      </p:sp>
    </p:spTree>
    <p:extLst>
      <p:ext uri="{BB962C8B-B14F-4D97-AF65-F5344CB8AC3E}">
        <p14:creationId xmlns:p14="http://schemas.microsoft.com/office/powerpoint/2010/main" val="28310104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59DC7D-5115-4295-9CD0-3E31DBD7CE61}"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FE2C5-AAF1-4631-9428-3AEEAB4D8B65}" type="slidenum">
              <a:rPr lang="en-US" smtClean="0"/>
              <a:t>‹#›</a:t>
            </a:fld>
            <a:endParaRPr lang="en-US"/>
          </a:p>
        </p:txBody>
      </p:sp>
    </p:spTree>
    <p:extLst>
      <p:ext uri="{BB962C8B-B14F-4D97-AF65-F5344CB8AC3E}">
        <p14:creationId xmlns:p14="http://schemas.microsoft.com/office/powerpoint/2010/main" val="5818497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59DC7D-5115-4295-9CD0-3E31DBD7CE61}"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E2C5-AAF1-4631-9428-3AEEAB4D8B65}" type="slidenum">
              <a:rPr lang="en-US" smtClean="0"/>
              <a:t>‹#›</a:t>
            </a:fld>
            <a:endParaRPr lang="en-US"/>
          </a:p>
        </p:txBody>
      </p:sp>
    </p:spTree>
    <p:extLst>
      <p:ext uri="{BB962C8B-B14F-4D97-AF65-F5344CB8AC3E}">
        <p14:creationId xmlns:p14="http://schemas.microsoft.com/office/powerpoint/2010/main" val="36464769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59DC7D-5115-4295-9CD0-3E31DBD7CE61}"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E2C5-AAF1-4631-9428-3AEEAB4D8B65}" type="slidenum">
              <a:rPr lang="en-US" smtClean="0"/>
              <a:t>‹#›</a:t>
            </a:fld>
            <a:endParaRPr lang="en-US"/>
          </a:p>
        </p:txBody>
      </p:sp>
    </p:spTree>
    <p:extLst>
      <p:ext uri="{BB962C8B-B14F-4D97-AF65-F5344CB8AC3E}">
        <p14:creationId xmlns:p14="http://schemas.microsoft.com/office/powerpoint/2010/main" val="34927497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BECBCE8-8EEB-44C4-81D0-6B92C1667BA0}"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B02DE-BF8E-4E5C-B5C7-1C06456A4FC8}" type="slidenum">
              <a:rPr lang="en-US" smtClean="0"/>
              <a:t>‹#›</a:t>
            </a:fld>
            <a:endParaRPr lang="en-US"/>
          </a:p>
        </p:txBody>
      </p:sp>
    </p:spTree>
    <p:extLst>
      <p:ext uri="{BB962C8B-B14F-4D97-AF65-F5344CB8AC3E}">
        <p14:creationId xmlns:p14="http://schemas.microsoft.com/office/powerpoint/2010/main" val="4841139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ECBCE8-8EEB-44C4-81D0-6B92C1667BA0}"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B02DE-BF8E-4E5C-B5C7-1C06456A4FC8}" type="slidenum">
              <a:rPr lang="en-US" smtClean="0"/>
              <a:t>‹#›</a:t>
            </a:fld>
            <a:endParaRPr lang="en-US"/>
          </a:p>
        </p:txBody>
      </p:sp>
    </p:spTree>
    <p:extLst>
      <p:ext uri="{BB962C8B-B14F-4D97-AF65-F5344CB8AC3E}">
        <p14:creationId xmlns:p14="http://schemas.microsoft.com/office/powerpoint/2010/main" val="23605216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CBCE8-8EEB-44C4-81D0-6B92C1667BA0}"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B02DE-BF8E-4E5C-B5C7-1C06456A4FC8}" type="slidenum">
              <a:rPr lang="en-US" smtClean="0"/>
              <a:t>‹#›</a:t>
            </a:fld>
            <a:endParaRPr lang="en-US"/>
          </a:p>
        </p:txBody>
      </p:sp>
    </p:spTree>
    <p:extLst>
      <p:ext uri="{BB962C8B-B14F-4D97-AF65-F5344CB8AC3E}">
        <p14:creationId xmlns:p14="http://schemas.microsoft.com/office/powerpoint/2010/main" val="8224513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ECBCE8-8EEB-44C4-81D0-6B92C1667BA0}"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B02DE-BF8E-4E5C-B5C7-1C06456A4FC8}" type="slidenum">
              <a:rPr lang="en-US" smtClean="0"/>
              <a:t>‹#›</a:t>
            </a:fld>
            <a:endParaRPr lang="en-US"/>
          </a:p>
        </p:txBody>
      </p:sp>
    </p:spTree>
    <p:extLst>
      <p:ext uri="{BB962C8B-B14F-4D97-AF65-F5344CB8AC3E}">
        <p14:creationId xmlns:p14="http://schemas.microsoft.com/office/powerpoint/2010/main" val="23715136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ECBCE8-8EEB-44C4-81D0-6B92C1667BA0}" type="datetimeFigureOut">
              <a:rPr lang="en-US" smtClean="0"/>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9B02DE-BF8E-4E5C-B5C7-1C06456A4FC8}" type="slidenum">
              <a:rPr lang="en-US" smtClean="0"/>
              <a:t>‹#›</a:t>
            </a:fld>
            <a:endParaRPr lang="en-US"/>
          </a:p>
        </p:txBody>
      </p:sp>
    </p:spTree>
    <p:extLst>
      <p:ext uri="{BB962C8B-B14F-4D97-AF65-F5344CB8AC3E}">
        <p14:creationId xmlns:p14="http://schemas.microsoft.com/office/powerpoint/2010/main" val="3870698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ECBCE8-8EEB-44C4-81D0-6B92C1667BA0}" type="datetimeFigureOut">
              <a:rPr lang="en-US" smtClean="0"/>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9B02DE-BF8E-4E5C-B5C7-1C06456A4FC8}" type="slidenum">
              <a:rPr lang="en-US" smtClean="0"/>
              <a:t>‹#›</a:t>
            </a:fld>
            <a:endParaRPr lang="en-US"/>
          </a:p>
        </p:txBody>
      </p:sp>
    </p:spTree>
    <p:extLst>
      <p:ext uri="{BB962C8B-B14F-4D97-AF65-F5344CB8AC3E}">
        <p14:creationId xmlns:p14="http://schemas.microsoft.com/office/powerpoint/2010/main" val="229069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0838-9D6B-6047-A24E-5C53E6CD2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CCE51-15CF-CE4A-B9E6-3220A11D24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A58098-AC99-9349-9F7F-69FD790EB6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B3D2D8-6CF2-134F-AF43-EBBC277C632B}"/>
              </a:ext>
            </a:extLst>
          </p:cNvPr>
          <p:cNvSpPr>
            <a:spLocks noGrp="1"/>
          </p:cNvSpPr>
          <p:nvPr>
            <p:ph type="dt" sz="half" idx="10"/>
          </p:nvPr>
        </p:nvSpPr>
        <p:spPr/>
        <p:txBody>
          <a:bodyPr/>
          <a:lstStyle/>
          <a:p>
            <a:fld id="{54F2B197-B1E5-3D4C-8C99-6A2C66230A09}" type="datetimeFigureOut">
              <a:rPr lang="en-US" smtClean="0"/>
              <a:t>10/31/2022</a:t>
            </a:fld>
            <a:endParaRPr lang="en-US"/>
          </a:p>
        </p:txBody>
      </p:sp>
      <p:sp>
        <p:nvSpPr>
          <p:cNvPr id="6" name="Footer Placeholder 5">
            <a:extLst>
              <a:ext uri="{FF2B5EF4-FFF2-40B4-BE49-F238E27FC236}">
                <a16:creationId xmlns:a16="http://schemas.microsoft.com/office/drawing/2014/main" id="{5F2A8671-823F-4140-A469-8825BAEDE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488436-7D39-F541-B039-A35C32F1155F}"/>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42260479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ECBCE8-8EEB-44C4-81D0-6B92C1667BA0}" type="datetimeFigureOut">
              <a:rPr lang="en-US" smtClean="0"/>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9B02DE-BF8E-4E5C-B5C7-1C06456A4FC8}" type="slidenum">
              <a:rPr lang="en-US" smtClean="0"/>
              <a:t>‹#›</a:t>
            </a:fld>
            <a:endParaRPr lang="en-US"/>
          </a:p>
        </p:txBody>
      </p:sp>
    </p:spTree>
    <p:extLst>
      <p:ext uri="{BB962C8B-B14F-4D97-AF65-F5344CB8AC3E}">
        <p14:creationId xmlns:p14="http://schemas.microsoft.com/office/powerpoint/2010/main" val="25576327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CBCE8-8EEB-44C4-81D0-6B92C1667BA0}"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B02DE-BF8E-4E5C-B5C7-1C06456A4FC8}" type="slidenum">
              <a:rPr lang="en-US" smtClean="0"/>
              <a:t>‹#›</a:t>
            </a:fld>
            <a:endParaRPr lang="en-US"/>
          </a:p>
        </p:txBody>
      </p:sp>
    </p:spTree>
    <p:extLst>
      <p:ext uri="{BB962C8B-B14F-4D97-AF65-F5344CB8AC3E}">
        <p14:creationId xmlns:p14="http://schemas.microsoft.com/office/powerpoint/2010/main" val="1153604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CBCE8-8EEB-44C4-81D0-6B92C1667BA0}"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B02DE-BF8E-4E5C-B5C7-1C06456A4FC8}" type="slidenum">
              <a:rPr lang="en-US" smtClean="0"/>
              <a:t>‹#›</a:t>
            </a:fld>
            <a:endParaRPr lang="en-US"/>
          </a:p>
        </p:txBody>
      </p:sp>
    </p:spTree>
    <p:extLst>
      <p:ext uri="{BB962C8B-B14F-4D97-AF65-F5344CB8AC3E}">
        <p14:creationId xmlns:p14="http://schemas.microsoft.com/office/powerpoint/2010/main" val="35751021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ECBCE8-8EEB-44C4-81D0-6B92C1667BA0}"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B02DE-BF8E-4E5C-B5C7-1C06456A4FC8}" type="slidenum">
              <a:rPr lang="en-US" smtClean="0"/>
              <a:t>‹#›</a:t>
            </a:fld>
            <a:endParaRPr lang="en-US"/>
          </a:p>
        </p:txBody>
      </p:sp>
    </p:spTree>
    <p:extLst>
      <p:ext uri="{BB962C8B-B14F-4D97-AF65-F5344CB8AC3E}">
        <p14:creationId xmlns:p14="http://schemas.microsoft.com/office/powerpoint/2010/main" val="9180069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ECBCE8-8EEB-44C4-81D0-6B92C1667BA0}"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B02DE-BF8E-4E5C-B5C7-1C06456A4FC8}" type="slidenum">
              <a:rPr lang="en-US" smtClean="0"/>
              <a:t>‹#›</a:t>
            </a:fld>
            <a:endParaRPr lang="en-US"/>
          </a:p>
        </p:txBody>
      </p:sp>
    </p:spTree>
    <p:extLst>
      <p:ext uri="{BB962C8B-B14F-4D97-AF65-F5344CB8AC3E}">
        <p14:creationId xmlns:p14="http://schemas.microsoft.com/office/powerpoint/2010/main" val="32595490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3F309D-2251-4324-8385-B0CACC86A16E}"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D5479-B9C4-4A9E-A987-B0E4890A890E}" type="slidenum">
              <a:rPr lang="en-US" smtClean="0"/>
              <a:t>‹#›</a:t>
            </a:fld>
            <a:endParaRPr lang="en-US"/>
          </a:p>
        </p:txBody>
      </p:sp>
    </p:spTree>
    <p:extLst>
      <p:ext uri="{BB962C8B-B14F-4D97-AF65-F5344CB8AC3E}">
        <p14:creationId xmlns:p14="http://schemas.microsoft.com/office/powerpoint/2010/main" val="22542548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3F309D-2251-4324-8385-B0CACC86A16E}"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D5479-B9C4-4A9E-A987-B0E4890A890E}" type="slidenum">
              <a:rPr lang="en-US" smtClean="0"/>
              <a:t>‹#›</a:t>
            </a:fld>
            <a:endParaRPr lang="en-US"/>
          </a:p>
        </p:txBody>
      </p:sp>
    </p:spTree>
    <p:extLst>
      <p:ext uri="{BB962C8B-B14F-4D97-AF65-F5344CB8AC3E}">
        <p14:creationId xmlns:p14="http://schemas.microsoft.com/office/powerpoint/2010/main" val="35279340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F309D-2251-4324-8385-B0CACC86A16E}"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D5479-B9C4-4A9E-A987-B0E4890A890E}" type="slidenum">
              <a:rPr lang="en-US" smtClean="0"/>
              <a:t>‹#›</a:t>
            </a:fld>
            <a:endParaRPr lang="en-US"/>
          </a:p>
        </p:txBody>
      </p:sp>
    </p:spTree>
    <p:extLst>
      <p:ext uri="{BB962C8B-B14F-4D97-AF65-F5344CB8AC3E}">
        <p14:creationId xmlns:p14="http://schemas.microsoft.com/office/powerpoint/2010/main" val="20219702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3F309D-2251-4324-8385-B0CACC86A16E}"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ED5479-B9C4-4A9E-A987-B0E4890A890E}" type="slidenum">
              <a:rPr lang="en-US" smtClean="0"/>
              <a:t>‹#›</a:t>
            </a:fld>
            <a:endParaRPr lang="en-US"/>
          </a:p>
        </p:txBody>
      </p:sp>
    </p:spTree>
    <p:extLst>
      <p:ext uri="{BB962C8B-B14F-4D97-AF65-F5344CB8AC3E}">
        <p14:creationId xmlns:p14="http://schemas.microsoft.com/office/powerpoint/2010/main" val="30012505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3F309D-2251-4324-8385-B0CACC86A16E}" type="datetimeFigureOut">
              <a:rPr lang="en-US" smtClean="0"/>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ED5479-B9C4-4A9E-A987-B0E4890A890E}" type="slidenum">
              <a:rPr lang="en-US" smtClean="0"/>
              <a:t>‹#›</a:t>
            </a:fld>
            <a:endParaRPr lang="en-US"/>
          </a:p>
        </p:txBody>
      </p:sp>
    </p:spTree>
    <p:extLst>
      <p:ext uri="{BB962C8B-B14F-4D97-AF65-F5344CB8AC3E}">
        <p14:creationId xmlns:p14="http://schemas.microsoft.com/office/powerpoint/2010/main" val="435267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0621-FA57-1C49-BF49-8CD2EF0112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9B114F-4E42-6345-A4AA-15E6619EE4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C6E5AF-F980-9F44-8F1F-8E69F54468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8D939-6CAC-764A-AA3C-CC98C25B79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18CCDD-8FC7-8F4A-81CD-7F14978C8C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A118F0-BAB6-7E43-B7A1-E2192C2E6180}"/>
              </a:ext>
            </a:extLst>
          </p:cNvPr>
          <p:cNvSpPr>
            <a:spLocks noGrp="1"/>
          </p:cNvSpPr>
          <p:nvPr>
            <p:ph type="dt" sz="half" idx="10"/>
          </p:nvPr>
        </p:nvSpPr>
        <p:spPr/>
        <p:txBody>
          <a:bodyPr/>
          <a:lstStyle/>
          <a:p>
            <a:fld id="{54F2B197-B1E5-3D4C-8C99-6A2C66230A09}" type="datetimeFigureOut">
              <a:rPr lang="en-US" smtClean="0"/>
              <a:t>10/31/2022</a:t>
            </a:fld>
            <a:endParaRPr lang="en-US"/>
          </a:p>
        </p:txBody>
      </p:sp>
      <p:sp>
        <p:nvSpPr>
          <p:cNvPr id="8" name="Footer Placeholder 7">
            <a:extLst>
              <a:ext uri="{FF2B5EF4-FFF2-40B4-BE49-F238E27FC236}">
                <a16:creationId xmlns:a16="http://schemas.microsoft.com/office/drawing/2014/main" id="{07E80560-45C4-4A44-8E6D-505D4EB337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797A86-EE84-144A-948C-51B0D1DA5CA7}"/>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9597822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3F309D-2251-4324-8385-B0CACC86A16E}" type="datetimeFigureOut">
              <a:rPr lang="en-US" smtClean="0"/>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ED5479-B9C4-4A9E-A987-B0E4890A890E}" type="slidenum">
              <a:rPr lang="en-US" smtClean="0"/>
              <a:t>‹#›</a:t>
            </a:fld>
            <a:endParaRPr lang="en-US"/>
          </a:p>
        </p:txBody>
      </p:sp>
    </p:spTree>
    <p:extLst>
      <p:ext uri="{BB962C8B-B14F-4D97-AF65-F5344CB8AC3E}">
        <p14:creationId xmlns:p14="http://schemas.microsoft.com/office/powerpoint/2010/main" val="2099423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F309D-2251-4324-8385-B0CACC86A16E}" type="datetimeFigureOut">
              <a:rPr lang="en-US" smtClean="0"/>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ED5479-B9C4-4A9E-A987-B0E4890A890E}" type="slidenum">
              <a:rPr lang="en-US" smtClean="0"/>
              <a:t>‹#›</a:t>
            </a:fld>
            <a:endParaRPr lang="en-US"/>
          </a:p>
        </p:txBody>
      </p:sp>
    </p:spTree>
    <p:extLst>
      <p:ext uri="{BB962C8B-B14F-4D97-AF65-F5344CB8AC3E}">
        <p14:creationId xmlns:p14="http://schemas.microsoft.com/office/powerpoint/2010/main" val="43520892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3F309D-2251-4324-8385-B0CACC86A16E}"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ED5479-B9C4-4A9E-A987-B0E4890A890E}" type="slidenum">
              <a:rPr lang="en-US" smtClean="0"/>
              <a:t>‹#›</a:t>
            </a:fld>
            <a:endParaRPr lang="en-US"/>
          </a:p>
        </p:txBody>
      </p:sp>
    </p:spTree>
    <p:extLst>
      <p:ext uri="{BB962C8B-B14F-4D97-AF65-F5344CB8AC3E}">
        <p14:creationId xmlns:p14="http://schemas.microsoft.com/office/powerpoint/2010/main" val="30184659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3F309D-2251-4324-8385-B0CACC86A16E}"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ED5479-B9C4-4A9E-A987-B0E4890A890E}" type="slidenum">
              <a:rPr lang="en-US" smtClean="0"/>
              <a:t>‹#›</a:t>
            </a:fld>
            <a:endParaRPr lang="en-US"/>
          </a:p>
        </p:txBody>
      </p:sp>
    </p:spTree>
    <p:extLst>
      <p:ext uri="{BB962C8B-B14F-4D97-AF65-F5344CB8AC3E}">
        <p14:creationId xmlns:p14="http://schemas.microsoft.com/office/powerpoint/2010/main" val="18947967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3F309D-2251-4324-8385-B0CACC86A16E}"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D5479-B9C4-4A9E-A987-B0E4890A890E}" type="slidenum">
              <a:rPr lang="en-US" smtClean="0"/>
              <a:t>‹#›</a:t>
            </a:fld>
            <a:endParaRPr lang="en-US"/>
          </a:p>
        </p:txBody>
      </p:sp>
    </p:spTree>
    <p:extLst>
      <p:ext uri="{BB962C8B-B14F-4D97-AF65-F5344CB8AC3E}">
        <p14:creationId xmlns:p14="http://schemas.microsoft.com/office/powerpoint/2010/main" val="79978110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3F309D-2251-4324-8385-B0CACC86A16E}"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D5479-B9C4-4A9E-A987-B0E4890A890E}" type="slidenum">
              <a:rPr lang="en-US" smtClean="0"/>
              <a:t>‹#›</a:t>
            </a:fld>
            <a:endParaRPr lang="en-US"/>
          </a:p>
        </p:txBody>
      </p:sp>
    </p:spTree>
    <p:extLst>
      <p:ext uri="{BB962C8B-B14F-4D97-AF65-F5344CB8AC3E}">
        <p14:creationId xmlns:p14="http://schemas.microsoft.com/office/powerpoint/2010/main" val="10234381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47E22E-C84B-40EF-953E-FA602D90984D}"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50CCE-75B8-4F9A-BE1B-947C26C7E46E}" type="slidenum">
              <a:rPr lang="en-US" smtClean="0"/>
              <a:t>‹#›</a:t>
            </a:fld>
            <a:endParaRPr lang="en-US"/>
          </a:p>
        </p:txBody>
      </p:sp>
    </p:spTree>
    <p:extLst>
      <p:ext uri="{BB962C8B-B14F-4D97-AF65-F5344CB8AC3E}">
        <p14:creationId xmlns:p14="http://schemas.microsoft.com/office/powerpoint/2010/main" val="22477530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47E22E-C84B-40EF-953E-FA602D90984D}"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50CCE-75B8-4F9A-BE1B-947C26C7E46E}" type="slidenum">
              <a:rPr lang="en-US" smtClean="0"/>
              <a:t>‹#›</a:t>
            </a:fld>
            <a:endParaRPr lang="en-US"/>
          </a:p>
        </p:txBody>
      </p:sp>
    </p:spTree>
    <p:extLst>
      <p:ext uri="{BB962C8B-B14F-4D97-AF65-F5344CB8AC3E}">
        <p14:creationId xmlns:p14="http://schemas.microsoft.com/office/powerpoint/2010/main" val="236426138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47E22E-C84B-40EF-953E-FA602D90984D}"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50CCE-75B8-4F9A-BE1B-947C26C7E46E}" type="slidenum">
              <a:rPr lang="en-US" smtClean="0"/>
              <a:t>‹#›</a:t>
            </a:fld>
            <a:endParaRPr lang="en-US"/>
          </a:p>
        </p:txBody>
      </p:sp>
    </p:spTree>
    <p:extLst>
      <p:ext uri="{BB962C8B-B14F-4D97-AF65-F5344CB8AC3E}">
        <p14:creationId xmlns:p14="http://schemas.microsoft.com/office/powerpoint/2010/main" val="41864757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47E22E-C84B-40EF-953E-FA602D90984D}"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50CCE-75B8-4F9A-BE1B-947C26C7E46E}" type="slidenum">
              <a:rPr lang="en-US" smtClean="0"/>
              <a:t>‹#›</a:t>
            </a:fld>
            <a:endParaRPr lang="en-US"/>
          </a:p>
        </p:txBody>
      </p:sp>
    </p:spTree>
    <p:extLst>
      <p:ext uri="{BB962C8B-B14F-4D97-AF65-F5344CB8AC3E}">
        <p14:creationId xmlns:p14="http://schemas.microsoft.com/office/powerpoint/2010/main" val="228719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AEFF-74F2-9945-9564-667824F0FD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AA82DC-B7FA-8F41-BB66-2E83ED8798BB}"/>
              </a:ext>
            </a:extLst>
          </p:cNvPr>
          <p:cNvSpPr>
            <a:spLocks noGrp="1"/>
          </p:cNvSpPr>
          <p:nvPr>
            <p:ph type="dt" sz="half" idx="10"/>
          </p:nvPr>
        </p:nvSpPr>
        <p:spPr/>
        <p:txBody>
          <a:bodyPr/>
          <a:lstStyle/>
          <a:p>
            <a:fld id="{54F2B197-B1E5-3D4C-8C99-6A2C66230A09}" type="datetimeFigureOut">
              <a:rPr lang="en-US" smtClean="0"/>
              <a:t>10/31/2022</a:t>
            </a:fld>
            <a:endParaRPr lang="en-US"/>
          </a:p>
        </p:txBody>
      </p:sp>
      <p:sp>
        <p:nvSpPr>
          <p:cNvPr id="4" name="Footer Placeholder 3">
            <a:extLst>
              <a:ext uri="{FF2B5EF4-FFF2-40B4-BE49-F238E27FC236}">
                <a16:creationId xmlns:a16="http://schemas.microsoft.com/office/drawing/2014/main" id="{D85BA11C-6963-994E-9CC1-CD9E8E7EC4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B9D1F-D5DC-334E-9784-45E0DA91EE5C}"/>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1832317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47E22E-C84B-40EF-953E-FA602D90984D}" type="datetimeFigureOut">
              <a:rPr lang="en-US" smtClean="0"/>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450CCE-75B8-4F9A-BE1B-947C26C7E46E}" type="slidenum">
              <a:rPr lang="en-US" smtClean="0"/>
              <a:t>‹#›</a:t>
            </a:fld>
            <a:endParaRPr lang="en-US"/>
          </a:p>
        </p:txBody>
      </p:sp>
    </p:spTree>
    <p:extLst>
      <p:ext uri="{BB962C8B-B14F-4D97-AF65-F5344CB8AC3E}">
        <p14:creationId xmlns:p14="http://schemas.microsoft.com/office/powerpoint/2010/main" val="19277436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47E22E-C84B-40EF-953E-FA602D90984D}" type="datetimeFigureOut">
              <a:rPr lang="en-US" smtClean="0"/>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450CCE-75B8-4F9A-BE1B-947C26C7E46E}" type="slidenum">
              <a:rPr lang="en-US" smtClean="0"/>
              <a:t>‹#›</a:t>
            </a:fld>
            <a:endParaRPr lang="en-US"/>
          </a:p>
        </p:txBody>
      </p:sp>
    </p:spTree>
    <p:extLst>
      <p:ext uri="{BB962C8B-B14F-4D97-AF65-F5344CB8AC3E}">
        <p14:creationId xmlns:p14="http://schemas.microsoft.com/office/powerpoint/2010/main" val="377240616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47E22E-C84B-40EF-953E-FA602D90984D}" type="datetimeFigureOut">
              <a:rPr lang="en-US" smtClean="0"/>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450CCE-75B8-4F9A-BE1B-947C26C7E46E}" type="slidenum">
              <a:rPr lang="en-US" smtClean="0"/>
              <a:t>‹#›</a:t>
            </a:fld>
            <a:endParaRPr lang="en-US"/>
          </a:p>
        </p:txBody>
      </p:sp>
    </p:spTree>
    <p:extLst>
      <p:ext uri="{BB962C8B-B14F-4D97-AF65-F5344CB8AC3E}">
        <p14:creationId xmlns:p14="http://schemas.microsoft.com/office/powerpoint/2010/main" val="41015080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47E22E-C84B-40EF-953E-FA602D90984D}"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50CCE-75B8-4F9A-BE1B-947C26C7E46E}" type="slidenum">
              <a:rPr lang="en-US" smtClean="0"/>
              <a:t>‹#›</a:t>
            </a:fld>
            <a:endParaRPr lang="en-US"/>
          </a:p>
        </p:txBody>
      </p:sp>
    </p:spTree>
    <p:extLst>
      <p:ext uri="{BB962C8B-B14F-4D97-AF65-F5344CB8AC3E}">
        <p14:creationId xmlns:p14="http://schemas.microsoft.com/office/powerpoint/2010/main" val="40792505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47E22E-C84B-40EF-953E-FA602D90984D}"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50CCE-75B8-4F9A-BE1B-947C26C7E46E}" type="slidenum">
              <a:rPr lang="en-US" smtClean="0"/>
              <a:t>‹#›</a:t>
            </a:fld>
            <a:endParaRPr lang="en-US"/>
          </a:p>
        </p:txBody>
      </p:sp>
    </p:spTree>
    <p:extLst>
      <p:ext uri="{BB962C8B-B14F-4D97-AF65-F5344CB8AC3E}">
        <p14:creationId xmlns:p14="http://schemas.microsoft.com/office/powerpoint/2010/main" val="2287015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47E22E-C84B-40EF-953E-FA602D90984D}"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50CCE-75B8-4F9A-BE1B-947C26C7E46E}" type="slidenum">
              <a:rPr lang="en-US" smtClean="0"/>
              <a:t>‹#›</a:t>
            </a:fld>
            <a:endParaRPr lang="en-US"/>
          </a:p>
        </p:txBody>
      </p:sp>
    </p:spTree>
    <p:extLst>
      <p:ext uri="{BB962C8B-B14F-4D97-AF65-F5344CB8AC3E}">
        <p14:creationId xmlns:p14="http://schemas.microsoft.com/office/powerpoint/2010/main" val="3517609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47E22E-C84B-40EF-953E-FA602D90984D}"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50CCE-75B8-4F9A-BE1B-947C26C7E46E}" type="slidenum">
              <a:rPr lang="en-US" smtClean="0"/>
              <a:t>‹#›</a:t>
            </a:fld>
            <a:endParaRPr lang="en-US"/>
          </a:p>
        </p:txBody>
      </p:sp>
    </p:spTree>
    <p:extLst>
      <p:ext uri="{BB962C8B-B14F-4D97-AF65-F5344CB8AC3E}">
        <p14:creationId xmlns:p14="http://schemas.microsoft.com/office/powerpoint/2010/main" val="1379400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0CE84E-8E83-9C46-92D2-14C93385310A}"/>
              </a:ext>
            </a:extLst>
          </p:cNvPr>
          <p:cNvSpPr>
            <a:spLocks noGrp="1"/>
          </p:cNvSpPr>
          <p:nvPr>
            <p:ph type="dt" sz="half" idx="10"/>
          </p:nvPr>
        </p:nvSpPr>
        <p:spPr/>
        <p:txBody>
          <a:bodyPr/>
          <a:lstStyle/>
          <a:p>
            <a:fld id="{54F2B197-B1E5-3D4C-8C99-6A2C66230A09}" type="datetimeFigureOut">
              <a:rPr lang="en-US" smtClean="0"/>
              <a:t>10/31/2022</a:t>
            </a:fld>
            <a:endParaRPr lang="en-US"/>
          </a:p>
        </p:txBody>
      </p:sp>
      <p:sp>
        <p:nvSpPr>
          <p:cNvPr id="3" name="Footer Placeholder 2">
            <a:extLst>
              <a:ext uri="{FF2B5EF4-FFF2-40B4-BE49-F238E27FC236}">
                <a16:creationId xmlns:a16="http://schemas.microsoft.com/office/drawing/2014/main" id="{9244141D-BD9E-EE47-8C8A-620BF3FA8C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A83F4-CDCB-F14F-A43B-C03C7BCF6C9A}"/>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089723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CCDD-3E99-9543-97F1-3A288098CA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67C650-C78E-4B42-B48B-A44C2B53AA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0A2ECB-65FF-7B49-B181-38026480A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90EA7-067F-6748-A6C2-39158514947E}"/>
              </a:ext>
            </a:extLst>
          </p:cNvPr>
          <p:cNvSpPr>
            <a:spLocks noGrp="1"/>
          </p:cNvSpPr>
          <p:nvPr>
            <p:ph type="dt" sz="half" idx="10"/>
          </p:nvPr>
        </p:nvSpPr>
        <p:spPr/>
        <p:txBody>
          <a:bodyPr/>
          <a:lstStyle/>
          <a:p>
            <a:fld id="{54F2B197-B1E5-3D4C-8C99-6A2C66230A09}" type="datetimeFigureOut">
              <a:rPr lang="en-US" smtClean="0"/>
              <a:t>10/31/2022</a:t>
            </a:fld>
            <a:endParaRPr lang="en-US"/>
          </a:p>
        </p:txBody>
      </p:sp>
      <p:sp>
        <p:nvSpPr>
          <p:cNvPr id="6" name="Footer Placeholder 5">
            <a:extLst>
              <a:ext uri="{FF2B5EF4-FFF2-40B4-BE49-F238E27FC236}">
                <a16:creationId xmlns:a16="http://schemas.microsoft.com/office/drawing/2014/main" id="{858F2B21-79D3-7745-AD8E-74D2B0237A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564925-9A89-394F-A881-4243DAC07FF6}"/>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56825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C011-DDF4-1240-90A5-F3D6D94EC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241DB1-037C-EB47-8065-5F3EE2AC77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260EE1-7ABD-7E40-96EE-D060684A2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D70A6-E487-694E-BE7A-EDE7B9425DDF}"/>
              </a:ext>
            </a:extLst>
          </p:cNvPr>
          <p:cNvSpPr>
            <a:spLocks noGrp="1"/>
          </p:cNvSpPr>
          <p:nvPr>
            <p:ph type="dt" sz="half" idx="10"/>
          </p:nvPr>
        </p:nvSpPr>
        <p:spPr/>
        <p:txBody>
          <a:bodyPr/>
          <a:lstStyle/>
          <a:p>
            <a:fld id="{54F2B197-B1E5-3D4C-8C99-6A2C66230A09}" type="datetimeFigureOut">
              <a:rPr lang="en-US" smtClean="0"/>
              <a:t>10/31/2022</a:t>
            </a:fld>
            <a:endParaRPr lang="en-US"/>
          </a:p>
        </p:txBody>
      </p:sp>
      <p:sp>
        <p:nvSpPr>
          <p:cNvPr id="6" name="Footer Placeholder 5">
            <a:extLst>
              <a:ext uri="{FF2B5EF4-FFF2-40B4-BE49-F238E27FC236}">
                <a16:creationId xmlns:a16="http://schemas.microsoft.com/office/drawing/2014/main" id="{00AF369F-FBF8-FC45-9745-CA2C698F1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9F7B3-6A66-FD40-8E34-ED3BF01603B1}"/>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80453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86145-2E48-A24D-AF91-06E9C4F126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C9CB0E-A435-2846-85B7-68680703DB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09585-715D-A041-8FC7-F03D1E2AB8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2B197-B1E5-3D4C-8C99-6A2C66230A09}" type="datetimeFigureOut">
              <a:rPr lang="en-US" smtClean="0"/>
              <a:t>10/31/2022</a:t>
            </a:fld>
            <a:endParaRPr lang="en-US"/>
          </a:p>
        </p:txBody>
      </p:sp>
      <p:sp>
        <p:nvSpPr>
          <p:cNvPr id="5" name="Footer Placeholder 4">
            <a:extLst>
              <a:ext uri="{FF2B5EF4-FFF2-40B4-BE49-F238E27FC236}">
                <a16:creationId xmlns:a16="http://schemas.microsoft.com/office/drawing/2014/main" id="{097B6A49-EA82-F04D-83B9-C9B1B43DE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001F39-D11E-E148-889F-63BBC51A87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9A0E6-0F7F-1A45-9312-71FD5AA5268A}" type="slidenum">
              <a:rPr lang="en-US" smtClean="0"/>
              <a:t>‹#›</a:t>
            </a:fld>
            <a:endParaRPr lang="en-US"/>
          </a:p>
        </p:txBody>
      </p:sp>
    </p:spTree>
    <p:extLst>
      <p:ext uri="{BB962C8B-B14F-4D97-AF65-F5344CB8AC3E}">
        <p14:creationId xmlns:p14="http://schemas.microsoft.com/office/powerpoint/2010/main" val="3239897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BD5DF-D795-4969-8531-E273601A22A5}" type="datetimeFigureOut">
              <a:rPr lang="en-US" smtClean="0"/>
              <a:t>10/31/2022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76159-9F6D-456C-9E69-93C72CD12651}" type="slidenum">
              <a:rPr lang="en-US" smtClean="0"/>
              <a:t>‹#›</a:t>
            </a:fld>
            <a:endParaRPr lang="en-US"/>
          </a:p>
        </p:txBody>
      </p:sp>
    </p:spTree>
    <p:extLst>
      <p:ext uri="{BB962C8B-B14F-4D97-AF65-F5344CB8AC3E}">
        <p14:creationId xmlns:p14="http://schemas.microsoft.com/office/powerpoint/2010/main" val="9317145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9DC7D-5115-4295-9CD0-3E31DBD7CE61}" type="datetimeFigureOut">
              <a:rPr lang="en-US" smtClean="0"/>
              <a:t>10/31/2022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FE2C5-AAF1-4631-9428-3AEEAB4D8B65}" type="slidenum">
              <a:rPr lang="en-US" smtClean="0"/>
              <a:t>‹#›</a:t>
            </a:fld>
            <a:endParaRPr lang="en-US"/>
          </a:p>
        </p:txBody>
      </p:sp>
    </p:spTree>
    <p:extLst>
      <p:ext uri="{BB962C8B-B14F-4D97-AF65-F5344CB8AC3E}">
        <p14:creationId xmlns:p14="http://schemas.microsoft.com/office/powerpoint/2010/main" val="16396932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ECBCE8-8EEB-44C4-81D0-6B92C1667BA0}" type="datetimeFigureOut">
              <a:rPr lang="en-US" smtClean="0"/>
              <a:t>10/31/2022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B02DE-BF8E-4E5C-B5C7-1C06456A4FC8}" type="slidenum">
              <a:rPr lang="en-US" smtClean="0"/>
              <a:t>‹#›</a:t>
            </a:fld>
            <a:endParaRPr lang="en-US"/>
          </a:p>
        </p:txBody>
      </p:sp>
    </p:spTree>
    <p:extLst>
      <p:ext uri="{BB962C8B-B14F-4D97-AF65-F5344CB8AC3E}">
        <p14:creationId xmlns:p14="http://schemas.microsoft.com/office/powerpoint/2010/main" val="31926812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F309D-2251-4324-8385-B0CACC86A16E}" type="datetimeFigureOut">
              <a:rPr lang="en-US" smtClean="0"/>
              <a:t>10/31/2022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ED5479-B9C4-4A9E-A987-B0E4890A890E}" type="slidenum">
              <a:rPr lang="en-US" smtClean="0"/>
              <a:t>‹#›</a:t>
            </a:fld>
            <a:endParaRPr lang="en-US"/>
          </a:p>
        </p:txBody>
      </p:sp>
    </p:spTree>
    <p:extLst>
      <p:ext uri="{BB962C8B-B14F-4D97-AF65-F5344CB8AC3E}">
        <p14:creationId xmlns:p14="http://schemas.microsoft.com/office/powerpoint/2010/main" val="154905360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47E22E-C84B-40EF-953E-FA602D90984D}" type="datetimeFigureOut">
              <a:rPr lang="en-US" smtClean="0"/>
              <a:t>10/31/2022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50CCE-75B8-4F9A-BE1B-947C26C7E46E}" type="slidenum">
              <a:rPr lang="en-US" smtClean="0"/>
              <a:t>‹#›</a:t>
            </a:fld>
            <a:endParaRPr lang="en-US"/>
          </a:p>
        </p:txBody>
      </p:sp>
    </p:spTree>
    <p:extLst>
      <p:ext uri="{BB962C8B-B14F-4D97-AF65-F5344CB8AC3E}">
        <p14:creationId xmlns:p14="http://schemas.microsoft.com/office/powerpoint/2010/main" val="772129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5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5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832910" y="2029968"/>
            <a:ext cx="10016244" cy="3477875"/>
          </a:xfrm>
          <a:prstGeom prst="rect">
            <a:avLst/>
          </a:prstGeom>
          <a:noFill/>
        </p:spPr>
        <p:txBody>
          <a:bodyPr wrap="square" lIns="91440" tIns="45720" rIns="91440" bIns="45720" rtlCol="0" anchor="t">
            <a:spAutoFit/>
          </a:bodyPr>
          <a:lstStyle/>
          <a:p>
            <a:r>
              <a:rPr lang="en-US" sz="4400" b="1" dirty="0">
                <a:solidFill>
                  <a:schemeClr val="bg1"/>
                </a:solidFill>
                <a:latin typeface="Arial"/>
                <a:cs typeface="Arial"/>
              </a:rPr>
              <a:t>Programming Language: Python</a:t>
            </a:r>
          </a:p>
          <a:p>
            <a:r>
              <a:rPr lang="en-CA" sz="4400" b="1" dirty="0">
                <a:solidFill>
                  <a:schemeClr val="bg1"/>
                </a:solidFill>
                <a:latin typeface="Arial"/>
                <a:cs typeface="Arial"/>
              </a:rPr>
              <a:t>Day 3</a:t>
            </a:r>
          </a:p>
          <a:p>
            <a:endParaRPr lang="en-CA" sz="4400" b="1" dirty="0">
              <a:solidFill>
                <a:schemeClr val="bg1"/>
              </a:solidFill>
              <a:latin typeface="Arial"/>
              <a:cs typeface="Arial"/>
            </a:endParaRPr>
          </a:p>
          <a:p>
            <a:endParaRPr lang="en-CA" sz="4400" b="1" dirty="0">
              <a:solidFill>
                <a:schemeClr val="bg1"/>
              </a:solidFill>
              <a:latin typeface="Arial"/>
              <a:cs typeface="Arial"/>
            </a:endParaRPr>
          </a:p>
          <a:p>
            <a:endParaRPr lang="en-CA" sz="4400" b="1">
              <a:solidFill>
                <a:schemeClr val="bg1"/>
              </a:solidFill>
              <a:latin typeface="Arial"/>
              <a:cs typeface="Arial"/>
            </a:endParaRPr>
          </a:p>
        </p:txBody>
      </p:sp>
    </p:spTree>
    <p:extLst>
      <p:ext uri="{BB962C8B-B14F-4D97-AF65-F5344CB8AC3E}">
        <p14:creationId xmlns:p14="http://schemas.microsoft.com/office/powerpoint/2010/main" val="252965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Scope</a:t>
            </a:r>
          </a:p>
        </p:txBody>
      </p:sp>
      <p:graphicFrame>
        <p:nvGraphicFramePr>
          <p:cNvPr id="5" name="Content Placeholder 2">
            <a:extLst>
              <a:ext uri="{FF2B5EF4-FFF2-40B4-BE49-F238E27FC236}">
                <a16:creationId xmlns:a16="http://schemas.microsoft.com/office/drawing/2014/main" id="{1F0CFF3E-2144-F364-F256-AF72D240D55A}"/>
              </a:ext>
            </a:extLst>
          </p:cNvPr>
          <p:cNvGraphicFramePr>
            <a:graphicFrameLocks noGrp="1"/>
          </p:cNvGraphicFramePr>
          <p:nvPr>
            <p:ph idx="1"/>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1448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Scope</a:t>
            </a:r>
          </a:p>
        </p:txBody>
      </p:sp>
      <p:graphicFrame>
        <p:nvGraphicFramePr>
          <p:cNvPr id="5" name="Content Placeholder 2">
            <a:extLst>
              <a:ext uri="{FF2B5EF4-FFF2-40B4-BE49-F238E27FC236}">
                <a16:creationId xmlns:a16="http://schemas.microsoft.com/office/drawing/2014/main" id="{3A5DD9D1-A718-4384-572C-50DACECB2A9E}"/>
              </a:ext>
            </a:extLst>
          </p:cNvPr>
          <p:cNvGraphicFramePr>
            <a:graphicFrameLocks noGrp="1"/>
          </p:cNvGraphicFramePr>
          <p:nvPr>
            <p:ph idx="1"/>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637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Scope</a:t>
            </a:r>
          </a:p>
        </p:txBody>
      </p:sp>
      <p:graphicFrame>
        <p:nvGraphicFramePr>
          <p:cNvPr id="5" name="Content Placeholder 2">
            <a:extLst>
              <a:ext uri="{FF2B5EF4-FFF2-40B4-BE49-F238E27FC236}">
                <a16:creationId xmlns:a16="http://schemas.microsoft.com/office/drawing/2014/main" id="{1C96EC7C-9254-FC6A-F2FC-8C1BAE9E6EC8}"/>
              </a:ext>
            </a:extLst>
          </p:cNvPr>
          <p:cNvGraphicFramePr>
            <a:graphicFrameLocks noGrp="1"/>
          </p:cNvGraphicFramePr>
          <p:nvPr>
            <p:ph idx="1"/>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8402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4623" y="320675"/>
            <a:ext cx="11407487" cy="1325563"/>
          </a:xfrm>
        </p:spPr>
        <p:txBody>
          <a:bodyPr>
            <a:normAutofit/>
          </a:bodyPr>
          <a:lstStyle/>
          <a:p>
            <a:r>
              <a:rPr lang="en-US" sz="5400"/>
              <a:t>Using Class Libraries</a:t>
            </a:r>
          </a:p>
        </p:txBody>
      </p:sp>
      <p:sp>
        <p:nvSpPr>
          <p:cNvPr id="20" name="Rectangle 8">
            <a:extLst>
              <a:ext uri="{FF2B5EF4-FFF2-40B4-BE49-F238E27FC236}">
                <a16:creationId xmlns:a16="http://schemas.microsoft.com/office/drawing/2014/main" id="{6D19922F-AD68-4E94-85E8-0AA44A1B1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21" name="Content Placeholder 2">
            <a:extLst>
              <a:ext uri="{FF2B5EF4-FFF2-40B4-BE49-F238E27FC236}">
                <a16:creationId xmlns:a16="http://schemas.microsoft.com/office/drawing/2014/main" id="{FEAF5C9D-C2A2-547A-39F2-C7D088504EDD}"/>
              </a:ext>
            </a:extLst>
          </p:cNvPr>
          <p:cNvGraphicFramePr>
            <a:graphicFrameLocks noGrp="1"/>
          </p:cNvGraphicFramePr>
          <p:nvPr>
            <p:ph idx="1"/>
            <p:extLst>
              <p:ext uri="{D42A27DB-BD31-4B8C-83A1-F6EECF244321}">
                <p14:modId xmlns:p14="http://schemas.microsoft.com/office/powerpoint/2010/main" val="3943313115"/>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898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870997" y="1607809"/>
            <a:ext cx="9236026" cy="2876680"/>
          </a:xfrm>
        </p:spPr>
        <p:txBody>
          <a:bodyPr vert="horz" lIns="91440" tIns="45720" rIns="91440" bIns="45720" rtlCol="0" anchor="b">
            <a:normAutofit/>
          </a:bodyPr>
          <a:lstStyle/>
          <a:p>
            <a:pPr algn="l">
              <a:lnSpc>
                <a:spcPct val="90000"/>
              </a:lnSpc>
            </a:pPr>
            <a:r>
              <a:rPr lang="en-US" sz="6600" kern="1200">
                <a:solidFill>
                  <a:srgbClr val="FFFFFF"/>
                </a:solidFill>
                <a:latin typeface="+mj-lt"/>
                <a:ea typeface="+mj-ea"/>
                <a:cs typeface="+mj-cs"/>
              </a:rPr>
              <a:t>Using Class Libraries</a:t>
            </a:r>
          </a:p>
        </p:txBody>
      </p:sp>
      <p:sp>
        <p:nvSpPr>
          <p:cNvPr id="3" name="Content Placeholder 2"/>
          <p:cNvSpPr>
            <a:spLocks noGrp="1"/>
          </p:cNvSpPr>
          <p:nvPr>
            <p:ph idx="1"/>
          </p:nvPr>
        </p:nvSpPr>
        <p:spPr>
          <a:xfrm>
            <a:off x="1987499" y="4810308"/>
            <a:ext cx="9003022" cy="1076551"/>
          </a:xfrm>
        </p:spPr>
        <p:txBody>
          <a:bodyPr vert="horz" lIns="91440" tIns="45720" rIns="91440" bIns="45720" rtlCol="0">
            <a:normAutofit/>
          </a:bodyPr>
          <a:lstStyle/>
          <a:p>
            <a:pPr marL="0" indent="0">
              <a:lnSpc>
                <a:spcPct val="90000"/>
              </a:lnSpc>
              <a:spcBef>
                <a:spcPts val="1000"/>
              </a:spcBef>
              <a:buNone/>
            </a:pPr>
            <a:r>
              <a:rPr lang="en-US" sz="2400" kern="1200">
                <a:solidFill>
                  <a:schemeClr val="tx1"/>
                </a:solidFill>
                <a:latin typeface="+mn-lt"/>
                <a:ea typeface="+mn-ea"/>
                <a:cs typeface="+mn-cs"/>
              </a:rPr>
              <a:t>Demo Class Libraries</a:t>
            </a:r>
          </a:p>
        </p:txBody>
      </p:sp>
    </p:spTree>
    <p:extLst>
      <p:ext uri="{BB962C8B-B14F-4D97-AF65-F5344CB8AC3E}">
        <p14:creationId xmlns:p14="http://schemas.microsoft.com/office/powerpoint/2010/main" val="390506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CC4DD-B694-8847-A9F0-C026147425F1}"/>
              </a:ext>
            </a:extLst>
          </p:cNvPr>
          <p:cNvSpPr>
            <a:spLocks noGrp="1"/>
          </p:cNvSpPr>
          <p:nvPr>
            <p:ph idx="1"/>
          </p:nvPr>
        </p:nvSpPr>
        <p:spPr>
          <a:xfrm>
            <a:off x="573658" y="1690688"/>
            <a:ext cx="11427123" cy="5090124"/>
          </a:xfrm>
        </p:spPr>
        <p:txBody>
          <a:bodyPr vert="horz" lIns="91440" tIns="45720" rIns="91440" bIns="45720" rtlCol="0" anchor="t">
            <a:normAutofit/>
          </a:bodyPr>
          <a:lstStyle/>
          <a:p>
            <a:pPr marL="0" indent="0">
              <a:buNone/>
            </a:pPr>
            <a:endParaRPr lang="en-US" sz="2400" b="1">
              <a:latin typeface="Calibri"/>
              <a:cs typeface="Calibri"/>
            </a:endParaRPr>
          </a:p>
          <a:p>
            <a:pPr marL="0" indent="0">
              <a:buNone/>
            </a:pPr>
            <a:endParaRPr lang="en-US" sz="2400" b="1">
              <a:solidFill>
                <a:schemeClr val="tx2">
                  <a:lumMod val="75000"/>
                </a:schemeClr>
              </a:solidFill>
              <a:latin typeface="Calibri"/>
              <a:cs typeface="Calibri"/>
            </a:endParaRPr>
          </a:p>
        </p:txBody>
      </p:sp>
      <p:sp>
        <p:nvSpPr>
          <p:cNvPr id="5" name="TextBox 4">
            <a:extLst>
              <a:ext uri="{FF2B5EF4-FFF2-40B4-BE49-F238E27FC236}">
                <a16:creationId xmlns:a16="http://schemas.microsoft.com/office/drawing/2014/main" id="{FAAA1244-CDCC-4E8E-00D3-3A6262FA608C}"/>
              </a:ext>
            </a:extLst>
          </p:cNvPr>
          <p:cNvSpPr txBox="1"/>
          <p:nvPr/>
        </p:nvSpPr>
        <p:spPr>
          <a:xfrm>
            <a:off x="4638136" y="3257909"/>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a:solidFill>
                  <a:srgbClr val="FFFFFF"/>
                </a:solidFill>
                <a:latin typeface="Arial"/>
                <a:cs typeface="Segoe UI"/>
              </a:rPr>
              <a:t>Hazard Recognition Course</a:t>
            </a:r>
            <a:r>
              <a:rPr lang="en-US">
                <a:latin typeface="Arial"/>
                <a:cs typeface="Segoe UI"/>
              </a:rPr>
              <a:t>​</a:t>
            </a:r>
          </a:p>
          <a:p>
            <a:r>
              <a:rPr lang="en-CA" b="1">
                <a:solidFill>
                  <a:srgbClr val="FFFFFF"/>
                </a:solidFill>
                <a:latin typeface="Arial"/>
                <a:cs typeface="Segoe UI"/>
              </a:rPr>
              <a:t>Week 1- Summary</a:t>
            </a:r>
            <a:r>
              <a:rPr lang="en-US">
                <a:latin typeface="Arial"/>
                <a:cs typeface="Segoe UI"/>
              </a:rPr>
              <a:t>​</a:t>
            </a:r>
          </a:p>
        </p:txBody>
      </p:sp>
      <p:sp>
        <p:nvSpPr>
          <p:cNvPr id="6" name="TextBox 5">
            <a:extLst>
              <a:ext uri="{FF2B5EF4-FFF2-40B4-BE49-F238E27FC236}">
                <a16:creationId xmlns:a16="http://schemas.microsoft.com/office/drawing/2014/main" id="{4C3ACF0D-1B9E-8DC1-9F98-D6481EA7A7DA}"/>
              </a:ext>
            </a:extLst>
          </p:cNvPr>
          <p:cNvSpPr txBox="1"/>
          <p:nvPr/>
        </p:nvSpPr>
        <p:spPr>
          <a:xfrm>
            <a:off x="4724400" y="320040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a:solidFill>
                  <a:srgbClr val="FFFFFF"/>
                </a:solidFill>
                <a:latin typeface="Arial"/>
                <a:cs typeface="Segoe UI"/>
              </a:rPr>
              <a:t>Hazard Recognition Course</a:t>
            </a:r>
            <a:r>
              <a:rPr lang="en-US">
                <a:latin typeface="Arial"/>
                <a:cs typeface="Segoe UI"/>
              </a:rPr>
              <a:t>​</a:t>
            </a:r>
          </a:p>
          <a:p>
            <a:r>
              <a:rPr lang="en-CA" b="1">
                <a:solidFill>
                  <a:srgbClr val="FFFFFF"/>
                </a:solidFill>
                <a:latin typeface="Arial"/>
                <a:cs typeface="Segoe UI"/>
              </a:rPr>
              <a:t>Week 1- Summary</a:t>
            </a:r>
            <a:r>
              <a:rPr lang="en-US">
                <a:latin typeface="Arial"/>
                <a:cs typeface="Segoe UI"/>
              </a:rPr>
              <a:t>​</a:t>
            </a:r>
          </a:p>
        </p:txBody>
      </p:sp>
      <p:sp>
        <p:nvSpPr>
          <p:cNvPr id="7" name="TextBox 6">
            <a:extLst>
              <a:ext uri="{FF2B5EF4-FFF2-40B4-BE49-F238E27FC236}">
                <a16:creationId xmlns:a16="http://schemas.microsoft.com/office/drawing/2014/main" id="{475DEBA0-1020-3352-DEEA-5F9034381E84}"/>
              </a:ext>
            </a:extLst>
          </p:cNvPr>
          <p:cNvSpPr txBox="1"/>
          <p:nvPr/>
        </p:nvSpPr>
        <p:spPr>
          <a:xfrm>
            <a:off x="573657" y="1504720"/>
            <a:ext cx="1142712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212529"/>
              </a:solidFill>
              <a:cs typeface="Poppins"/>
            </a:endParaRPr>
          </a:p>
          <a:p>
            <a:endParaRPr lang="en-US">
              <a:solidFill>
                <a:srgbClr val="212529"/>
              </a:solidFill>
              <a:cs typeface="Poppins"/>
            </a:endParaRPr>
          </a:p>
          <a:p>
            <a:endParaRPr lang="en-US">
              <a:solidFill>
                <a:srgbClr val="212529"/>
              </a:solidFill>
              <a:cs typeface="Poppins"/>
            </a:endParaRPr>
          </a:p>
        </p:txBody>
      </p:sp>
      <p:sp>
        <p:nvSpPr>
          <p:cNvPr id="8" name="Title 7">
            <a:extLst>
              <a:ext uri="{FF2B5EF4-FFF2-40B4-BE49-F238E27FC236}">
                <a16:creationId xmlns:a16="http://schemas.microsoft.com/office/drawing/2014/main" id="{DC1ABB8A-951F-4EC2-5543-D0A410AF0024}"/>
              </a:ext>
            </a:extLst>
          </p:cNvPr>
          <p:cNvSpPr>
            <a:spLocks noGrp="1"/>
          </p:cNvSpPr>
          <p:nvPr>
            <p:ph type="title"/>
          </p:nvPr>
        </p:nvSpPr>
        <p:spPr/>
        <p:txBody>
          <a:bodyPr/>
          <a:lstStyle/>
          <a:p>
            <a:pPr algn="ctr"/>
            <a:endParaRPr lang="en-US" b="1" dirty="0">
              <a:solidFill>
                <a:schemeClr val="tx2">
                  <a:lumMod val="75000"/>
                </a:schemeClr>
              </a:solidFill>
              <a:latin typeface="+mn-lt"/>
              <a:cs typeface="Arial"/>
            </a:endParaRPr>
          </a:p>
        </p:txBody>
      </p:sp>
    </p:spTree>
    <p:extLst>
      <p:ext uri="{BB962C8B-B14F-4D97-AF65-F5344CB8AC3E}">
        <p14:creationId xmlns:p14="http://schemas.microsoft.com/office/powerpoint/2010/main" val="2323017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anchor="b">
            <a:normAutofit/>
          </a:bodyPr>
          <a:lstStyle/>
          <a:p>
            <a:r>
              <a:rPr lang="en-US" sz="4100"/>
              <a:t>More Programming Concepts </a:t>
            </a:r>
          </a:p>
        </p:txBody>
      </p:sp>
      <p:sp>
        <p:nvSpPr>
          <p:cNvPr id="3" name="Content Placeholder 2"/>
          <p:cNvSpPr>
            <a:spLocks noGrp="1"/>
          </p:cNvSpPr>
          <p:nvPr>
            <p:ph idx="1"/>
          </p:nvPr>
        </p:nvSpPr>
        <p:spPr>
          <a:xfrm>
            <a:off x="4965431" y="2438400"/>
            <a:ext cx="6586489" cy="3785419"/>
          </a:xfrm>
        </p:spPr>
        <p:txBody>
          <a:bodyPr>
            <a:normAutofit/>
          </a:bodyPr>
          <a:lstStyle/>
          <a:p>
            <a:pPr marL="0" indent="0">
              <a:buNone/>
            </a:pPr>
            <a:r>
              <a:rPr lang="en-US" sz="2000"/>
              <a:t>• Functions </a:t>
            </a:r>
          </a:p>
          <a:p>
            <a:pPr marL="0" indent="0">
              <a:buNone/>
            </a:pPr>
            <a:r>
              <a:rPr lang="en-US" sz="2000"/>
              <a:t>• Techniques for reusing code </a:t>
            </a:r>
          </a:p>
          <a:p>
            <a:pPr marL="0" indent="0">
              <a:buNone/>
            </a:pPr>
            <a:r>
              <a:rPr lang="en-US" sz="2000"/>
              <a:t>• Returning Data </a:t>
            </a:r>
          </a:p>
          <a:p>
            <a:pPr marL="0" indent="0">
              <a:buNone/>
            </a:pPr>
            <a:r>
              <a:rPr lang="en-US" sz="2000"/>
              <a:t>• Using Parameters </a:t>
            </a:r>
          </a:p>
          <a:p>
            <a:pPr marL="0" indent="0">
              <a:buNone/>
            </a:pPr>
            <a:r>
              <a:rPr lang="en-US" sz="2000"/>
              <a:t>• Overloaded Functions </a:t>
            </a:r>
          </a:p>
          <a:p>
            <a:pPr marL="0" indent="0">
              <a:buNone/>
            </a:pPr>
            <a:r>
              <a:rPr lang="en-US" sz="2000"/>
              <a:t>• Variable Scope </a:t>
            </a:r>
          </a:p>
          <a:p>
            <a:pPr marL="0" indent="0">
              <a:buNone/>
            </a:pPr>
            <a:r>
              <a:rPr lang="en-US" sz="2000"/>
              <a:t>• Using Class Libraries </a:t>
            </a:r>
          </a:p>
          <a:p>
            <a:pPr marL="0" indent="0">
              <a:buNone/>
            </a:pPr>
            <a:r>
              <a:rPr lang="en-US" sz="2000"/>
              <a:t>• Arrays and Collections </a:t>
            </a:r>
          </a:p>
          <a:p>
            <a:pPr marL="0" indent="0">
              <a:buNone/>
            </a:pPr>
            <a:r>
              <a:rPr lang="en-US" sz="2000"/>
              <a:t>• Declaring and using arrays </a:t>
            </a:r>
          </a:p>
          <a:p>
            <a:pPr marL="0" indent="0">
              <a:buNone/>
            </a:pPr>
            <a:r>
              <a:rPr lang="en-US" sz="2000"/>
              <a:t>• Sorting Data </a:t>
            </a:r>
          </a:p>
          <a:p>
            <a:endParaRPr lang="en-US" sz="2000"/>
          </a:p>
        </p:txBody>
      </p:sp>
      <p:pic>
        <p:nvPicPr>
          <p:cNvPr id="5" name="Picture 4" descr="Computer script on a screen">
            <a:extLst>
              <a:ext uri="{FF2B5EF4-FFF2-40B4-BE49-F238E27FC236}">
                <a16:creationId xmlns:a16="http://schemas.microsoft.com/office/drawing/2014/main" id="{F788C96B-59A1-E7FA-1067-E89359C5A7D8}"/>
              </a:ext>
            </a:extLst>
          </p:cNvPr>
          <p:cNvPicPr>
            <a:picLocks noChangeAspect="1"/>
          </p:cNvPicPr>
          <p:nvPr/>
        </p:nvPicPr>
        <p:blipFill rotWithShape="1">
          <a:blip r:embed="rId2"/>
          <a:srcRect l="8983" r="45964" b="-3"/>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CFC4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529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graphicFrame>
        <p:nvGraphicFramePr>
          <p:cNvPr id="5" name="Content Placeholder 2">
            <a:extLst>
              <a:ext uri="{FF2B5EF4-FFF2-40B4-BE49-F238E27FC236}">
                <a16:creationId xmlns:a16="http://schemas.microsoft.com/office/drawing/2014/main" id="{6DA76F37-4226-D2F7-2969-4E81227B1C80}"/>
              </a:ext>
            </a:extLst>
          </p:cNvPr>
          <p:cNvGraphicFramePr>
            <a:graphicFrameLocks noGrp="1"/>
          </p:cNvGraphicFramePr>
          <p:nvPr>
            <p:ph idx="1"/>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1242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graphicFrame>
        <p:nvGraphicFramePr>
          <p:cNvPr id="5" name="Content Placeholder 2">
            <a:extLst>
              <a:ext uri="{FF2B5EF4-FFF2-40B4-BE49-F238E27FC236}">
                <a16:creationId xmlns:a16="http://schemas.microsoft.com/office/drawing/2014/main" id="{FA2C3785-7B93-C66A-1D7F-AA75EEF33C45}"/>
              </a:ext>
            </a:extLst>
          </p:cNvPr>
          <p:cNvGraphicFramePr>
            <a:graphicFrameLocks noGrp="1"/>
          </p:cNvGraphicFramePr>
          <p:nvPr>
            <p:ph idx="1"/>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8927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Techniques for reusing code </a:t>
            </a:r>
          </a:p>
        </p:txBody>
      </p:sp>
      <p:graphicFrame>
        <p:nvGraphicFramePr>
          <p:cNvPr id="5" name="Content Placeholder 2">
            <a:extLst>
              <a:ext uri="{FF2B5EF4-FFF2-40B4-BE49-F238E27FC236}">
                <a16:creationId xmlns:a16="http://schemas.microsoft.com/office/drawing/2014/main" id="{2F2E5851-7312-A1FE-414E-F69F7DB54EEE}"/>
              </a:ext>
            </a:extLst>
          </p:cNvPr>
          <p:cNvGraphicFramePr>
            <a:graphicFrameLocks noGrp="1"/>
          </p:cNvGraphicFramePr>
          <p:nvPr>
            <p:ph idx="1"/>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1096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E773EB-1EC1-4E49-9DE2-E6F460497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91378" y="320675"/>
            <a:ext cx="11407487" cy="1325563"/>
          </a:xfrm>
        </p:spPr>
        <p:txBody>
          <a:bodyPr>
            <a:normAutofit/>
          </a:bodyPr>
          <a:lstStyle/>
          <a:p>
            <a:r>
              <a:rPr lang="en-US" sz="5400">
                <a:solidFill>
                  <a:schemeClr val="bg1"/>
                </a:solidFill>
              </a:rPr>
              <a:t>Returning Data </a:t>
            </a:r>
          </a:p>
        </p:txBody>
      </p:sp>
      <p:graphicFrame>
        <p:nvGraphicFramePr>
          <p:cNvPr id="5" name="Content Placeholder 2">
            <a:extLst>
              <a:ext uri="{FF2B5EF4-FFF2-40B4-BE49-F238E27FC236}">
                <a16:creationId xmlns:a16="http://schemas.microsoft.com/office/drawing/2014/main" id="{C4FDB71E-95EF-73DC-25FA-BF0E4814B254}"/>
              </a:ext>
            </a:extLst>
          </p:cNvPr>
          <p:cNvGraphicFramePr>
            <a:graphicFrameLocks noGrp="1"/>
          </p:cNvGraphicFramePr>
          <p:nvPr>
            <p:ph idx="1"/>
            <p:extLst>
              <p:ext uri="{D42A27DB-BD31-4B8C-83A1-F6EECF244321}">
                <p14:modId xmlns:p14="http://schemas.microsoft.com/office/powerpoint/2010/main" val="787187911"/>
              </p:ext>
            </p:extLst>
          </p:nvPr>
        </p:nvGraphicFramePr>
        <p:xfrm>
          <a:off x="391379" y="1976293"/>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691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a:solidFill>
                  <a:srgbClr val="FFFFFF"/>
                </a:solidFill>
              </a:rPr>
              <a:t>Using Parameters </a:t>
            </a:r>
          </a:p>
        </p:txBody>
      </p:sp>
      <p:graphicFrame>
        <p:nvGraphicFramePr>
          <p:cNvPr id="7" name="Content Placeholder 2">
            <a:extLst>
              <a:ext uri="{FF2B5EF4-FFF2-40B4-BE49-F238E27FC236}">
                <a16:creationId xmlns:a16="http://schemas.microsoft.com/office/drawing/2014/main" id="{4DA938E7-B0DC-8DB8-2636-A37D71E16B5B}"/>
              </a:ext>
            </a:extLst>
          </p:cNvPr>
          <p:cNvGraphicFramePr>
            <a:graphicFrameLocks noGrp="1"/>
          </p:cNvGraphicFramePr>
          <p:nvPr>
            <p:ph idx="1"/>
            <p:extLst>
              <p:ext uri="{D42A27DB-BD31-4B8C-83A1-F6EECF244321}">
                <p14:modId xmlns:p14="http://schemas.microsoft.com/office/powerpoint/2010/main" val="1948843623"/>
              </p:ext>
            </p:extLst>
          </p:nvPr>
        </p:nvGraphicFramePr>
        <p:xfrm>
          <a:off x="1424904" y="2494450"/>
          <a:ext cx="9143129" cy="3563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165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77240" y="731519"/>
            <a:ext cx="2845191" cy="3237579"/>
          </a:xfrm>
        </p:spPr>
        <p:txBody>
          <a:bodyPr>
            <a:normAutofit/>
          </a:bodyPr>
          <a:lstStyle/>
          <a:p>
            <a:r>
              <a:rPr lang="en-US" sz="3800">
                <a:solidFill>
                  <a:srgbClr val="FFFFFF"/>
                </a:solidFill>
              </a:rPr>
              <a:t>Using Parameters </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379709" y="686862"/>
            <a:ext cx="7037591" cy="5475129"/>
          </a:xfrm>
        </p:spPr>
        <p:txBody>
          <a:bodyPr anchor="ctr">
            <a:normAutofit/>
          </a:bodyPr>
          <a:lstStyle/>
          <a:p>
            <a:pPr marL="0" indent="0">
              <a:buNone/>
            </a:pPr>
            <a:r>
              <a:rPr lang="en-US" sz="2600"/>
              <a:t>Functions can take as many parameters as is specified in the function definition.</a:t>
            </a:r>
            <a:br>
              <a:rPr lang="en-US" sz="2600"/>
            </a:br>
            <a:endParaRPr lang="en-US" sz="2600"/>
          </a:p>
          <a:p>
            <a:pPr marL="0" indent="0">
              <a:buNone/>
            </a:pPr>
            <a:r>
              <a:rPr lang="en-US" sz="2600"/>
              <a:t>text.replace(“Some”, “My”) #replaces “Some” with “My”</a:t>
            </a:r>
            <a:br>
              <a:rPr lang="en-US" sz="2600"/>
            </a:br>
            <a:br>
              <a:rPr lang="en-US" sz="2600"/>
            </a:br>
            <a:r>
              <a:rPr lang="en-US" sz="2600"/>
              <a:t>This takes two parameters, both strings and replaces one with the other within the function.</a:t>
            </a:r>
          </a:p>
          <a:p>
            <a:pPr marL="0" indent="0">
              <a:buNone/>
            </a:pPr>
            <a:endParaRPr lang="en-US" sz="2600"/>
          </a:p>
          <a:p>
            <a:pPr marL="0" indent="0">
              <a:buNone/>
            </a:pPr>
            <a:endParaRPr lang="en-US" sz="2600"/>
          </a:p>
          <a:p>
            <a:pPr marL="0" indent="0">
              <a:buNone/>
            </a:pPr>
            <a:endParaRPr lang="en-US" sz="2600"/>
          </a:p>
          <a:p>
            <a:pPr marL="0" indent="0">
              <a:buNone/>
            </a:pPr>
            <a:endParaRPr lang="en-US" sz="2600"/>
          </a:p>
          <a:p>
            <a:pPr marL="0" indent="0">
              <a:buNone/>
            </a:pPr>
            <a:endParaRPr lang="en-US" sz="2600"/>
          </a:p>
        </p:txBody>
      </p:sp>
    </p:spTree>
    <p:extLst>
      <p:ext uri="{BB962C8B-B14F-4D97-AF65-F5344CB8AC3E}">
        <p14:creationId xmlns:p14="http://schemas.microsoft.com/office/powerpoint/2010/main" val="279395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Parameters</a:t>
            </a:r>
          </a:p>
        </p:txBody>
      </p:sp>
      <p:graphicFrame>
        <p:nvGraphicFramePr>
          <p:cNvPr id="5" name="Content Placeholder 2">
            <a:extLst>
              <a:ext uri="{FF2B5EF4-FFF2-40B4-BE49-F238E27FC236}">
                <a16:creationId xmlns:a16="http://schemas.microsoft.com/office/drawing/2014/main" id="{DA8D17F0-C4EB-BFB8-1452-AC79273AD25B}"/>
              </a:ext>
            </a:extLst>
          </p:cNvPr>
          <p:cNvGraphicFramePr>
            <a:graphicFrameLocks noGrp="1"/>
          </p:cNvGraphicFramePr>
          <p:nvPr>
            <p:ph idx="1"/>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0526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11FE9FE3302341B5D9E541B22803B7" ma:contentTypeVersion="17" ma:contentTypeDescription="Create a new document." ma:contentTypeScope="" ma:versionID="92c29bf1007245e6d31966d191854525">
  <xsd:schema xmlns:xsd="http://www.w3.org/2001/XMLSchema" xmlns:xs="http://www.w3.org/2001/XMLSchema" xmlns:p="http://schemas.microsoft.com/office/2006/metadata/properties" xmlns:ns1="http://schemas.microsoft.com/sharepoint/v3" xmlns:ns2="ff97bcdf-ccab-446e-94f0-d2f64f8242e5" xmlns:ns3="f2794c99-6a5a-4026-8dc7-7427ff4a0c85" targetNamespace="http://schemas.microsoft.com/office/2006/metadata/properties" ma:root="true" ma:fieldsID="67bb7671eb101e1706cc227e82bcf743" ns1:_="" ns2:_="" ns3:_="">
    <xsd:import namespace="http://schemas.microsoft.com/sharepoint/v3"/>
    <xsd:import namespace="ff97bcdf-ccab-446e-94f0-d2f64f8242e5"/>
    <xsd:import namespace="f2794c99-6a5a-4026-8dc7-7427ff4a0c8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97bcdf-ccab-446e-94f0-d2f64f8242e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f2794c99-6a5a-4026-8dc7-7427ff4a0c8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Location" ma:index="16" nillable="true" ma:displayName="MediaServiceLocation" ma:description="" ma:internalName="MediaServiceLocation"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4"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311B30-59EA-46AA-B960-F4B1F7843AF6}">
  <ds:schemaRefs>
    <ds:schemaRef ds:uri="http://schemas.microsoft.com/sharepoint/v3/contenttype/forms"/>
  </ds:schemaRefs>
</ds:datastoreItem>
</file>

<file path=customXml/itemProps2.xml><?xml version="1.0" encoding="utf-8"?>
<ds:datastoreItem xmlns:ds="http://schemas.openxmlformats.org/officeDocument/2006/customXml" ds:itemID="{B759A5CA-0710-4D85-9E69-A830CAE95C5C}">
  <ds:schemaRefs>
    <ds:schemaRef ds:uri="f2794c99-6a5a-4026-8dc7-7427ff4a0c85"/>
    <ds:schemaRef ds:uri="ff97bcdf-ccab-446e-94f0-d2f64f8242e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D8C6BDE-1D56-4B71-BD22-1ECB2AE9A8AD}">
  <ds:schemaRefs>
    <ds:schemaRef ds:uri="f2794c99-6a5a-4026-8dc7-7427ff4a0c85"/>
    <ds:schemaRef ds:uri="ff97bcdf-ccab-446e-94f0-d2f64f8242e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6</vt:i4>
      </vt:variant>
      <vt:variant>
        <vt:lpstr>Slide Titles</vt:lpstr>
      </vt:variant>
      <vt:variant>
        <vt:i4>15</vt:i4>
      </vt:variant>
    </vt:vector>
  </HeadingPairs>
  <TitlesOfParts>
    <vt:vector size="21" baseType="lpstr">
      <vt:lpstr>Office Theme</vt:lpstr>
      <vt:lpstr>Office Theme</vt:lpstr>
      <vt:lpstr>Office Theme</vt:lpstr>
      <vt:lpstr>Office Theme</vt:lpstr>
      <vt:lpstr>Office Theme</vt:lpstr>
      <vt:lpstr>Office Theme</vt:lpstr>
      <vt:lpstr>PowerPoint Presentation</vt:lpstr>
      <vt:lpstr>More Programming Concepts </vt:lpstr>
      <vt:lpstr>Functions </vt:lpstr>
      <vt:lpstr>Functions </vt:lpstr>
      <vt:lpstr>Techniques for reusing code </vt:lpstr>
      <vt:lpstr>Returning Data </vt:lpstr>
      <vt:lpstr>Using Parameters </vt:lpstr>
      <vt:lpstr>Using Parameters </vt:lpstr>
      <vt:lpstr>Using Parameters</vt:lpstr>
      <vt:lpstr>Variable Scope</vt:lpstr>
      <vt:lpstr>Variable Scope</vt:lpstr>
      <vt:lpstr>Variable Scope</vt:lpstr>
      <vt:lpstr>Using Class Libraries</vt:lpstr>
      <vt:lpstr>Using Class Libraries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Dizon</dc:creator>
  <cp:revision>120</cp:revision>
  <dcterms:created xsi:type="dcterms:W3CDTF">2021-03-04T05:19:41Z</dcterms:created>
  <dcterms:modified xsi:type="dcterms:W3CDTF">2022-10-31T21:51:46Z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0x010100E711FE9FE3302341B5D9E541B22803B7</vt:lpwstr>
  </property>
</Properties>
</file>