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48" r:id="rId6"/>
  </p:sldMasterIdLst>
  <p:sldIdLst>
    <p:sldId id="256" r:id="rId7"/>
    <p:sldId id="257" r:id="rId8"/>
    <p:sldId id="266" r:id="rId9"/>
    <p:sldId id="265" r:id="rId10"/>
    <p:sldId id="264" r:id="rId11"/>
    <p:sldId id="263" r:id="rId12"/>
    <p:sldId id="262" r:id="rId13"/>
    <p:sldId id="261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DCD34-E54F-7E74-B0B2-BD6FE3C086E9}" v="35" dt="2022-12-15T00:17:32.333"/>
    <p1510:client id="{2A5E3D8E-D299-6E2B-B9AE-2933360A19BE}" v="12" dt="2022-12-15T00:26:49.919"/>
    <p1510:client id="{9C7AD990-10F5-4C72-B6E6-8DBAB0264B84}" v="4" dt="2022-12-14T23:52:06.979"/>
    <p1510:client id="{F8AB0507-71E3-3105-8F9C-3D2B489C9A2A}" v="20" dt="2022-12-15T00:18:59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F8AB0507-71E3-3105-8F9C-3D2B489C9A2A}"/>
    <pc:docChg chg="addSld delSld modSld addMainMaster modMainMaster">
      <pc:chgData name="Kristina Elen" userId="S::kelen@herzing.ca::79a21bbd-83f7-4e16-a863-8531c314eb69" providerId="AD" clId="Web-{F8AB0507-71E3-3105-8F9C-3D2B489C9A2A}" dt="2022-12-15T00:21:01.091" v="27"/>
      <pc:docMkLst>
        <pc:docMk/>
      </pc:docMkLst>
      <pc:sldChg chg="new del">
        <pc:chgData name="Kristina Elen" userId="S::kelen@herzing.ca::79a21bbd-83f7-4e16-a863-8531c314eb69" providerId="AD" clId="Web-{F8AB0507-71E3-3105-8F9C-3D2B489C9A2A}" dt="2022-12-15T00:18:59.917" v="19"/>
        <pc:sldMkLst>
          <pc:docMk/>
          <pc:sldMk cId="897623279" sldId="258"/>
        </pc:sldMkLst>
      </pc:sldChg>
      <pc:sldChg chg="del">
        <pc:chgData name="Kristina Elen" userId="S::kelen@herzing.ca::79a21bbd-83f7-4e16-a863-8531c314eb69" providerId="AD" clId="Web-{F8AB0507-71E3-3105-8F9C-3D2B489C9A2A}" dt="2022-12-15T00:18:52.245" v="0"/>
        <pc:sldMkLst>
          <pc:docMk/>
          <pc:sldMk cId="3748324441" sldId="259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1:01.091" v="27"/>
        <pc:sldMkLst>
          <pc:docMk/>
          <pc:sldMk cId="4125496452" sldId="259"/>
        </pc:sldMkLst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1:01.091" v="27"/>
          <ac:grpSpMkLst>
            <pc:docMk/>
            <pc:sldMk cId="4125496452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1"/>
        <pc:sldMkLst>
          <pc:docMk/>
          <pc:sldMk cId="1217181993" sldId="260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7.029" v="26"/>
        <pc:sldMkLst>
          <pc:docMk/>
          <pc:sldMk cId="2296032686" sldId="260"/>
        </pc:sldMkLst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7.029" v="26"/>
          <ac:grpSpMkLst>
            <pc:docMk/>
            <pc:sldMk cId="2296032686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2"/>
        <pc:sldMkLst>
          <pc:docMk/>
          <pc:sldMk cId="3069487258" sldId="261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0.435" v="25"/>
        <pc:sldMkLst>
          <pc:docMk/>
          <pc:sldMk cId="4281520418" sldId="261"/>
        </pc:sldMkLst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0.435" v="25"/>
          <ac:grpSpMkLst>
            <pc:docMk/>
            <pc:sldMk cId="428152041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3"/>
        <pc:sldMkLst>
          <pc:docMk/>
          <pc:sldMk cId="2228639722" sldId="262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37.372" v="24"/>
        <pc:sldMkLst>
          <pc:docMk/>
          <pc:sldMk cId="4287052572" sldId="262"/>
        </pc:sldMkLst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7.372" v="24"/>
          <ac:grpSpMkLst>
            <pc:docMk/>
            <pc:sldMk cId="428705257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AB0507-71E3-3105-8F9C-3D2B489C9A2A}" dt="2022-12-15T00:20:32.341" v="23"/>
        <pc:sldMkLst>
          <pc:docMk/>
          <pc:sldMk cId="1010054413" sldId="263"/>
        </pc:sldMkLst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2.341" v="23"/>
          <ac:grpSpMkLst>
            <pc:docMk/>
            <pc:sldMk cId="1010054413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4"/>
        <pc:sldMkLst>
          <pc:docMk/>
          <pc:sldMk cId="2378200857" sldId="263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29.200" v="22"/>
        <pc:sldMkLst>
          <pc:docMk/>
          <pc:sldMk cId="2156056524" sldId="264"/>
        </pc:sldMkLst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29.200" v="22"/>
          <ac:grpSpMkLst>
            <pc:docMk/>
            <pc:sldMk cId="2156056524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5"/>
        <pc:sldMkLst>
          <pc:docMk/>
          <pc:sldMk cId="4208732928" sldId="264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8.825" v="21"/>
        <pc:sldMkLst>
          <pc:docMk/>
          <pc:sldMk cId="3091988128" sldId="265"/>
        </pc:sldMkLst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8.825" v="21"/>
          <ac:grpSpMkLst>
            <pc:docMk/>
            <pc:sldMk cId="3091988128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6"/>
        <pc:sldMkLst>
          <pc:docMk/>
          <pc:sldMk cId="3882074152" sldId="265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4.450" v="20"/>
        <pc:sldMkLst>
          <pc:docMk/>
          <pc:sldMk cId="1757512708" sldId="266"/>
        </pc:sldMkLst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4.450" v="20"/>
          <ac:grpSpMkLst>
            <pc:docMk/>
            <pc:sldMk cId="1757512708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61" v="7"/>
        <pc:sldMkLst>
          <pc:docMk/>
          <pc:sldMk cId="2933070724" sldId="266"/>
        </pc:sldMkLst>
      </pc:sldChg>
      <pc:sldChg chg="del">
        <pc:chgData name="Kristina Elen" userId="S::kelen@herzing.ca::79a21bbd-83f7-4e16-a863-8531c314eb69" providerId="AD" clId="Web-{F8AB0507-71E3-3105-8F9C-3D2B489C9A2A}" dt="2022-12-15T00:18:52.308" v="9"/>
        <pc:sldMkLst>
          <pc:docMk/>
          <pc:sldMk cId="1445788345" sldId="267"/>
        </pc:sldMkLst>
      </pc:sldChg>
      <pc:sldChg chg="del">
        <pc:chgData name="Kristina Elen" userId="S::kelen@herzing.ca::79a21bbd-83f7-4e16-a863-8531c314eb69" providerId="AD" clId="Web-{F8AB0507-71E3-3105-8F9C-3D2B489C9A2A}" dt="2022-12-15T00:18:52.261" v="8"/>
        <pc:sldMkLst>
          <pc:docMk/>
          <pc:sldMk cId="3053254785" sldId="268"/>
        </pc:sldMkLst>
      </pc:sldChg>
      <pc:sldMasterChg chg="add ad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647699654" sldId="2147483648"/>
        </pc:sldMasterMkLst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2761769412" sldId="2147483649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2582347247" sldId="2147483650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3348888571" sldId="2147483651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2911009802" sldId="2147483652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2949944052" sldId="2147483653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3377581146" sldId="2147483654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3134953982" sldId="2147483655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1017504256" sldId="2147483656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3778067137" sldId="2147483657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292006177" sldId="2147483658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48"/>
            <pc:sldLayoutMk cId="1312778551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005334697" sldId="2147483672"/>
        </pc:sldMasterMkLst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308423614" sldId="2147483673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856554654" sldId="2147483674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2082973525" sldId="2147483675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933143507" sldId="2147483676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935412235" sldId="2147483677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653628549" sldId="2147483678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606126852" sldId="2147483679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600242621" sldId="2147483680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235329787" sldId="2147483681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479680367" sldId="2147483682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591133173" sldId="2147483683"/>
          </pc:sldLayoutMkLst>
        </pc:sldLayoutChg>
      </pc:sldMasterChg>
    </pc:docChg>
  </pc:docChgLst>
  <pc:docChgLst>
    <pc:chgData name="Kristina Elen" userId="79a21bbd-83f7-4e16-a863-8531c314eb69" providerId="ADAL" clId="{9C7AD990-10F5-4C72-B6E6-8DBAB0264B84}"/>
    <pc:docChg chg="undo custSel addSld delSld modSld">
      <pc:chgData name="Kristina Elen" userId="79a21bbd-83f7-4e16-a863-8531c314eb69" providerId="ADAL" clId="{9C7AD990-10F5-4C72-B6E6-8DBAB0264B84}" dt="2022-12-15T00:14:04.536" v="71"/>
      <pc:docMkLst>
        <pc:docMk/>
      </pc:docMkLst>
      <pc:sldChg chg="new del">
        <pc:chgData name="Kristina Elen" userId="79a21bbd-83f7-4e16-a863-8531c314eb69" providerId="ADAL" clId="{9C7AD990-10F5-4C72-B6E6-8DBAB0264B84}" dt="2022-12-14T23:49:20.584" v="11" actId="47"/>
        <pc:sldMkLst>
          <pc:docMk/>
          <pc:sldMk cId="3938491087" sldId="258"/>
        </pc:sldMkLst>
      </pc:sldChg>
      <pc:sldChg chg="addSp delSp modSp add del mod setBg modClrScheme delDesignElem chgLayout">
        <pc:chgData name="Kristina Elen" userId="79a21bbd-83f7-4e16-a863-8531c314eb69" providerId="ADAL" clId="{9C7AD990-10F5-4C72-B6E6-8DBAB0264B84}" dt="2022-12-14T23:52:53.948" v="48" actId="255"/>
        <pc:sldMkLst>
          <pc:docMk/>
          <pc:sldMk cId="735987142" sldId="259"/>
        </pc:sldMkLst>
        <pc:spChg chg="mod ord">
          <ac:chgData name="Kristina Elen" userId="79a21bbd-83f7-4e16-a863-8531c314eb69" providerId="ADAL" clId="{9C7AD990-10F5-4C72-B6E6-8DBAB0264B84}" dt="2022-12-14T23:52:04.014" v="36" actId="1076"/>
          <ac:spMkLst>
            <pc:docMk/>
            <pc:sldMk cId="735987142" sldId="259"/>
            <ac:spMk id="2" creationId="{00000000-0000-0000-0000-000000000000}"/>
          </ac:spMkLst>
        </pc:spChg>
        <pc:spChg chg="mod ord">
          <ac:chgData name="Kristina Elen" userId="79a21bbd-83f7-4e16-a863-8531c314eb69" providerId="ADAL" clId="{9C7AD990-10F5-4C72-B6E6-8DBAB0264B84}" dt="2022-12-14T23:52:53.948" v="48" actId="255"/>
          <ac:spMkLst>
            <pc:docMk/>
            <pc:sldMk cId="735987142" sldId="259"/>
            <ac:spMk id="3" creationId="{00000000-0000-0000-0000-000000000000}"/>
          </ac:spMkLst>
        </pc:spChg>
        <pc:spChg chg="add del mod ord">
          <ac:chgData name="Kristina Elen" userId="79a21bbd-83f7-4e16-a863-8531c314eb69" providerId="ADAL" clId="{9C7AD990-10F5-4C72-B6E6-8DBAB0264B84}" dt="2022-12-14T23:51:05.242" v="18" actId="700"/>
          <ac:spMkLst>
            <pc:docMk/>
            <pc:sldMk cId="735987142" sldId="259"/>
            <ac:spMk id="4" creationId="{265E15C8-5741-6326-16BC-EA0E7AE2CB9C}"/>
          </ac:spMkLst>
        </pc:spChg>
        <pc:spChg chg="add del">
          <ac:chgData name="Kristina Elen" userId="79a21bbd-83f7-4e16-a863-8531c314eb69" providerId="ADAL" clId="{9C7AD990-10F5-4C72-B6E6-8DBAB0264B84}" dt="2022-12-14T23:51:46.314" v="29" actId="22"/>
          <ac:spMkLst>
            <pc:docMk/>
            <pc:sldMk cId="735987142" sldId="259"/>
            <ac:spMk id="7" creationId="{54BFDFDB-F64D-BE1E-9714-444870D07C4E}"/>
          </ac:spMkLst>
        </pc:spChg>
        <pc:picChg chg="add">
          <ac:chgData name="Kristina Elen" userId="79a21bbd-83f7-4e16-a863-8531c314eb69" providerId="ADAL" clId="{9C7AD990-10F5-4C72-B6E6-8DBAB0264B84}" dt="2022-12-14T23:49:41.375" v="12" actId="26606"/>
          <ac:picMkLst>
            <pc:docMk/>
            <pc:sldMk cId="735987142" sldId="259"/>
            <ac:picMk id="5" creationId="{2DB15344-59F8-FC19-CFD5-E1DDF0AC973C}"/>
          </ac:picMkLst>
        </pc:picChg>
        <pc:cxnChg chg="add del">
          <ac:chgData name="Kristina Elen" userId="79a21bbd-83f7-4e16-a863-8531c314eb69" providerId="ADAL" clId="{9C7AD990-10F5-4C72-B6E6-8DBAB0264B84}" dt="2022-12-14T23:51:05.242" v="18" actId="700"/>
          <ac:cxnSpMkLst>
            <pc:docMk/>
            <pc:sldMk cId="735987142" sldId="259"/>
            <ac:cxnSpMk id="9" creationId="{A7F400EE-A8A5-48AF-B4D6-291B52C6F0B0}"/>
          </ac:cxnSpMkLst>
        </pc:cxnChg>
      </pc:sldChg>
      <pc:sldChg chg="addSp modSp add mod setBg">
        <pc:chgData name="Kristina Elen" userId="79a21bbd-83f7-4e16-a863-8531c314eb69" providerId="ADAL" clId="{9C7AD990-10F5-4C72-B6E6-8DBAB0264B84}" dt="2022-12-14T23:53:16.123" v="49" actId="26606"/>
        <pc:sldMkLst>
          <pc:docMk/>
          <pc:sldMk cId="1353873858" sldId="260"/>
        </pc:sldMkLst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0" creationId="{59A309A7-1751-4ABE-A3C1-EEC40366AD89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2" creationId="{967D8EB6-EAE1-4F9C-B398-83321E287204}"/>
          </ac:spMkLst>
        </pc:spChg>
        <pc:picChg chg="add">
          <ac:chgData name="Kristina Elen" userId="79a21bbd-83f7-4e16-a863-8531c314eb69" providerId="ADAL" clId="{9C7AD990-10F5-4C72-B6E6-8DBAB0264B84}" dt="2022-12-14T23:53:16.123" v="49" actId="26606"/>
          <ac:picMkLst>
            <pc:docMk/>
            <pc:sldMk cId="1353873858" sldId="260"/>
            <ac:picMk id="7" creationId="{DF25530D-D8D8-7029-7633-15D8B82E520C}"/>
          </ac:picMkLst>
        </pc:picChg>
      </pc:sldChg>
      <pc:sldChg chg="addSp delSp add mod">
        <pc:chgData name="Kristina Elen" userId="79a21bbd-83f7-4e16-a863-8531c314eb69" providerId="ADAL" clId="{9C7AD990-10F5-4C72-B6E6-8DBAB0264B84}" dt="2022-12-14T23:53:29.821" v="50" actId="26606"/>
        <pc:sldMkLst>
          <pc:docMk/>
          <pc:sldMk cId="904035753" sldId="261"/>
        </pc:sldMkLst>
        <pc:spChg chg="del">
          <ac:chgData name="Kristina Elen" userId="79a21bbd-83f7-4e16-a863-8531c314eb69" providerId="ADAL" clId="{9C7AD990-10F5-4C72-B6E6-8DBAB0264B84}" dt="2022-12-14T23:53:29.821" v="50" actId="26606"/>
          <ac:spMkLst>
            <pc:docMk/>
            <pc:sldMk cId="904035753" sldId="261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9C7AD990-10F5-4C72-B6E6-8DBAB0264B84}" dt="2022-12-14T23:53:29.821" v="50" actId="26606"/>
          <ac:graphicFrameMkLst>
            <pc:docMk/>
            <pc:sldMk cId="904035753" sldId="261"/>
            <ac:graphicFrameMk id="5" creationId="{4A5167EA-B490-870F-1CBE-E16E0535D3D1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4T23:53:33.311" v="51" actId="26606"/>
        <pc:sldMkLst>
          <pc:docMk/>
          <pc:sldMk cId="256453346" sldId="262"/>
        </pc:sldMkLst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4:01.362" v="52" actId="26606"/>
        <pc:sldMkLst>
          <pc:docMk/>
          <pc:sldMk cId="3981547371" sldId="263"/>
        </pc:sldMkLst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2" creationId="{C58506DD-7B3D-4594-846B-F78590BE9FA3}"/>
          </ac:spMkLst>
        </pc:spChg>
      </pc:sldChg>
      <pc:sldChg chg="addSp modSp add del mod setBg addAnim">
        <pc:chgData name="Kristina Elen" userId="79a21bbd-83f7-4e16-a863-8531c314eb69" providerId="ADAL" clId="{9C7AD990-10F5-4C72-B6E6-8DBAB0264B84}" dt="2022-12-15T00:04:12.199" v="55" actId="47"/>
        <pc:sldMkLst>
          <pc:docMk/>
          <pc:sldMk cId="3641954875" sldId="264"/>
        </pc:sldMkLst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3.794" v="57"/>
        <pc:sldMkLst>
          <pc:docMk/>
          <pc:sldMk cId="3522578397" sldId="265"/>
        </pc:sldMkLst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9.652" v="59"/>
        <pc:sldMkLst>
          <pc:docMk/>
          <pc:sldMk cId="823547575" sldId="266"/>
        </pc:sldMkLst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2" creationId="{C58506DD-7B3D-4594-846B-F78590BE9FA3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07.065" v="60" actId="26606"/>
        <pc:sldMkLst>
          <pc:docMk/>
          <pc:sldMk cId="441190155" sldId="267"/>
        </pc:sldMkLst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9C7AD990-10F5-4C72-B6E6-8DBAB0264B84}" dt="2022-12-15T00:05:14.206" v="63" actId="27309"/>
        <pc:sldMkLst>
          <pc:docMk/>
          <pc:sldMk cId="3517786073" sldId="268"/>
        </pc:sldMkLst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8" creationId="{14E91B64-9FCC-451E-AFB4-A827D6329367}"/>
          </ac:spMkLst>
        </pc:spChg>
        <pc:graphicFrameChg chg="add del modGraphic">
          <ac:chgData name="Kristina Elen" userId="79a21bbd-83f7-4e16-a863-8531c314eb69" providerId="ADAL" clId="{9C7AD990-10F5-4C72-B6E6-8DBAB0264B84}" dt="2022-12-15T00:05:14.206" v="63" actId="27309"/>
          <ac:graphicFrameMkLst>
            <pc:docMk/>
            <pc:sldMk cId="3517786073" sldId="268"/>
            <ac:graphicFrameMk id="5" creationId="{EF8AAA94-A7DB-DDBC-47F5-8E9942E99BE0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5T00:06:11.443" v="68" actId="26606"/>
        <pc:sldMkLst>
          <pc:docMk/>
          <pc:sldMk cId="1213165316" sldId="269"/>
        </pc:sldMkLst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9:19.262" v="69" actId="26606"/>
        <pc:sldMkLst>
          <pc:docMk/>
          <pc:sldMk cId="346260359" sldId="270"/>
        </pc:sldMkLst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8" creationId="{14E91B64-9FCC-451E-AFB4-A827D6329367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14:04.536" v="71"/>
        <pc:sldMkLst>
          <pc:docMk/>
          <pc:sldMk cId="2118348319" sldId="271"/>
        </pc:sldMkLst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20.526" v="64" actId="26606"/>
        <pc:sldMkLst>
          <pc:docMk/>
          <pc:sldMk cId="1703546220" sldId="272"/>
        </pc:sldMkLst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50.619" v="65" actId="26606"/>
        <pc:sldMkLst>
          <pc:docMk/>
          <pc:sldMk cId="1401627518" sldId="273"/>
        </pc:sldMkLst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0.304" v="66" actId="26606"/>
        <pc:sldMkLst>
          <pc:docMk/>
          <pc:sldMk cId="4066040186" sldId="274"/>
        </pc:sldMkLst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8.232" v="67" actId="26606"/>
        <pc:sldMkLst>
          <pc:docMk/>
          <pc:sldMk cId="4101288293" sldId="275"/>
        </pc:sldMkLst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8" creationId="{14E91B64-9FCC-451E-AFB4-A827D6329367}"/>
          </ac:spMkLst>
        </pc:spChg>
      </pc:sldChg>
      <pc:sldChg chg="delSp modSp add mod setBg delDesignElem">
        <pc:chgData name="Kristina Elen" userId="79a21bbd-83f7-4e16-a863-8531c314eb69" providerId="ADAL" clId="{9C7AD990-10F5-4C72-B6E6-8DBAB0264B84}" dt="2022-12-14T23:52:44.736" v="47" actId="255"/>
        <pc:sldMkLst>
          <pc:docMk/>
          <pc:sldMk cId="2824253115" sldId="276"/>
        </pc:sldMkLst>
        <pc:spChg chg="mod">
          <ac:chgData name="Kristina Elen" userId="79a21bbd-83f7-4e16-a863-8531c314eb69" providerId="ADAL" clId="{9C7AD990-10F5-4C72-B6E6-8DBAB0264B84}" dt="2022-12-14T23:52:44.736" v="47" actId="255"/>
          <ac:spMkLst>
            <pc:docMk/>
            <pc:sldMk cId="2824253115" sldId="276"/>
            <ac:spMk id="3" creationId="{00000000-0000-0000-0000-000000000000}"/>
          </ac:spMkLst>
        </pc:spChg>
        <pc:cxnChg chg="del">
          <ac:chgData name="Kristina Elen" userId="79a21bbd-83f7-4e16-a863-8531c314eb69" providerId="ADAL" clId="{9C7AD990-10F5-4C72-B6E6-8DBAB0264B84}" dt="2022-12-14T23:52:06.979" v="38"/>
          <ac:cxnSpMkLst>
            <pc:docMk/>
            <pc:sldMk cId="2824253115" sldId="276"/>
            <ac:cxnSpMk id="9" creationId="{A7F400EE-A8A5-48AF-B4D6-291B52C6F0B0}"/>
          </ac:cxnSpMkLst>
        </pc:cxnChg>
      </pc:sldChg>
      <pc:sldChg chg="new add del">
        <pc:chgData name="Kristina Elen" userId="79a21bbd-83f7-4e16-a863-8531c314eb69" providerId="ADAL" clId="{9C7AD990-10F5-4C72-B6E6-8DBAB0264B84}" dt="2022-12-14T23:51:53.432" v="33" actId="680"/>
        <pc:sldMkLst>
          <pc:docMk/>
          <pc:sldMk cId="4170258291" sldId="276"/>
        </pc:sldMkLst>
      </pc:sldChg>
      <pc:sldChg chg="addSp delSp modSp add del mod setBg delDesignElem">
        <pc:chgData name="Kristina Elen" userId="79a21bbd-83f7-4e16-a863-8531c314eb69" providerId="ADAL" clId="{9C7AD990-10F5-4C72-B6E6-8DBAB0264B84}" dt="2022-12-14T23:51:50.490" v="32"/>
        <pc:sldMkLst>
          <pc:docMk/>
          <pc:sldMk cId="1427126422" sldId="277"/>
        </pc:sldMkLst>
        <pc:spChg chg="mod">
          <ac:chgData name="Kristina Elen" userId="79a21bbd-83f7-4e16-a863-8531c314eb69" providerId="ADAL" clId="{9C7AD990-10F5-4C72-B6E6-8DBAB0264B84}" dt="2022-12-14T23:51:46.834" v="30" actId="20577"/>
          <ac:spMkLst>
            <pc:docMk/>
            <pc:sldMk cId="1427126422" sldId="277"/>
            <ac:spMk id="3" creationId="{00000000-0000-0000-0000-000000000000}"/>
          </ac:spMkLst>
        </pc:spChg>
        <pc:cxnChg chg="add del">
          <ac:chgData name="Kristina Elen" userId="79a21bbd-83f7-4e16-a863-8531c314eb69" providerId="ADAL" clId="{9C7AD990-10F5-4C72-B6E6-8DBAB0264B84}" dt="2022-12-14T23:51:50.490" v="32"/>
          <ac:cxnSpMkLst>
            <pc:docMk/>
            <pc:sldMk cId="1427126422" sldId="277"/>
            <ac:cxnSpMk id="9" creationId="{A7F400EE-A8A5-48AF-B4D6-291B52C6F0B0}"/>
          </ac:cxnSpMkLst>
        </pc:cxnChg>
      </pc:sldChg>
    </pc:docChg>
  </pc:docChgLst>
  <pc:docChgLst>
    <pc:chgData name="Kristina Elen" userId="S::kelen@herzing.ca::79a21bbd-83f7-4e16-a863-8531c314eb69" providerId="AD" clId="Web-{2A5E3D8E-D299-6E2B-B9AE-2933360A19BE}"/>
    <pc:docChg chg="modSld">
      <pc:chgData name="Kristina Elen" userId="S::kelen@herzing.ca::79a21bbd-83f7-4e16-a863-8531c314eb69" providerId="AD" clId="Web-{2A5E3D8E-D299-6E2B-B9AE-2933360A19BE}" dt="2022-12-15T00:26:49.919" v="7" actId="20577"/>
      <pc:docMkLst>
        <pc:docMk/>
      </pc:docMkLst>
      <pc:sldChg chg="modSp">
        <pc:chgData name="Kristina Elen" userId="S::kelen@herzing.ca::79a21bbd-83f7-4e16-a863-8531c314eb69" providerId="AD" clId="Web-{2A5E3D8E-D299-6E2B-B9AE-2933360A19BE}" dt="2022-12-15T00:26:49.919" v="7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2A5E3D8E-D299-6E2B-B9AE-2933360A19BE}" dt="2022-12-15T00:26:49.919" v="7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106DCD34-E54F-7E74-B0B2-BD6FE3C086E9}"/>
    <pc:docChg chg="addSld delSld modSld addMainMaster modMainMaster">
      <pc:chgData name="Kristina Elen" userId="S::kelen@herzing.ca::79a21bbd-83f7-4e16-a863-8531c314eb69" providerId="AD" clId="Web-{106DCD34-E54F-7E74-B0B2-BD6FE3C086E9}" dt="2022-12-15T00:17:32.333" v="42" actId="20577"/>
      <pc:docMkLst>
        <pc:docMk/>
      </pc:docMkLst>
      <pc:sldChg chg="modSp">
        <pc:chgData name="Kristina Elen" userId="S::kelen@herzing.ca::79a21bbd-83f7-4e16-a863-8531c314eb69" providerId="AD" clId="Web-{106DCD34-E54F-7E74-B0B2-BD6FE3C086E9}" dt="2022-12-15T00:17:32.333" v="4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06DCD34-E54F-7E74-B0B2-BD6FE3C086E9}" dt="2022-12-15T00:17:32.333" v="4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06DCD34-E54F-7E74-B0B2-BD6FE3C086E9}" dt="2022-12-15T00:15:37.429" v="27"/>
        <pc:sldMkLst>
          <pc:docMk/>
          <pc:sldMk cId="252403374" sldId="258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6"/>
        <pc:sldMkLst>
          <pc:docMk/>
          <pc:sldMk cId="735987142" sldId="259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7:09.959" v="40"/>
        <pc:sldMkLst>
          <pc:docMk/>
          <pc:sldMk cId="3748324441" sldId="259"/>
        </pc:sldMkLst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9.959" v="39"/>
          <ac:grpSpMkLst>
            <pc:docMk/>
            <pc:sldMk cId="3748324441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7:02.459" v="38"/>
        <pc:sldMkLst>
          <pc:docMk/>
          <pc:sldMk cId="1217181993" sldId="260"/>
        </pc:sldMkLst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2.459" v="38"/>
          <ac:grpSpMkLst>
            <pc:docMk/>
            <pc:sldMk cId="1217181993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4"/>
        <pc:sldMkLst>
          <pc:docMk/>
          <pc:sldMk cId="1353873858" sldId="260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3"/>
        <pc:sldMkLst>
          <pc:docMk/>
          <pc:sldMk cId="904035753" sldId="261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6:58.537" v="37"/>
        <pc:sldMkLst>
          <pc:docMk/>
          <pc:sldMk cId="3069487258" sldId="261"/>
        </pc:sldMkLst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8.537" v="36"/>
          <ac:grpSpMkLst>
            <pc:docMk/>
            <pc:sldMk cId="306948725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2"/>
        <pc:sldMkLst>
          <pc:docMk/>
          <pc:sldMk cId="256453346" sldId="262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51.834" v="35"/>
        <pc:sldMkLst>
          <pc:docMk/>
          <pc:sldMk cId="2228639722" sldId="262"/>
        </pc:sldMkLst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1.834" v="35"/>
          <ac:grpSpMkLst>
            <pc:docMk/>
            <pc:sldMk cId="222863972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6:48.131" v="34"/>
        <pc:sldMkLst>
          <pc:docMk/>
          <pc:sldMk cId="2378200857" sldId="263"/>
        </pc:sldMkLst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8.131" v="34"/>
          <ac:grpSpMkLst>
            <pc:docMk/>
            <pc:sldMk cId="2378200857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1"/>
        <pc:sldMkLst>
          <pc:docMk/>
          <pc:sldMk cId="3981547371" sldId="263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41.209" v="33"/>
        <pc:sldMkLst>
          <pc:docMk/>
          <pc:sldMk cId="4208732928" sldId="264"/>
        </pc:sldMkLst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1.209" v="33"/>
          <ac:grpSpMkLst>
            <pc:docMk/>
            <pc:sldMk cId="4208732928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10"/>
        <pc:sldMkLst>
          <pc:docMk/>
          <pc:sldMk cId="3522578397" sldId="265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8.084" v="32"/>
        <pc:sldMkLst>
          <pc:docMk/>
          <pc:sldMk cId="3882074152" sldId="265"/>
        </pc:sldMkLst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8.084" v="32"/>
          <ac:grpSpMkLst>
            <pc:docMk/>
            <pc:sldMk cId="388207415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9"/>
        <pc:sldMkLst>
          <pc:docMk/>
          <pc:sldMk cId="823547575" sldId="266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4.834" v="31"/>
        <pc:sldMkLst>
          <pc:docMk/>
          <pc:sldMk cId="2933070724" sldId="266"/>
        </pc:sldMkLst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4.834" v="31"/>
          <ac:grpSpMkLst>
            <pc:docMk/>
            <pc:sldMk cId="2933070724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8"/>
        <pc:sldMkLst>
          <pc:docMk/>
          <pc:sldMk cId="441190155" sldId="267"/>
        </pc:sldMkLst>
      </pc:sldChg>
      <pc:sldChg chg="addSp delSp modSp add mod setBg">
        <pc:chgData name="Kristina Elen" userId="S::kelen@herzing.ca::79a21bbd-83f7-4e16-a863-8531c314eb69" providerId="AD" clId="Web-{106DCD34-E54F-7E74-B0B2-BD6FE3C086E9}" dt="2022-12-15T00:15:59.960" v="29"/>
        <pc:sldMkLst>
          <pc:docMk/>
          <pc:sldMk cId="1445788345" sldId="267"/>
        </pc:sldMkLst>
        <pc:spChg chg="mo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106DCD34-E54F-7E74-B0B2-BD6FE3C086E9}" dt="2022-12-15T00:15:59.960" v="29"/>
          <ac:graphicFrameMkLst>
            <pc:docMk/>
            <pc:sldMk cId="1445788345" sldId="267"/>
            <ac:graphicFrameMk id="5" creationId="{AB408396-1F93-6234-0B5F-4B42B2B9287A}"/>
          </ac:graphicFrameMkLst>
        </pc:graphicFrameChg>
      </pc:sldChg>
      <pc:sldChg chg="addSp modSp add mod replId setBg">
        <pc:chgData name="Kristina Elen" userId="S::kelen@herzing.ca::79a21bbd-83f7-4e16-a863-8531c314eb69" providerId="AD" clId="Web-{106DCD34-E54F-7E74-B0B2-BD6FE3C086E9}" dt="2022-12-15T00:16:26.194" v="30"/>
        <pc:sldMkLst>
          <pc:docMk/>
          <pc:sldMk cId="3053254785" sldId="268"/>
        </pc:sldMkLst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106DCD34-E54F-7E74-B0B2-BD6FE3C086E9}" dt="2022-12-15T00:15:24.320" v="7"/>
        <pc:sldMkLst>
          <pc:docMk/>
          <pc:sldMk cId="3517786073" sldId="268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2"/>
        <pc:sldMkLst>
          <pc:docMk/>
          <pc:sldMk cId="1213165316" sldId="269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1"/>
        <pc:sldMkLst>
          <pc:docMk/>
          <pc:sldMk cId="346260359" sldId="270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0"/>
        <pc:sldMkLst>
          <pc:docMk/>
          <pc:sldMk cId="2118348319" sldId="271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6"/>
        <pc:sldMkLst>
          <pc:docMk/>
          <pc:sldMk cId="1703546220" sldId="272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5"/>
        <pc:sldMkLst>
          <pc:docMk/>
          <pc:sldMk cId="1401627518" sldId="273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4"/>
        <pc:sldMkLst>
          <pc:docMk/>
          <pc:sldMk cId="4066040186" sldId="274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3"/>
        <pc:sldMkLst>
          <pc:docMk/>
          <pc:sldMk cId="4101288293" sldId="275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5"/>
        <pc:sldMkLst>
          <pc:docMk/>
          <pc:sldMk cId="2824253115" sldId="276"/>
        </pc:sldMkLst>
      </pc:sldChg>
      <pc:sldMasterChg chg="replId mo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1005334697" sldId="2147483672"/>
        </pc:sldMasterMkLst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308423614" sldId="2147483673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856554654" sldId="2147483674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2082973525" sldId="2147483675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933143507" sldId="2147483676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935412235" sldId="2147483677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653628549" sldId="2147483678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606126852" sldId="2147483679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600242621" sldId="2147483680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235329787" sldId="2147483681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479680367" sldId="2147483682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59113317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9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47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8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9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4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4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7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C6E3-ABD5-44C4-997A-AA314D2030D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Web Application Programming</a:t>
            </a:r>
          </a:p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Day 3</a:t>
            </a: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Forms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Demo Forms Validation</a:t>
            </a:r>
          </a:p>
          <a:p>
            <a:r>
              <a:rPr lang="en-US" sz="2400"/>
              <a:t>(validation.html)</a:t>
            </a:r>
          </a:p>
        </p:txBody>
      </p:sp>
    </p:spTree>
    <p:extLst>
      <p:ext uri="{BB962C8B-B14F-4D97-AF65-F5344CB8AC3E}">
        <p14:creationId xmlns:p14="http://schemas.microsoft.com/office/powerpoint/2010/main" val="412549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2" y="847965"/>
            <a:ext cx="11823939" cy="5932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353684" y="1000664"/>
            <a:ext cx="114271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pPr>
              <a:buChar char="•"/>
            </a:pPr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Message</a:t>
            </a:r>
            <a:endParaRPr lang="en-CA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Almost everything in JavaScript represents an Object.</a:t>
            </a:r>
          </a:p>
          <a:p>
            <a:r>
              <a:rPr lang="en-CA" sz="2400"/>
              <a:t>In JavaScript, an object is data (a variable), with properties and methods.</a:t>
            </a:r>
          </a:p>
          <a:p>
            <a:r>
              <a:rPr lang="en-CA" sz="2400"/>
              <a:t>Properties are values associated with an object (variables hold these values).</a:t>
            </a:r>
          </a:p>
          <a:p>
            <a:r>
              <a:rPr lang="en-CA" sz="2400"/>
              <a:t>Methods are actions that can be performed on objects (functions perform this role).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5751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CA" sz="2400"/>
              <a:t>A Real Life Object. A Car:</a:t>
            </a:r>
          </a:p>
          <a:p>
            <a:r>
              <a:rPr lang="en-CA" sz="2400"/>
              <a:t>Properties:</a:t>
            </a:r>
          </a:p>
          <a:p>
            <a:pPr lvl="1"/>
            <a:r>
              <a:rPr lang="en-CA" sz="2400"/>
              <a:t>car.name=Chevy</a:t>
            </a:r>
          </a:p>
          <a:p>
            <a:pPr lvl="1"/>
            <a:r>
              <a:rPr lang="en-CA" sz="2400"/>
              <a:t>car.model=Camaro</a:t>
            </a:r>
          </a:p>
          <a:p>
            <a:pPr lvl="1"/>
            <a:r>
              <a:rPr lang="en-CA" sz="2400"/>
              <a:t>car.weight=850kg</a:t>
            </a:r>
          </a:p>
          <a:p>
            <a:pPr lvl="1"/>
            <a:r>
              <a:rPr lang="en-CA" sz="2400"/>
              <a:t>car.color=Red</a:t>
            </a:r>
          </a:p>
          <a:p>
            <a:r>
              <a:rPr lang="en-CA" sz="2400"/>
              <a:t>Methods:</a:t>
            </a:r>
          </a:p>
          <a:p>
            <a:pPr lvl="1"/>
            <a:r>
              <a:rPr lang="en-CA" sz="2400"/>
              <a:t>car.start()</a:t>
            </a:r>
          </a:p>
          <a:p>
            <a:pPr lvl="1"/>
            <a:r>
              <a:rPr lang="en-CA" sz="2400"/>
              <a:t>car.drive()</a:t>
            </a:r>
          </a:p>
          <a:p>
            <a:pPr lvl="1"/>
            <a:r>
              <a:rPr lang="en-CA" sz="2400"/>
              <a:t>car.brake()</a:t>
            </a:r>
          </a:p>
        </p:txBody>
      </p:sp>
    </p:spTree>
    <p:extLst>
      <p:ext uri="{BB962C8B-B14F-4D97-AF65-F5344CB8AC3E}">
        <p14:creationId xmlns:p14="http://schemas.microsoft.com/office/powerpoint/2010/main" val="309198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CA" sz="2400"/>
              <a:t>Objects in JavaScript var txt = "Hello";:</a:t>
            </a:r>
          </a:p>
          <a:p>
            <a:r>
              <a:rPr lang="en-CA" sz="2400"/>
              <a:t>Properties (txt is a string object):</a:t>
            </a:r>
          </a:p>
          <a:p>
            <a:pPr lvl="1"/>
            <a:r>
              <a:rPr lang="en-CA" sz="2400"/>
              <a:t>txt.length=5 //the amount of characters in the string</a:t>
            </a:r>
          </a:p>
          <a:p>
            <a:r>
              <a:rPr lang="en-CA" sz="2400"/>
              <a:t>Methods:</a:t>
            </a:r>
          </a:p>
          <a:p>
            <a:pPr lvl="1"/>
            <a:r>
              <a:rPr lang="en-CA" sz="2400"/>
              <a:t>txt.indexOf()</a:t>
            </a:r>
          </a:p>
          <a:p>
            <a:pPr lvl="1"/>
            <a:r>
              <a:rPr lang="en-CA" sz="2400"/>
              <a:t>txt.replace()</a:t>
            </a:r>
          </a:p>
          <a:p>
            <a:pPr lvl="1"/>
            <a:r>
              <a:rPr lang="en-CA" sz="2400"/>
              <a:t>txt.search()</a:t>
            </a:r>
          </a:p>
        </p:txBody>
      </p:sp>
    </p:spTree>
    <p:extLst>
      <p:ext uri="{BB962C8B-B14F-4D97-AF65-F5344CB8AC3E}">
        <p14:creationId xmlns:p14="http://schemas.microsoft.com/office/powerpoint/2010/main" val="215605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CA" sz="2400"/>
              <a:t>Common existing objects are:</a:t>
            </a:r>
          </a:p>
          <a:p>
            <a:pPr lvl="1"/>
            <a:r>
              <a:rPr lang="en-CA" sz="2400"/>
              <a:t>document – we use document.getElementById method to access an element on the page.</a:t>
            </a:r>
          </a:p>
          <a:p>
            <a:pPr lvl="1"/>
            <a:r>
              <a:rPr lang="en-CA" sz="2400"/>
              <a:t>window – represents the browser window – we use the window.onload event to make sure that all elements on the page are rendered and ready for manipulating, updating or changing.</a:t>
            </a:r>
          </a:p>
          <a:p>
            <a:pPr lvl="1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0100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CA" sz="2400"/>
              <a:t>Common existing objects are:</a:t>
            </a:r>
          </a:p>
          <a:p>
            <a:pPr lvl="1"/>
            <a:r>
              <a:rPr lang="en-CA" sz="2400"/>
              <a:t>Math Object</a:t>
            </a:r>
          </a:p>
          <a:p>
            <a:pPr lvl="2"/>
            <a:r>
              <a:rPr lang="en-CA" dirty="0"/>
              <a:t>Used to perform common math functions.</a:t>
            </a:r>
          </a:p>
          <a:p>
            <a:pPr lvl="1"/>
            <a:r>
              <a:rPr lang="en-CA" sz="2400"/>
              <a:t>String Object</a:t>
            </a:r>
          </a:p>
          <a:p>
            <a:pPr lvl="2"/>
            <a:r>
              <a:rPr lang="en-CA" dirty="0"/>
              <a:t>Used to manipulate and extract information from textual data</a:t>
            </a:r>
          </a:p>
          <a:p>
            <a:pPr lvl="1"/>
            <a:r>
              <a:rPr lang="en-CA" sz="2400"/>
              <a:t>Date Object</a:t>
            </a:r>
          </a:p>
          <a:p>
            <a:pPr lvl="2"/>
            <a:r>
              <a:rPr lang="en-CA" dirty="0"/>
              <a:t>Used to provide information and formatting for dates.</a:t>
            </a:r>
          </a:p>
          <a:p>
            <a:pPr lvl="1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28705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CA" sz="2400"/>
              <a:t>Demo Objects</a:t>
            </a:r>
          </a:p>
          <a:p>
            <a:r>
              <a:rPr lang="en-CA" sz="2400"/>
              <a:t>javascriptobjects.html</a:t>
            </a:r>
          </a:p>
        </p:txBody>
      </p:sp>
    </p:spTree>
    <p:extLst>
      <p:ext uri="{BB962C8B-B14F-4D97-AF65-F5344CB8AC3E}">
        <p14:creationId xmlns:p14="http://schemas.microsoft.com/office/powerpoint/2010/main" val="428152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Forms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One of our first lines of defense in a Web Application is Forms Validation.</a:t>
            </a:r>
          </a:p>
          <a:p>
            <a:r>
              <a:rPr lang="en-US" sz="2400"/>
              <a:t>It is important to use Forms Validation to make sure that a user isn’t sending any incorrect data (ie - a name where a number should be)</a:t>
            </a:r>
          </a:p>
          <a:p>
            <a:r>
              <a:rPr lang="en-US" sz="2400"/>
              <a:t>It is important to use Forms Validation to make sure malicious users do not submit any code snippets into our forms that might compromise our site.</a:t>
            </a:r>
          </a:p>
        </p:txBody>
      </p:sp>
    </p:spTree>
    <p:extLst>
      <p:ext uri="{BB962C8B-B14F-4D97-AF65-F5344CB8AC3E}">
        <p14:creationId xmlns:p14="http://schemas.microsoft.com/office/powerpoint/2010/main" val="229603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703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PowerPoint Presentation</vt:lpstr>
      <vt:lpstr>Welcome Message</vt:lpstr>
      <vt:lpstr>Objects</vt:lpstr>
      <vt:lpstr>Objects</vt:lpstr>
      <vt:lpstr>Objects</vt:lpstr>
      <vt:lpstr>Objects</vt:lpstr>
      <vt:lpstr>Objects</vt:lpstr>
      <vt:lpstr>Objects</vt:lpstr>
      <vt:lpstr>Forms Validation</vt:lpstr>
      <vt:lpstr>Forms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Kristina Elen</cp:lastModifiedBy>
  <cp:revision>186</cp:revision>
  <dcterms:created xsi:type="dcterms:W3CDTF">2021-03-04T05:19:41Z</dcterms:created>
  <dcterms:modified xsi:type="dcterms:W3CDTF">2022-12-15T00:26:57Z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