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08" r:id="rId8"/>
    <p:sldMasterId id="2147483720" r:id="rId9"/>
    <p:sldMasterId id="2147483732" r:id="rId10"/>
    <p:sldMasterId id="2147483744" r:id="rId11"/>
    <p:sldMasterId id="2147483648" r:id="rId12"/>
  </p:sldMasterIdLst>
  <p:sldIdLst>
    <p:sldId id="256" r:id="rId13"/>
    <p:sldId id="265" r:id="rId14"/>
    <p:sldId id="264" r:id="rId15"/>
    <p:sldId id="263" r:id="rId16"/>
    <p:sldId id="262" r:id="rId17"/>
    <p:sldId id="261" r:id="rId18"/>
    <p:sldId id="260" r:id="rId19"/>
    <p:sldId id="259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DFF8-1CCC-F07F-0010-0403484F24CA}" v="17" dt="2022-12-15T00:26:26.107"/>
    <p1510:client id="{0A935B71-DCFB-1D94-B69A-6C1108EA6700}" v="18" dt="2023-01-26T15:08:11.696"/>
    <p1510:client id="{106DCD34-E54F-7E74-B0B2-BD6FE3C086E9}" v="35" dt="2022-12-15T00:17:32.333"/>
    <p1510:client id="{1DA64124-702A-E85C-5DD6-BD5274726B5E}" v="30" dt="2023-01-26T04:18:02.941"/>
    <p1510:client id="{22987FEF-DDB5-39F0-1BA5-51CD4BD0332E}" v="35" dt="2023-01-26T04:25:47.823"/>
    <p1510:client id="{27B338DB-16D7-B807-1339-FD9B693BCC4D}" v="40" dt="2023-01-26T04:31:08.098"/>
    <p1510:client id="{50DEB1B3-FB18-2AA0-67A8-0CC2ED8F3E03}" v="23" dt="2022-12-20T02:48:26.849"/>
    <p1510:client id="{721D2825-F1BF-1B7A-E0A8-7E17E3AC2F76}" v="71" dt="2023-01-26T04:14:53.099"/>
    <p1510:client id="{9C7AD990-10F5-4C72-B6E6-8DBAB0264B84}" v="4" dt="2022-12-14T23:52:06.979"/>
    <p1510:client id="{A43798D7-52E1-CD17-6540-F992B73F6D47}" v="37" dt="2023-01-26T14:47:02.317"/>
    <p1510:client id="{B6769EEA-2844-DE3D-6969-C2393E63B229}" v="1" dt="2023-01-26T04:20:47.053"/>
    <p1510:client id="{B83A2DF0-D1EF-2E24-3B50-69FD02E3609C}" v="18" dt="2023-01-26T15:06:49.530"/>
    <p1510:client id="{CA6AE157-34B4-8317-DF4D-F0FB82348AE3}" v="8" dt="2022-12-28T21:08:10.240"/>
    <p1510:client id="{D4131BEA-1E19-4FF0-0EE6-331C28A67D7F}" v="6" dt="2023-01-31T19:42:52.259"/>
    <p1510:client id="{E02BE7D4-DC6B-46CA-1A29-9998CE8885E4}" v="28" dt="2022-12-20T02:59:14.209"/>
    <p1510:client id="{E0577BAF-3DE0-C41C-195A-3FBC69C71C8E}" v="19" dt="2023-01-26T14:55:14.802"/>
    <p1510:client id="{E819296E-6D84-EF90-C559-81A2FE046FED}" v="8" dt="2022-12-20T03:14:12.688"/>
    <p1510:client id="{EED8892C-0187-DE48-BC18-082C60E0B4FC}" v="23" dt="2023-01-26T15:05:21.435"/>
    <p1510:client id="{F5905994-10D6-970E-1C8C-C168D4DE811E}" v="28" dt="2023-01-26T04:23:04.044"/>
    <p1510:client id="{F8AB0507-71E3-3105-8F9C-3D2B489C9A2A}" v="20" dt="2022-12-15T00:18:59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 snapToObjects="1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9A1-DE9A-774F-A404-40C57A09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11FA3-A327-3344-AE2A-35F23AD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05C34-47C3-884E-9C0C-DA7B2F33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21F94-4CE8-B141-B0AE-78B01F1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8E7F-1999-634E-A53A-5DCD8FCC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6F31-CD9B-2B4B-BBAE-F41314A8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30E99-F83E-A340-A7AF-20D36F55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F939-874D-9948-AD99-3F6AF1ED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44BC4-C543-3F46-9C0A-DB647B85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8FBB-5523-5F44-BF4B-4D4AA074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300C9-55BB-BB41-8C5A-92DD4835D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7CC13-FAF9-494A-B857-1DC448711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8F7E1-9627-C747-B5C0-2389107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53B1-F36C-4D4E-B298-5EF4822E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5F9C-6D02-AD45-A92F-E0966B2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3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4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73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12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4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5081-6493-2D46-A3D0-9B2D1FB2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71B7-DA50-CC4C-8F11-E8CD83F3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C12A-88B2-1E41-BCE4-FE83446C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EDC71-A96B-9344-AE82-E88E4C99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75C-931B-4B46-A635-E8D2A6C0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52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29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0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33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77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9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2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0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01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D308-28EF-4140-A561-1C9B886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DE80-DC87-BF40-B94A-D6CD42401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ECB3-55ED-AA42-A0B3-DEA96FC9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802B-225E-5E47-8F47-1ABF6D76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E78-83C7-614C-AEDB-C94EB69C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97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73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1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10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26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01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11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102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92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56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3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0838-9D6B-6047-A24E-5C53E6C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CCE51-15CF-CE4A-B9E6-3220A11D2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58098-AC99-9349-9F7F-69FD790E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D2D8-6CF2-134F-AF43-EBBC277C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8671-823F-4140-A469-8825BAE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88436-7D39-F541-B039-A35C32F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7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454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7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253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71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708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733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421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045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787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0621-FA57-1C49-BF49-8CD2EF01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B114F-4E42-6345-A4AA-15E6619EE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6E5AF-F980-9F44-8F1F-8E69F5446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8D939-6CAC-764A-AA3C-CC98C25B7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8CCDD-8FC7-8F4A-81CD-7F14978C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118F0-BAB6-7E43-B7A1-E2192C2E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80560-45C4-4A44-8E6D-505D4EB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97A86-EE84-144A-948C-51B0D1D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22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5476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442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946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392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579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87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135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56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AEFF-74F2-9945-9564-667824F0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A82DC-B7FA-8F41-BB66-2E83ED87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A11C-6963-994E-9CC1-CD9E8E7E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B9D1F-D5DC-334E-9784-45E0DA91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174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79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550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655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63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341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42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66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6755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2045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9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CE84E-8E83-9C46-92D2-14C9338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4141D-BD9E-EE47-8C8A-620BF3FA8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A83F4-CDCB-F14F-A43B-C03C7BCF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38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405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724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5644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558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56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31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63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22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559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CCDD-3E99-9543-97F1-3A288098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C650-C78E-4B42-B48B-A44C2B53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A2ECB-65FF-7B49-B181-38026480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90EA7-067F-6748-A6C2-39158514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F2B21-79D3-7745-AD8E-74D2B023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4925-9A89-394F-A881-4243DAC0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5552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777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16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7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0866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094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7527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5006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897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309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011-DDF4-1240-90A5-F3D6D94E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41DB1-037C-EB47-8065-5F3EE2AC7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60EE1-7ABD-7E40-96EE-D060684A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D70A6-E487-694E-BE7A-EDE7B942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369F-FBF8-FC45-9745-CA2C698F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9F7B3-6A66-FD40-8E34-ED3BF016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3897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68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4632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137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90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425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95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0398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12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7862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3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86145-2E48-A24D-AF91-06E9C4F1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0E-A435-2846-85B7-68680703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09585-715D-A041-8FC7-F03D1E2AB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2B197-B1E5-3D4C-8C99-6A2C66230A09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6A49-EA82-F04D-83B9-C9B1B43DE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1F39-D11E-E148-889F-63BBC51A8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A0E6-0F7F-1A45-9312-71FD5AA52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3EC2-322A-4327-BAA0-8D7DC4D89A20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3059F-ABE4-443F-845C-AEB749675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31FE-D2E9-4C98-AE2A-4DA9A8FA087F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2324-763A-4B03-93B1-56FF94C12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6453-279F-4071-9EDF-62E21675F2C8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BE6E-3AB6-4A29-BE61-93B71E998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15DC-A10F-42E3-812F-578E37076C3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4431-AAA5-4DF6-BDBA-14AE5CAB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DE63-9D47-45F5-9C97-A50B0778C89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3A-28F8-43A4-A58B-71225CAD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2EB44-FFA8-4378-81D7-4336B57EBB9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39A8-A782-452F-B95A-431D8595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DE7C9-D5E2-4777-A978-30FD3DB05872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CAF3E-B84B-45C7-9030-EF1545A2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CCA9-18CC-4736-B29B-EF8D302C1FB4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6C9CE-48C8-40C3-8742-623440DA0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9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2910" y="2029968"/>
            <a:ext cx="10016244" cy="68634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"/>
                <a:cs typeface="Arial"/>
              </a:rPr>
              <a:t>Programming Language: Java</a:t>
            </a:r>
          </a:p>
          <a:p>
            <a:r>
              <a:rPr lang="en-US" sz="4400" b="1">
                <a:solidFill>
                  <a:schemeClr val="bg1"/>
                </a:solidFill>
                <a:latin typeface="Arial"/>
                <a:cs typeface="Arial"/>
              </a:rPr>
              <a:t>Day 11</a:t>
            </a: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4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6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1"/>
            <a:ext cx="4111931" cy="5957175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761999"/>
            <a:ext cx="3511188" cy="53684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Exception Handling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7274" y="446007"/>
            <a:ext cx="4676305" cy="595717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3623" y="762000"/>
            <a:ext cx="4042310" cy="5368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• Error-Handling review </a:t>
            </a:r>
          </a:p>
          <a:p>
            <a:pPr marL="0" indent="0">
              <a:buNone/>
            </a:pPr>
            <a:r>
              <a:rPr lang="en-US" sz="2400" dirty="0"/>
              <a:t>• When to Use exception handling </a:t>
            </a:r>
          </a:p>
          <a:p>
            <a:pPr marL="0" indent="0">
              <a:buNone/>
            </a:pPr>
            <a:r>
              <a:rPr lang="en-US" sz="2400" dirty="0"/>
              <a:t>• Java Exception Hierarchy </a:t>
            </a:r>
          </a:p>
          <a:p>
            <a:pPr marL="0" indent="0">
              <a:buNone/>
            </a:pPr>
            <a:r>
              <a:rPr lang="en-US" sz="2400" dirty="0"/>
              <a:t>• Finally block </a:t>
            </a:r>
          </a:p>
          <a:p>
            <a:pPr marL="0" indent="0">
              <a:buNone/>
            </a:pPr>
            <a:r>
              <a:rPr lang="en-US" sz="2400" dirty="0"/>
              <a:t>• Stack unwinding </a:t>
            </a:r>
          </a:p>
          <a:p>
            <a:pPr marL="0" indent="0">
              <a:buNone/>
            </a:pPr>
            <a:r>
              <a:rPr lang="en-US" sz="2400" dirty="0"/>
              <a:t>• Declaring new exception types </a:t>
            </a:r>
          </a:p>
          <a:p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BD09B-BC3A-45C0-AF8E-950F364C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488" y="448056"/>
            <a:ext cx="2103120" cy="2907792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CC4153-3F0D-4F4C-8F12-E8FC3FA40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6862" y="3494844"/>
            <a:ext cx="2104001" cy="290779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28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Error-Handling review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When something “impossible” happens, it is known as an exception.</a:t>
            </a:r>
          </a:p>
          <a:p>
            <a:r>
              <a:rPr lang="en-US" sz="2600"/>
              <a:t>The code does not know how to make a decision on what to do next. </a:t>
            </a:r>
          </a:p>
          <a:p>
            <a:r>
              <a:rPr lang="en-US" sz="2600"/>
              <a:t>The program crashes.</a:t>
            </a:r>
          </a:p>
          <a:p>
            <a:r>
              <a:rPr lang="en-US" sz="2600"/>
              <a:t>If a file does not exist, you cannot read from it.</a:t>
            </a:r>
          </a:p>
          <a:p>
            <a:r>
              <a:rPr lang="en-US" sz="2600"/>
              <a:t>If a string is not a number, you can’t parse it into an int or double variable.</a:t>
            </a:r>
          </a:p>
        </p:txBody>
      </p:sp>
    </p:spTree>
    <p:extLst>
      <p:ext uri="{BB962C8B-B14F-4D97-AF65-F5344CB8AC3E}">
        <p14:creationId xmlns:p14="http://schemas.microsoft.com/office/powerpoint/2010/main" val="21549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Error-Handling review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“try” to open a file.</a:t>
            </a:r>
          </a:p>
          <a:p>
            <a:r>
              <a:rPr lang="en-US" sz="2600"/>
              <a:t>The file does not exist</a:t>
            </a:r>
          </a:p>
          <a:p>
            <a:r>
              <a:rPr lang="en-US" sz="2600"/>
              <a:t>We “catch” the exception</a:t>
            </a:r>
          </a:p>
          <a:p>
            <a:r>
              <a:rPr lang="en-US" sz="2600"/>
              <a:t>We output a message letting us know of the error.</a:t>
            </a:r>
          </a:p>
          <a:p>
            <a:r>
              <a:rPr lang="en-US" sz="2600"/>
              <a:t>getMessage() returns a description of the exception from the exception object.</a:t>
            </a:r>
          </a:p>
          <a:p>
            <a:r>
              <a:rPr lang="en-US" sz="2600"/>
              <a:t>getStackTrace() gives us  much more detailed information about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295311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When to Use exception handling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Wrap Try-Catch-Finally blocks around code to check if it can be converted into a number.</a:t>
            </a:r>
          </a:p>
          <a:p>
            <a:r>
              <a:rPr lang="en-US" sz="2700"/>
              <a:t>Wrap Try-Catch-Finally blocks around code that opens a file or connects to a database in case the connection doesn’t exist or fails.</a:t>
            </a:r>
          </a:p>
          <a:p>
            <a:r>
              <a:rPr lang="en-US" sz="2700"/>
              <a:t>Use your best judgement, too much exception handling makes code messy.</a:t>
            </a:r>
          </a:p>
          <a:p>
            <a:r>
              <a:rPr lang="en-US" sz="2700"/>
              <a:t>Eclipse IDE offers tips when it notices possible exception circumstances.</a:t>
            </a:r>
          </a:p>
          <a:p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329552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Exception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r>
              <a:rPr lang="en-US" sz="2700"/>
              <a:t>All exception classes in Java inherit directly or indirectly from the Exception class.</a:t>
            </a:r>
          </a:p>
          <a:p>
            <a:r>
              <a:rPr lang="en-US" sz="2700"/>
              <a:t>This is not the top of the chain however.</a:t>
            </a:r>
          </a:p>
          <a:p>
            <a:r>
              <a:rPr lang="en-US" sz="2700"/>
              <a:t>The class “Throwable” is the superclass of Exception.</a:t>
            </a:r>
          </a:p>
          <a:p>
            <a:r>
              <a:rPr lang="en-US" sz="2700"/>
              <a:t>When an exception occurs, it is “Thrown”</a:t>
            </a:r>
          </a:p>
        </p:txBody>
      </p:sp>
    </p:spTree>
    <p:extLst>
      <p:ext uri="{BB962C8B-B14F-4D97-AF65-F5344CB8AC3E}">
        <p14:creationId xmlns:p14="http://schemas.microsoft.com/office/powerpoint/2010/main" val="238079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Finally block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The finally block is useful in recovering from failures such as file access or database access.</a:t>
            </a:r>
          </a:p>
          <a:p>
            <a:r>
              <a:rPr lang="en-US" sz="2600"/>
              <a:t>The finally block is after any try and catch blocks, and is the final bit of code to run.</a:t>
            </a:r>
          </a:p>
          <a:p>
            <a:r>
              <a:rPr lang="en-US" sz="2600"/>
              <a:t>This can be used to close a file stream or any other type of stream, so it closes and becomes accessible again to others.</a:t>
            </a:r>
          </a:p>
          <a:p>
            <a:r>
              <a:rPr lang="en-US" sz="2600"/>
              <a:t>The finally block helps to prevent resource leaks.</a:t>
            </a:r>
          </a:p>
        </p:txBody>
      </p:sp>
    </p:spTree>
    <p:extLst>
      <p:ext uri="{BB962C8B-B14F-4D97-AF65-F5344CB8AC3E}">
        <p14:creationId xmlns:p14="http://schemas.microsoft.com/office/powerpoint/2010/main" val="1933492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Stack unwinding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When a method does not catch an exception, it throws that exception up to the next method that it is in. This is known as stack unwinding.</a:t>
            </a:r>
          </a:p>
          <a:p>
            <a:r>
              <a:rPr lang="en-US" sz="2600"/>
              <a:t>You can run a try catch block around a method call rather than inside the method itself. This can simplify your code.</a:t>
            </a:r>
          </a:p>
        </p:txBody>
      </p:sp>
    </p:spTree>
    <p:extLst>
      <p:ext uri="{BB962C8B-B14F-4D97-AF65-F5344CB8AC3E}">
        <p14:creationId xmlns:p14="http://schemas.microsoft.com/office/powerpoint/2010/main" val="1631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Declaring new exception types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en-US" sz="2600"/>
              <a:t>We can inherit from and extend upon the Exception classes, to create our own Exception types, specific to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6559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11FE9FE3302341B5D9E541B22803B7" ma:contentTypeVersion="17" ma:contentTypeDescription="Create a new document." ma:contentTypeScope="" ma:versionID="92c29bf1007245e6d31966d191854525">
  <xsd:schema xmlns:xsd="http://www.w3.org/2001/XMLSchema" xmlns:xs="http://www.w3.org/2001/XMLSchema" xmlns:p="http://schemas.microsoft.com/office/2006/metadata/properties" xmlns:ns1="http://schemas.microsoft.com/sharepoint/v3" xmlns:ns2="ff97bcdf-ccab-446e-94f0-d2f64f8242e5" xmlns:ns3="f2794c99-6a5a-4026-8dc7-7427ff4a0c85" targetNamespace="http://schemas.microsoft.com/office/2006/metadata/properties" ma:root="true" ma:fieldsID="67bb7671eb101e1706cc227e82bcf743" ns1:_="" ns2:_="" ns3:_="">
    <xsd:import namespace="http://schemas.microsoft.com/sharepoint/v3"/>
    <xsd:import namespace="ff97bcdf-ccab-446e-94f0-d2f64f8242e5"/>
    <xsd:import namespace="f2794c99-6a5a-4026-8dc7-7427ff4a0c8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97bcdf-ccab-446e-94f0-d2f64f8242e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94c99-6a5a-4026-8dc7-7427ff4a0c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6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D8C6BDE-1D56-4B71-BD22-1ECB2AE9A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f97bcdf-ccab-446e-94f0-d2f64f8242e5"/>
    <ds:schemaRef ds:uri="f2794c99-6a5a-4026-8dc7-7427ff4a0c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311B30-59EA-46AA-B960-F4B1F7843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59A5CA-0710-4D85-9E69-A830CAE95C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432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Exception Handling </vt:lpstr>
      <vt:lpstr>Error-Handling review </vt:lpstr>
      <vt:lpstr>Error-Handling review </vt:lpstr>
      <vt:lpstr>When to Use exception handling</vt:lpstr>
      <vt:lpstr>Java Exception Hierarchy</vt:lpstr>
      <vt:lpstr>Finally block</vt:lpstr>
      <vt:lpstr>Stack unwinding</vt:lpstr>
      <vt:lpstr>Declaring new exception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Dizon</dc:creator>
  <cp:lastModifiedBy>nasrin khodapanah</cp:lastModifiedBy>
  <cp:revision>335</cp:revision>
  <dcterms:created xsi:type="dcterms:W3CDTF">2021-03-04T05:19:41Z</dcterms:created>
  <dcterms:modified xsi:type="dcterms:W3CDTF">2024-02-05T16:30:50Z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0x010100E711FE9FE3302341B5D9E541B22803B7</vt:lpwstr>
  </property>
</Properties>
</file>