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Park Locations"/>
          <p:cNvSpPr txBox="1"/>
          <p:nvPr>
            <p:ph type="ctrTitle"/>
          </p:nvPr>
        </p:nvSpPr>
        <p:spPr>
          <a:prstGeom prst="rect">
            <a:avLst/>
          </a:prstGeom>
        </p:spPr>
        <p:txBody>
          <a:bodyPr/>
          <a:lstStyle/>
          <a:p>
            <a:pPr/>
            <a:r>
              <a:t>Park Locations</a:t>
            </a:r>
          </a:p>
        </p:txBody>
      </p:sp>
      <p:sp>
        <p:nvSpPr>
          <p:cNvPr id="120" name="Mark Rossitto"/>
          <p:cNvSpPr txBox="1"/>
          <p:nvPr>
            <p:ph type="subTitle" sz="quarter" idx="1"/>
          </p:nvPr>
        </p:nvSpPr>
        <p:spPr>
          <a:prstGeom prst="rect">
            <a:avLst/>
          </a:prstGeom>
        </p:spPr>
        <p:txBody>
          <a:bodyPr/>
          <a:lstStyle/>
          <a:p>
            <a:pPr/>
            <a:r>
              <a:t>Mark Rossitto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Finding a park"/>
          <p:cNvSpPr txBox="1"/>
          <p:nvPr>
            <p:ph type="title"/>
          </p:nvPr>
        </p:nvSpPr>
        <p:spPr>
          <a:prstGeom prst="rect">
            <a:avLst/>
          </a:prstGeom>
        </p:spPr>
        <p:txBody>
          <a:bodyPr/>
          <a:lstStyle/>
          <a:p>
            <a:pPr/>
            <a:r>
              <a:t>Finding a park</a:t>
            </a:r>
          </a:p>
        </p:txBody>
      </p:sp>
      <p:sp>
        <p:nvSpPr>
          <p:cNvPr id="123" name="When considering a move, many will often consider the environment in the prospective location of interest. For a city setting, this may just come down to the amount of parks or outdoor locations available to them within their general vicinity. With the emerge of Covid-19, finding a safe outdoor location(s) has become a new trend in an effort to escape the monotony of being trapped inside and being forced to work from home. This may factor in to those who are considering a move to a new city, especially while a vaccine is not readily accessible."/>
          <p:cNvSpPr txBox="1"/>
          <p:nvPr/>
        </p:nvSpPr>
        <p:spPr>
          <a:xfrm>
            <a:off x="2516482" y="2931770"/>
            <a:ext cx="7971836" cy="4144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considering a move, many will often consider the environment in the prospective location of interest. For a city setting, this may just come down to the amount of parks or outdoor locations available to them within their general vicinity. With the emerge of Covid-19, finding a safe outdoor location(s) has become a new trend in an effort to escape the monotony of being trapped inside and being forced to work from home. This may factor in to those who are considering a move to a new city, especially while a vaccine is not readily accessible.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Screen Shot 2020-12-12 at 9.29.49 PM.png" descr="Screen Shot 2020-12-12 at 9.29.49 PM.png"/>
          <p:cNvPicPr>
            <a:picLocks noChangeAspect="1"/>
          </p:cNvPicPr>
          <p:nvPr>
            <p:ph type="pic" idx="13"/>
          </p:nvPr>
        </p:nvPicPr>
        <p:blipFill>
          <a:blip r:embed="rId2">
            <a:extLst/>
          </a:blip>
          <a:srcRect l="30851" t="0" r="30851" b="0"/>
          <a:stretch>
            <a:fillRect/>
          </a:stretch>
        </p:blipFill>
        <p:spPr>
          <a:prstGeom prst="rect">
            <a:avLst/>
          </a:prstGeom>
        </p:spPr>
      </p:pic>
      <p:pic>
        <p:nvPicPr>
          <p:cNvPr id="126" name="Screen Shot 2020-12-12 at 9.29.11 PM.png" descr="Screen Shot 2020-12-12 at 9.29.11 PM.png"/>
          <p:cNvPicPr>
            <a:picLocks noChangeAspect="1"/>
          </p:cNvPicPr>
          <p:nvPr>
            <p:ph type="pic" idx="14"/>
          </p:nvPr>
        </p:nvPicPr>
        <p:blipFill>
          <a:blip r:embed="rId3">
            <a:extLst/>
          </a:blip>
          <a:srcRect l="30851" t="0" r="30851" b="0"/>
          <a:stretch>
            <a:fillRect/>
          </a:stretch>
        </p:blipFill>
        <p:spPr>
          <a:prstGeom prst="rect">
            <a:avLst/>
          </a:prstGeom>
        </p:spPr>
      </p:pic>
      <p:sp>
        <p:nvSpPr>
          <p:cNvPr id="127" name="To being the comparison process, I began to investigating the two cities of San Francisco to see all the venues categorized as park locations.…"/>
          <p:cNvSpPr txBox="1"/>
          <p:nvPr/>
        </p:nvSpPr>
        <p:spPr>
          <a:xfrm>
            <a:off x="-19356" y="3160370"/>
            <a:ext cx="6738407" cy="56172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being the comparison process, I began to investigating the two cities of San Francisco to see all the venues categorized as park locations.  </a:t>
            </a:r>
          </a:p>
          <a:p>
            <a:pPr/>
          </a:p>
          <a:p>
            <a:pPr/>
            <a:r>
              <a:t>To my surprise, I came across the fact that New York had almost 30 locations within my set radius as Opposed to the 8 locations found in San Francisco. </a:t>
            </a:r>
          </a:p>
          <a:p>
            <a:pPr/>
          </a:p>
          <a:p>
            <a:pPr/>
            <a:r>
              <a:t>I was able to create the center points used for the mapping through the Geolocator, the park locations using the foursquare API, and was able to create mapping of the two using Follium.  </a:t>
            </a:r>
          </a:p>
        </p:txBody>
      </p:sp>
      <p:sp>
        <p:nvSpPr>
          <p:cNvPr id="128" name="New York and San Francisco Data"/>
          <p:cNvSpPr txBox="1"/>
          <p:nvPr/>
        </p:nvSpPr>
        <p:spPr>
          <a:xfrm>
            <a:off x="150648" y="125351"/>
            <a:ext cx="6398400" cy="28988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6000">
                <a:latin typeface="+mn-lt"/>
                <a:ea typeface="+mn-ea"/>
                <a:cs typeface="+mn-cs"/>
                <a:sym typeface="Helvetica Neue Medium"/>
              </a:defRPr>
            </a:lvl1pPr>
          </a:lstStyle>
          <a:p>
            <a:pPr/>
            <a:r>
              <a:t>New York and San Francisco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Screen Shot 2020-12-12 at 9.35.46 PM.png" descr="Screen Shot 2020-12-12 at 9.35.46 PM.png"/>
          <p:cNvPicPr>
            <a:picLocks noChangeAspect="1"/>
          </p:cNvPicPr>
          <p:nvPr>
            <p:ph type="pic" idx="13"/>
          </p:nvPr>
        </p:nvPicPr>
        <p:blipFill>
          <a:blip r:embed="rId2">
            <a:extLst/>
          </a:blip>
          <a:srcRect l="33126" t="0" r="33126" b="0"/>
          <a:stretch>
            <a:fillRect/>
          </a:stretch>
        </p:blipFill>
        <p:spPr>
          <a:xfrm>
            <a:off x="6523334" y="2229291"/>
            <a:ext cx="5947471" cy="7009518"/>
          </a:xfrm>
          <a:prstGeom prst="rect">
            <a:avLst/>
          </a:prstGeom>
        </p:spPr>
      </p:pic>
      <p:sp>
        <p:nvSpPr>
          <p:cNvPr id="131" name="Deep Dive Data Analysis"/>
          <p:cNvSpPr txBox="1"/>
          <p:nvPr>
            <p:ph type="title"/>
          </p:nvPr>
        </p:nvSpPr>
        <p:spPr>
          <a:prstGeom prst="rect">
            <a:avLst/>
          </a:prstGeom>
        </p:spPr>
        <p:txBody>
          <a:bodyPr/>
          <a:lstStyle>
            <a:lvl1pPr defTabSz="554990">
              <a:defRPr sz="7600"/>
            </a:lvl1pPr>
          </a:lstStyle>
          <a:p>
            <a:pPr/>
            <a:r>
              <a:t>Deep Dive Data Analysis</a:t>
            </a:r>
          </a:p>
        </p:txBody>
      </p:sp>
      <p:sp>
        <p:nvSpPr>
          <p:cNvPr id="132" name="After the primary results of my project came to be in favor of New York sporting more park categorized, I further evaluated New York as whole and saw the numerous neighborhood locations through the city, offering more than enough living locations and venues as well, as provided by the Foursquare API"/>
          <p:cNvSpPr txBox="1"/>
          <p:nvPr>
            <p:ph type="body" sz="half" idx="1"/>
          </p:nvPr>
        </p:nvSpPr>
        <p:spPr>
          <a:prstGeom prst="rect">
            <a:avLst/>
          </a:prstGeom>
        </p:spPr>
        <p:txBody>
          <a:bodyPr/>
          <a:lstStyle/>
          <a:p>
            <a:pPr/>
            <a:r>
              <a:t>After the primary results of my project came to be in favor of New York sporting more park categorized, I further evaluated New York as whole and saw the numerous neighborhood locations through the city, offering more than enough living locations and venues as well, as provided by the Foursquare API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Screen Shot 2020-12-12 at 9.50.27 PM.png" descr="Screen Shot 2020-12-12 at 9.50.27 PM.png"/>
          <p:cNvPicPr>
            <a:picLocks noChangeAspect="1"/>
          </p:cNvPicPr>
          <p:nvPr>
            <p:ph type="pic" idx="13"/>
          </p:nvPr>
        </p:nvPicPr>
        <p:blipFill>
          <a:blip r:embed="rId2">
            <a:extLst/>
          </a:blip>
          <a:srcRect l="23827" t="0" r="23827" b="0"/>
          <a:stretch>
            <a:fillRect/>
          </a:stretch>
        </p:blipFill>
        <p:spPr>
          <a:xfrm>
            <a:off x="6804864" y="901700"/>
            <a:ext cx="5160872" cy="7950200"/>
          </a:xfrm>
          <a:prstGeom prst="rect">
            <a:avLst/>
          </a:prstGeom>
        </p:spPr>
      </p:pic>
      <p:sp>
        <p:nvSpPr>
          <p:cNvPr id="135" name="Parks: A common venue"/>
          <p:cNvSpPr txBox="1"/>
          <p:nvPr>
            <p:ph type="title"/>
          </p:nvPr>
        </p:nvSpPr>
        <p:spPr>
          <a:prstGeom prst="rect">
            <a:avLst/>
          </a:prstGeom>
        </p:spPr>
        <p:txBody>
          <a:bodyPr/>
          <a:lstStyle/>
          <a:p>
            <a:pPr/>
            <a:r>
              <a:t>Parks: A common venue</a:t>
            </a:r>
          </a:p>
        </p:txBody>
      </p:sp>
      <p:sp>
        <p:nvSpPr>
          <p:cNvPr id="136" name="In searching the different types of venues throughout the many neighborhoods of New York, I’ve found parks to be a common and frequent venues in numerous neighborhoods, which supports the city as potentially being a new home to those looking to have many park to visit away from home."/>
          <p:cNvSpPr txBox="1"/>
          <p:nvPr>
            <p:ph type="body" sz="quarter" idx="1"/>
          </p:nvPr>
        </p:nvSpPr>
        <p:spPr>
          <a:prstGeom prst="rect">
            <a:avLst/>
          </a:prstGeom>
        </p:spPr>
        <p:txBody>
          <a:bodyPr/>
          <a:lstStyle>
            <a:lvl1pPr>
              <a:defRPr sz="2400"/>
            </a:lvl1pPr>
          </a:lstStyle>
          <a:p>
            <a:pPr/>
            <a:r>
              <a:t>In searching the different types of venues throughout the many neighborhoods of New York, I’ve found parks to be a common and frequent venues in numerous neighborhoods, which supports the city as potentially being a new home to those looking to have many park to visit away from home.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Conclusion"/>
          <p:cNvSpPr txBox="1"/>
          <p:nvPr>
            <p:ph type="title"/>
          </p:nvPr>
        </p:nvSpPr>
        <p:spPr>
          <a:prstGeom prst="rect">
            <a:avLst/>
          </a:prstGeom>
        </p:spPr>
        <p:txBody>
          <a:bodyPr/>
          <a:lstStyle/>
          <a:p>
            <a:pPr/>
            <a:r>
              <a:t>Conclusion</a:t>
            </a:r>
          </a:p>
        </p:txBody>
      </p:sp>
      <p:sp>
        <p:nvSpPr>
          <p:cNvPr id="139" name="To conclude my findings, I found New York to be a very viable option for those looking for a new setting with a number of parks to chose from. My first part of the project had shown me that New York offers more locations than other cities such as San Francisco within a realistically set radius.  To follow up , I’ve concluded that there are numerous neighborhoods and possible living spaces that would allow for a the person more than enough choices in terms of visiting a park as it was a frequent location across many of these New York neighborhoods. Furthermore, I analyzed just how similar these neighborhoods were using clustering and found the majority to fall with in two of the 5 possible clusters. Finding this offers the insight that choice of neighborhood may not make the biggest difference as the majority have a similar make up. In any case, New York seems to be a solid option for those looking to relocate while still being able to get outdoors to a favorable location."/>
          <p:cNvSpPr txBox="1"/>
          <p:nvPr/>
        </p:nvSpPr>
        <p:spPr>
          <a:xfrm>
            <a:off x="46583" y="2480920"/>
            <a:ext cx="12911634" cy="4512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 conclude my findings, I found New York to be a very viable option for those looking for a new setting with a number of parks to chose from. My first part of the project had shown me that New York offers more locations than other cities such as San Francisco within a realistically set radius.  To follow up , I’ve concluded that there are numerous neighborhoods and possible living spaces that would allow for a the person more than enough choices in terms of visiting a park as it was a frequent location across many of these New York neighborhoods. Furthermore, I analyzed just how similar these neighborhoods were using clustering and found the majority to fall with in two of the 5 possible clusters. Finding this offers the insight that choice of neighborhood may not make the biggest difference as the majority have a similar make up. In any case, New York seems to be a solid option for those looking to relocate while still being able to get outdoors to a favorable location.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