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4e58454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4e58454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4e58454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4e5845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4e58454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4e58454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4e58454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4e58454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4e58454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4e58454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4e58454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4e58454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4e58454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4e58454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04e58454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04e58454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4e58454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4e58454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04e58454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04e58454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Транслятор с алгоритмического языка в язык Pascal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и сохранение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Программа предусматривает возможность загрузки файла с кодом на алгоритмическом языке, а так же сохранение результата в файл с расширением .pas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782625" y="212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4536650"/>
            <a:ext cx="8520600" cy="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Транслятор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Транслятор — программа или техническое средство, выполняющее трансляцию программы — преобразование программы, представленной на одном из языков программирования, в программу на другом языке и, в определённом смысле, равносильную первой.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75" y="1383925"/>
            <a:ext cx="7054474" cy="33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Конвертация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Конвертация основана на соответствии ключевых слов и конструкций из данных языков программирования. При считывании слов, введённых на Алгоритмическом языке, программа ищет им соответствие на языке Pascal.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Конвертация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Конвертация основана на соответствии ключевых слов и конструкций из данных языков программирования. При считывании слов, введённых на Алгоритмическом языке, программа ищет им соответствие на языке Pascal.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Все команды, кроме циклов и условий, должны прописываться по одному, это позволяет расширить функционал работы программы и производить конвертацию отдельных ключевых слов.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Чистка кода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 же программа приводит код на языке Pascal к более удобному для чтения человеком виду, за счёт табуляции строк в зависимости от их уровня вложенности в блок кода.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готового кода с табуляцией и без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17725"/>
            <a:ext cx="3785730" cy="38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50" y="1017725"/>
            <a:ext cx="3785725" cy="3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ошибок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2775"/>
            <a:ext cx="34861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375" y="1383675"/>
            <a:ext cx="46577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ошибок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Также, на этапе анализа оригинального кода на алгоритмическом языке, предусмотрена проверка кода на лексические и синтаксические ошибки.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во время лексического анализа будет обнаружен код, не содержащий в себе ни одного известного ключа кода алгоритмического языка, появится сообщение об лексической ошибке, а участок кода, содержащий ошибку, будет выделен красным цветом.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успешной проверке на лексические ошибки следует проверка на синтаксические ошибки. Например, если в коде присваивания переменной «s:=0;» убрать «s» или «0», то появится соответствующее предупреждение об синтаксической ошибки присваивания значения переменной, а участок кода, содержащий ошибку, будет выделен красным цветом.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