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140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441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487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370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140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392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585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215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142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75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490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1D7A-E1AE-4CC9-8690-51A91A0D30F6}" type="datetimeFigureOut">
              <a:rPr lang="cs-CZ" smtClean="0"/>
              <a:t>6.9.2014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C426-0FD3-47CE-9216-148711F39E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810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vojový diagram: ukončení 3"/>
          <p:cNvSpPr/>
          <p:nvPr/>
        </p:nvSpPr>
        <p:spPr>
          <a:xfrm>
            <a:off x="2969108" y="796065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Start</a:t>
            </a:r>
            <a:endParaRPr lang="cs-CZ" dirty="0"/>
          </a:p>
        </p:txBody>
      </p:sp>
      <p:sp>
        <p:nvSpPr>
          <p:cNvPr id="5" name="Vývojový diagram: údaje 4"/>
          <p:cNvSpPr/>
          <p:nvPr/>
        </p:nvSpPr>
        <p:spPr>
          <a:xfrm>
            <a:off x="2544183" y="1430767"/>
            <a:ext cx="1785769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Vstup: A</a:t>
            </a:r>
            <a:endParaRPr lang="cs-CZ" dirty="0"/>
          </a:p>
        </p:txBody>
      </p:sp>
      <p:sp>
        <p:nvSpPr>
          <p:cNvPr id="6" name="Vývojový diagram: postup 5"/>
          <p:cNvSpPr/>
          <p:nvPr/>
        </p:nvSpPr>
        <p:spPr>
          <a:xfrm>
            <a:off x="2979867" y="2516214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 = 1</a:t>
            </a:r>
            <a:endParaRPr lang="cs-CZ" dirty="0"/>
          </a:p>
        </p:txBody>
      </p:sp>
      <p:sp>
        <p:nvSpPr>
          <p:cNvPr id="7" name="Vývojový diagram: rozhodnutí 6"/>
          <p:cNvSpPr/>
          <p:nvPr/>
        </p:nvSpPr>
        <p:spPr>
          <a:xfrm>
            <a:off x="2823880" y="3442448"/>
            <a:ext cx="1226373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I&lt;=A</a:t>
            </a:r>
            <a:endParaRPr lang="cs-CZ" dirty="0"/>
          </a:p>
        </p:txBody>
      </p:sp>
      <p:sp>
        <p:nvSpPr>
          <p:cNvPr id="8" name="Vývojový diagram: údaje 7"/>
          <p:cNvSpPr/>
          <p:nvPr/>
        </p:nvSpPr>
        <p:spPr>
          <a:xfrm>
            <a:off x="2533424" y="4398265"/>
            <a:ext cx="1785769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Tisk: I</a:t>
            </a:r>
            <a:endParaRPr lang="cs-CZ" dirty="0"/>
          </a:p>
        </p:txBody>
      </p:sp>
      <p:sp>
        <p:nvSpPr>
          <p:cNvPr id="9" name="Vývojový diagram: postup 8"/>
          <p:cNvSpPr/>
          <p:nvPr/>
        </p:nvSpPr>
        <p:spPr>
          <a:xfrm>
            <a:off x="2979867" y="5354082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 = I + 1</a:t>
            </a:r>
            <a:endParaRPr lang="cs-CZ" dirty="0"/>
          </a:p>
        </p:txBody>
      </p:sp>
      <p:sp>
        <p:nvSpPr>
          <p:cNvPr id="11" name="Vývojový diagram: ukončení 10"/>
          <p:cNvSpPr/>
          <p:nvPr/>
        </p:nvSpPr>
        <p:spPr>
          <a:xfrm>
            <a:off x="4928794" y="455371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Konec</a:t>
            </a:r>
            <a:endParaRPr lang="cs-CZ" dirty="0"/>
          </a:p>
        </p:txBody>
      </p:sp>
      <p:cxnSp>
        <p:nvCxnSpPr>
          <p:cNvPr id="13" name="Pravoúhlá spojnice 12"/>
          <p:cNvCxnSpPr>
            <a:stCxn id="4" idx="2"/>
            <a:endCxn id="5" idx="1"/>
          </p:cNvCxnSpPr>
          <p:nvPr/>
        </p:nvCxnSpPr>
        <p:spPr>
          <a:xfrm rot="16200000" flipH="1">
            <a:off x="3265213" y="1258912"/>
            <a:ext cx="332950" cy="10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oúhlá spojnice 14"/>
          <p:cNvCxnSpPr>
            <a:stCxn id="5" idx="4"/>
            <a:endCxn id="6" idx="0"/>
          </p:cNvCxnSpPr>
          <p:nvPr/>
        </p:nvCxnSpPr>
        <p:spPr>
          <a:xfrm rot="5400000">
            <a:off x="3200669" y="2279814"/>
            <a:ext cx="47279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ravoúhlá spojnice 16"/>
          <p:cNvCxnSpPr>
            <a:stCxn id="6" idx="2"/>
            <a:endCxn id="7" idx="0"/>
          </p:cNvCxnSpPr>
          <p:nvPr/>
        </p:nvCxnSpPr>
        <p:spPr>
          <a:xfrm rot="5400000">
            <a:off x="3280274" y="3285655"/>
            <a:ext cx="3135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ravoúhlá spojnice 18"/>
          <p:cNvCxnSpPr>
            <a:stCxn id="7" idx="3"/>
            <a:endCxn id="11" idx="0"/>
          </p:cNvCxnSpPr>
          <p:nvPr/>
        </p:nvCxnSpPr>
        <p:spPr>
          <a:xfrm>
            <a:off x="4050253" y="3748772"/>
            <a:ext cx="1335741" cy="804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oúhlá spojnice 26"/>
          <p:cNvCxnSpPr>
            <a:stCxn id="7" idx="2"/>
            <a:endCxn id="8" idx="1"/>
          </p:cNvCxnSpPr>
          <p:nvPr/>
        </p:nvCxnSpPr>
        <p:spPr>
          <a:xfrm rot="5400000">
            <a:off x="3260104" y="4221301"/>
            <a:ext cx="343169" cy="10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oúhlá spojnice 28"/>
          <p:cNvCxnSpPr>
            <a:stCxn id="8" idx="4"/>
            <a:endCxn id="9" idx="0"/>
          </p:cNvCxnSpPr>
          <p:nvPr/>
        </p:nvCxnSpPr>
        <p:spPr>
          <a:xfrm rot="16200000" flipH="1">
            <a:off x="3260104" y="5177118"/>
            <a:ext cx="343169" cy="10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ravoúhlá spojnice 30"/>
          <p:cNvCxnSpPr>
            <a:stCxn id="9" idx="2"/>
          </p:cNvCxnSpPr>
          <p:nvPr/>
        </p:nvCxnSpPr>
        <p:spPr>
          <a:xfrm rot="5400000" flipH="1">
            <a:off x="1037387" y="3567051"/>
            <a:ext cx="2674725" cy="2124634"/>
          </a:xfrm>
          <a:prstGeom prst="bentConnector3">
            <a:avLst>
              <a:gd name="adj1" fmla="val -8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se šipkou 32"/>
          <p:cNvCxnSpPr/>
          <p:nvPr/>
        </p:nvCxnSpPr>
        <p:spPr>
          <a:xfrm>
            <a:off x="1304363" y="3292005"/>
            <a:ext cx="2139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43"/>
          <p:cNvSpPr txBox="1"/>
          <p:nvPr/>
        </p:nvSpPr>
        <p:spPr>
          <a:xfrm>
            <a:off x="3437066" y="39414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+</a:t>
            </a:r>
            <a:endParaRPr lang="cs-CZ" dirty="0"/>
          </a:p>
        </p:txBody>
      </p:sp>
      <p:sp>
        <p:nvSpPr>
          <p:cNvPr id="20" name="TextovéPole 43"/>
          <p:cNvSpPr txBox="1"/>
          <p:nvPr/>
        </p:nvSpPr>
        <p:spPr>
          <a:xfrm>
            <a:off x="3954896" y="339360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-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614718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Širokoúhlá obrazovka</PresentationFormat>
  <Paragraphs>9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Ivo</dc:creator>
  <cp:lastModifiedBy>Ivo</cp:lastModifiedBy>
  <cp:revision>3</cp:revision>
  <dcterms:created xsi:type="dcterms:W3CDTF">2014-09-06T13:43:28Z</dcterms:created>
  <dcterms:modified xsi:type="dcterms:W3CDTF">2014-09-06T14:00:48Z</dcterms:modified>
</cp:coreProperties>
</file>