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140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441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487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370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140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392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585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215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142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754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490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810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ývojový diagram: ukončení 3"/>
          <p:cNvSpPr/>
          <p:nvPr/>
        </p:nvSpPr>
        <p:spPr>
          <a:xfrm>
            <a:off x="2969107" y="25821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Start</a:t>
            </a:r>
            <a:endParaRPr lang="cs-CZ" dirty="0"/>
          </a:p>
        </p:txBody>
      </p:sp>
      <p:sp>
        <p:nvSpPr>
          <p:cNvPr id="5" name="Vývojový diagram: údaje 4"/>
          <p:cNvSpPr/>
          <p:nvPr/>
        </p:nvSpPr>
        <p:spPr>
          <a:xfrm>
            <a:off x="2170351" y="887615"/>
            <a:ext cx="2511911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Vstup: </a:t>
            </a:r>
            <a:r>
              <a:rPr lang="cs-CZ" dirty="0" smtClean="0"/>
              <a:t>START, KONEC</a:t>
            </a:r>
            <a:endParaRPr lang="cs-CZ" dirty="0"/>
          </a:p>
        </p:txBody>
      </p:sp>
      <p:sp>
        <p:nvSpPr>
          <p:cNvPr id="6" name="Vývojový diagram: postup 5"/>
          <p:cNvSpPr/>
          <p:nvPr/>
        </p:nvSpPr>
        <p:spPr>
          <a:xfrm>
            <a:off x="2656163" y="1878896"/>
            <a:ext cx="1527587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I = </a:t>
            </a:r>
            <a:r>
              <a:rPr lang="cs-CZ" dirty="0" smtClean="0"/>
              <a:t>START</a:t>
            </a:r>
            <a:endParaRPr lang="cs-CZ" dirty="0"/>
          </a:p>
        </p:txBody>
      </p:sp>
      <p:sp>
        <p:nvSpPr>
          <p:cNvPr id="7" name="Vývojový diagram: rozhodnutí 6"/>
          <p:cNvSpPr/>
          <p:nvPr/>
        </p:nvSpPr>
        <p:spPr>
          <a:xfrm>
            <a:off x="2327684" y="2851231"/>
            <a:ext cx="2183280" cy="7679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I %2 == 0</a:t>
            </a:r>
            <a:endParaRPr lang="cs-CZ" dirty="0"/>
          </a:p>
        </p:txBody>
      </p:sp>
      <p:sp>
        <p:nvSpPr>
          <p:cNvPr id="8" name="Vývojový diagram: údaje 7"/>
          <p:cNvSpPr/>
          <p:nvPr/>
        </p:nvSpPr>
        <p:spPr>
          <a:xfrm>
            <a:off x="2529015" y="5116479"/>
            <a:ext cx="1785769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Tisk: I</a:t>
            </a:r>
            <a:endParaRPr lang="cs-CZ" dirty="0"/>
          </a:p>
        </p:txBody>
      </p:sp>
      <p:sp>
        <p:nvSpPr>
          <p:cNvPr id="9" name="Vývojový diagram: postup 8"/>
          <p:cNvSpPr/>
          <p:nvPr/>
        </p:nvSpPr>
        <p:spPr>
          <a:xfrm>
            <a:off x="2975458" y="6072296"/>
            <a:ext cx="914400" cy="4873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I = I + </a:t>
            </a:r>
            <a:r>
              <a:rPr lang="cs-CZ" dirty="0" smtClean="0"/>
              <a:t>2</a:t>
            </a:r>
            <a:endParaRPr lang="cs-CZ" dirty="0"/>
          </a:p>
        </p:txBody>
      </p:sp>
      <p:sp>
        <p:nvSpPr>
          <p:cNvPr id="11" name="Vývojový diagram: ukončení 10"/>
          <p:cNvSpPr/>
          <p:nvPr/>
        </p:nvSpPr>
        <p:spPr>
          <a:xfrm>
            <a:off x="5207667" y="5116479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Konec</a:t>
            </a:r>
            <a:endParaRPr lang="cs-CZ" dirty="0"/>
          </a:p>
        </p:txBody>
      </p:sp>
      <p:cxnSp>
        <p:nvCxnSpPr>
          <p:cNvPr id="13" name="Pravoúhlá spojnice 12"/>
          <p:cNvCxnSpPr>
            <a:stCxn id="4" idx="2"/>
            <a:endCxn id="5" idx="1"/>
          </p:cNvCxnSpPr>
          <p:nvPr/>
        </p:nvCxnSpPr>
        <p:spPr>
          <a:xfrm rot="5400000">
            <a:off x="3262481" y="723788"/>
            <a:ext cx="32765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oúhlá spojnice 14"/>
          <p:cNvCxnSpPr>
            <a:stCxn id="5" idx="4"/>
            <a:endCxn id="6" idx="0"/>
          </p:cNvCxnSpPr>
          <p:nvPr/>
        </p:nvCxnSpPr>
        <p:spPr>
          <a:xfrm rot="5400000">
            <a:off x="3233816" y="1686404"/>
            <a:ext cx="378633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ravoúhlá spojnice 16"/>
          <p:cNvCxnSpPr>
            <a:stCxn id="6" idx="2"/>
            <a:endCxn id="7" idx="0"/>
          </p:cNvCxnSpPr>
          <p:nvPr/>
        </p:nvCxnSpPr>
        <p:spPr>
          <a:xfrm rot="5400000">
            <a:off x="3239798" y="2671071"/>
            <a:ext cx="359687" cy="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ravoúhlá spojnice 28"/>
          <p:cNvCxnSpPr>
            <a:stCxn id="8" idx="4"/>
            <a:endCxn id="9" idx="0"/>
          </p:cNvCxnSpPr>
          <p:nvPr/>
        </p:nvCxnSpPr>
        <p:spPr>
          <a:xfrm rot="16200000" flipH="1">
            <a:off x="3255695" y="5895332"/>
            <a:ext cx="343169" cy="107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43"/>
          <p:cNvSpPr txBox="1"/>
          <p:nvPr/>
        </p:nvSpPr>
        <p:spPr>
          <a:xfrm>
            <a:off x="4442737" y="28706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+</a:t>
            </a:r>
            <a:endParaRPr lang="cs-CZ" dirty="0"/>
          </a:p>
        </p:txBody>
      </p:sp>
      <p:sp>
        <p:nvSpPr>
          <p:cNvPr id="20" name="TextovéPole 43"/>
          <p:cNvSpPr txBox="1"/>
          <p:nvPr/>
        </p:nvSpPr>
        <p:spPr>
          <a:xfrm>
            <a:off x="3485493" y="347067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-</a:t>
            </a:r>
            <a:endParaRPr lang="cs-CZ" dirty="0"/>
          </a:p>
        </p:txBody>
      </p:sp>
      <p:sp>
        <p:nvSpPr>
          <p:cNvPr id="37" name="Vývojový diagram: postup 36"/>
          <p:cNvSpPr/>
          <p:nvPr/>
        </p:nvSpPr>
        <p:spPr>
          <a:xfrm>
            <a:off x="4898499" y="3390759"/>
            <a:ext cx="1527587" cy="3744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I = </a:t>
            </a:r>
            <a:r>
              <a:rPr lang="cs-CZ" dirty="0" smtClean="0"/>
              <a:t>I + 1</a:t>
            </a:r>
            <a:endParaRPr lang="cs-CZ" dirty="0"/>
          </a:p>
        </p:txBody>
      </p:sp>
      <p:sp>
        <p:nvSpPr>
          <p:cNvPr id="40" name="Vývojový diagram: rozhodnutí 39"/>
          <p:cNvSpPr/>
          <p:nvPr/>
        </p:nvSpPr>
        <p:spPr>
          <a:xfrm>
            <a:off x="2323592" y="4214449"/>
            <a:ext cx="2196614" cy="7559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I &gt; KONEC</a:t>
            </a:r>
            <a:endParaRPr lang="cs-CZ" dirty="0"/>
          </a:p>
        </p:txBody>
      </p:sp>
      <p:cxnSp>
        <p:nvCxnSpPr>
          <p:cNvPr id="45" name="Pravoúhlá spojnice 44"/>
          <p:cNvCxnSpPr>
            <a:stCxn id="7" idx="2"/>
            <a:endCxn id="40" idx="0"/>
          </p:cNvCxnSpPr>
          <p:nvPr/>
        </p:nvCxnSpPr>
        <p:spPr>
          <a:xfrm rot="16200000" flipH="1">
            <a:off x="3122961" y="3915510"/>
            <a:ext cx="595301" cy="25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Pravoúhlá spojnice 46"/>
          <p:cNvCxnSpPr>
            <a:stCxn id="40" idx="2"/>
            <a:endCxn id="8" idx="1"/>
          </p:cNvCxnSpPr>
          <p:nvPr/>
        </p:nvCxnSpPr>
        <p:spPr>
          <a:xfrm rot="16200000" flipH="1">
            <a:off x="3348871" y="5043450"/>
            <a:ext cx="14605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Pravoúhlá spojnice 52"/>
          <p:cNvCxnSpPr>
            <a:stCxn id="7" idx="3"/>
            <a:endCxn id="37" idx="0"/>
          </p:cNvCxnSpPr>
          <p:nvPr/>
        </p:nvCxnSpPr>
        <p:spPr>
          <a:xfrm>
            <a:off x="4510964" y="3235190"/>
            <a:ext cx="1151329" cy="1555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Pravoúhlá spojnice 54"/>
          <p:cNvCxnSpPr>
            <a:stCxn id="37" idx="2"/>
          </p:cNvCxnSpPr>
          <p:nvPr/>
        </p:nvCxnSpPr>
        <p:spPr>
          <a:xfrm rot="5400000">
            <a:off x="4472676" y="2725187"/>
            <a:ext cx="149600" cy="2229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ravoúhlá spojnice 56"/>
          <p:cNvCxnSpPr>
            <a:stCxn id="40" idx="3"/>
            <a:endCxn id="11" idx="0"/>
          </p:cNvCxnSpPr>
          <p:nvPr/>
        </p:nvCxnSpPr>
        <p:spPr>
          <a:xfrm>
            <a:off x="4520206" y="4592436"/>
            <a:ext cx="1144661" cy="524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Pravoúhlá spojnice 62"/>
          <p:cNvCxnSpPr>
            <a:stCxn id="9" idx="2"/>
          </p:cNvCxnSpPr>
          <p:nvPr/>
        </p:nvCxnSpPr>
        <p:spPr>
          <a:xfrm rot="5400000" flipH="1">
            <a:off x="1001611" y="4128570"/>
            <a:ext cx="2784899" cy="2077194"/>
          </a:xfrm>
          <a:prstGeom prst="bentConnector3">
            <a:avLst>
              <a:gd name="adj1" fmla="val -8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Pravoúhlá spojnice 64"/>
          <p:cNvCxnSpPr/>
          <p:nvPr/>
        </p:nvCxnSpPr>
        <p:spPr>
          <a:xfrm>
            <a:off x="1348589" y="3765204"/>
            <a:ext cx="208406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ovéPole 43"/>
          <p:cNvSpPr txBox="1"/>
          <p:nvPr/>
        </p:nvSpPr>
        <p:spPr>
          <a:xfrm>
            <a:off x="4510964" y="42339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+</a:t>
            </a:r>
            <a:endParaRPr lang="cs-CZ" dirty="0"/>
          </a:p>
        </p:txBody>
      </p:sp>
      <p:sp>
        <p:nvSpPr>
          <p:cNvPr id="67" name="TextovéPole 43"/>
          <p:cNvSpPr txBox="1"/>
          <p:nvPr/>
        </p:nvSpPr>
        <p:spPr>
          <a:xfrm>
            <a:off x="3471767" y="479502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-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361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35</Words>
  <Application>Microsoft Office PowerPoint</Application>
  <PresentationFormat>Širokoúhlá obrazovka</PresentationFormat>
  <Paragraphs>13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Motiv Office</vt:lpstr>
      <vt:lpstr>Prezentace aplikace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Ivo</dc:creator>
  <cp:lastModifiedBy>Ivo</cp:lastModifiedBy>
  <cp:revision>4</cp:revision>
  <dcterms:created xsi:type="dcterms:W3CDTF">2014-09-06T13:43:28Z</dcterms:created>
  <dcterms:modified xsi:type="dcterms:W3CDTF">2014-09-06T14:47:28Z</dcterms:modified>
</cp:coreProperties>
</file>