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4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4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8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70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4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9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8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1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4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5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9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1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ukončení 3"/>
          <p:cNvSpPr/>
          <p:nvPr/>
        </p:nvSpPr>
        <p:spPr>
          <a:xfrm>
            <a:off x="2969108" y="79606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Start</a:t>
            </a:r>
            <a:endParaRPr lang="cs-CZ" dirty="0"/>
          </a:p>
        </p:txBody>
      </p:sp>
      <p:sp>
        <p:nvSpPr>
          <p:cNvPr id="5" name="Vývojový diagram: údaje 4"/>
          <p:cNvSpPr/>
          <p:nvPr/>
        </p:nvSpPr>
        <p:spPr>
          <a:xfrm>
            <a:off x="2533423" y="1435116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Vstup: A</a:t>
            </a:r>
            <a:endParaRPr lang="cs-CZ" dirty="0"/>
          </a:p>
        </p:txBody>
      </p:sp>
      <p:sp>
        <p:nvSpPr>
          <p:cNvPr id="7" name="Vývojový diagram: rozhodnutí 6"/>
          <p:cNvSpPr/>
          <p:nvPr/>
        </p:nvSpPr>
        <p:spPr>
          <a:xfrm>
            <a:off x="2673273" y="2301868"/>
            <a:ext cx="150607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A&gt;=0</a:t>
            </a:r>
            <a:endParaRPr lang="cs-CZ" dirty="0"/>
          </a:p>
        </p:txBody>
      </p:sp>
      <p:sp>
        <p:nvSpPr>
          <p:cNvPr id="11" name="Vývojový diagram: ukončení 10"/>
          <p:cNvSpPr/>
          <p:nvPr/>
        </p:nvSpPr>
        <p:spPr>
          <a:xfrm>
            <a:off x="2979867" y="497675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  <p:cxnSp>
        <p:nvCxnSpPr>
          <p:cNvPr id="13" name="Pravoúhlá spojnice 12"/>
          <p:cNvCxnSpPr>
            <a:stCxn id="4" idx="2"/>
            <a:endCxn id="5" idx="1"/>
          </p:cNvCxnSpPr>
          <p:nvPr/>
        </p:nvCxnSpPr>
        <p:spPr>
          <a:xfrm rot="5400000">
            <a:off x="3257659" y="1266466"/>
            <a:ext cx="33729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Vývojový diagram: údaje 25"/>
          <p:cNvSpPr/>
          <p:nvPr/>
        </p:nvSpPr>
        <p:spPr>
          <a:xfrm>
            <a:off x="1183339" y="3422725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Tisk: Záporná</a:t>
            </a:r>
            <a:endParaRPr lang="cs-CZ" dirty="0"/>
          </a:p>
        </p:txBody>
      </p:sp>
      <p:sp>
        <p:nvSpPr>
          <p:cNvPr id="28" name="Vývojový diagram: údaje 27"/>
          <p:cNvSpPr/>
          <p:nvPr/>
        </p:nvSpPr>
        <p:spPr>
          <a:xfrm>
            <a:off x="3955225" y="3422725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Tisk: Kladná</a:t>
            </a:r>
            <a:endParaRPr lang="cs-CZ" dirty="0"/>
          </a:p>
        </p:txBody>
      </p:sp>
      <p:cxnSp>
        <p:nvCxnSpPr>
          <p:cNvPr id="23" name="Pravoúhlá spojnice 22"/>
          <p:cNvCxnSpPr>
            <a:stCxn id="5" idx="4"/>
            <a:endCxn id="7" idx="0"/>
          </p:cNvCxnSpPr>
          <p:nvPr/>
        </p:nvCxnSpPr>
        <p:spPr>
          <a:xfrm rot="5400000">
            <a:off x="3299256" y="2174816"/>
            <a:ext cx="254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oúhlá spojnice 24"/>
          <p:cNvCxnSpPr>
            <a:stCxn id="7" idx="1"/>
            <a:endCxn id="26" idx="1"/>
          </p:cNvCxnSpPr>
          <p:nvPr/>
        </p:nvCxnSpPr>
        <p:spPr>
          <a:xfrm rot="10800000" flipV="1">
            <a:off x="2076225" y="2608191"/>
            <a:ext cx="597049" cy="8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ravoúhlá spojnice 31"/>
          <p:cNvCxnSpPr>
            <a:stCxn id="7" idx="3"/>
            <a:endCxn id="28" idx="1"/>
          </p:cNvCxnSpPr>
          <p:nvPr/>
        </p:nvCxnSpPr>
        <p:spPr>
          <a:xfrm>
            <a:off x="4179343" y="2608192"/>
            <a:ext cx="668767" cy="8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ravoúhlá spojnice 34"/>
          <p:cNvCxnSpPr>
            <a:stCxn id="26" idx="4"/>
            <a:endCxn id="11" idx="0"/>
          </p:cNvCxnSpPr>
          <p:nvPr/>
        </p:nvCxnSpPr>
        <p:spPr>
          <a:xfrm rot="16200000" flipH="1">
            <a:off x="2285953" y="3825643"/>
            <a:ext cx="941384" cy="136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ravoúhlá spojnice 36"/>
          <p:cNvCxnSpPr>
            <a:stCxn id="28" idx="4"/>
            <a:endCxn id="11" idx="0"/>
          </p:cNvCxnSpPr>
          <p:nvPr/>
        </p:nvCxnSpPr>
        <p:spPr>
          <a:xfrm rot="5400000">
            <a:off x="3671897" y="3800544"/>
            <a:ext cx="941384" cy="1411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>
          <a:xfrm>
            <a:off x="4153342" y="2545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+</a:t>
            </a:r>
            <a:endParaRPr lang="cs-CZ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2383382" y="255597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-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1471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Širokoúhlá obrazovka</PresentationFormat>
  <Paragraphs>8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Ivo</dc:creator>
  <cp:lastModifiedBy>Ivo</cp:lastModifiedBy>
  <cp:revision>3</cp:revision>
  <dcterms:created xsi:type="dcterms:W3CDTF">2014-09-06T13:43:28Z</dcterms:created>
  <dcterms:modified xsi:type="dcterms:W3CDTF">2014-09-06T13:59:40Z</dcterms:modified>
</cp:coreProperties>
</file>