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minkov\Desktop\linkedi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762000" y="-1066800"/>
            <a:ext cx="14309939" cy="7540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6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107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Rossy</cp:lastModifiedBy>
  <cp:revision>19</cp:revision>
  <dcterms:created xsi:type="dcterms:W3CDTF">2006-08-16T00:00:00Z</dcterms:created>
  <dcterms:modified xsi:type="dcterms:W3CDTF">2014-01-28T23:37:20Z</dcterms:modified>
</cp:coreProperties>
</file>