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24449f42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24449f42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24449f42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24449f42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4449f42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24449f42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24449f42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24449f42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24449f42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24449f42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4449f42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4449f42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24449f42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24449f42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4449f42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24449f42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4449f42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4449f42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4449f42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24449f42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4449f42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24449f42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24449f42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24449f42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uget.org/packages/AppliedMathLibrar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Rostik18/AppliedMathLibrar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487425"/>
            <a:ext cx="85206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400"/>
              <a:t>Міністерство освіти і науки України</a:t>
            </a:r>
            <a:endParaRPr b="1" sz="14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400"/>
              <a:t>ЛЬВІВСЬКИЙ НАЦІОНАЛЬНИЙ УНІВЕРСИТЕТ ІМЕНІ ІВАНА ФРАНКА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456485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434343"/>
                </a:solidFill>
              </a:rPr>
              <a:t>Львів - 2022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485900" y="1676150"/>
            <a:ext cx="6172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45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000"/>
              <a:t>.Net-бібліотека математичних застосунків AppliedMathLibrary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5529250" y="2660300"/>
            <a:ext cx="34188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200">
                <a:solidFill>
                  <a:srgbClr val="434343"/>
                </a:solidFill>
              </a:rPr>
              <a:t>Виконав:</a:t>
            </a:r>
            <a:endParaRPr b="1" sz="1200">
              <a:solidFill>
                <a:srgbClr val="434343"/>
              </a:solidFill>
            </a:endParaRPr>
          </a:p>
          <a:p>
            <a:pPr indent="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434343"/>
                </a:solidFill>
              </a:rPr>
              <a:t>студент 5 курсу групи ПМАМ-11с,</a:t>
            </a:r>
            <a:endParaRPr sz="1200">
              <a:solidFill>
                <a:srgbClr val="434343"/>
              </a:solidFill>
            </a:endParaRPr>
          </a:p>
          <a:p>
            <a:pPr indent="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434343"/>
                </a:solidFill>
              </a:rPr>
              <a:t>Байцар Р. М.</a:t>
            </a:r>
            <a:endParaRPr sz="1200">
              <a:solidFill>
                <a:srgbClr val="434343"/>
              </a:solidFill>
            </a:endParaRPr>
          </a:p>
          <a:p>
            <a:pPr indent="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200">
                <a:solidFill>
                  <a:srgbClr val="434343"/>
                </a:solidFill>
              </a:rPr>
              <a:t>Керівник</a:t>
            </a:r>
            <a:r>
              <a:rPr lang="uk" sz="1200">
                <a:solidFill>
                  <a:srgbClr val="434343"/>
                </a:solidFill>
              </a:rPr>
              <a:t>: </a:t>
            </a:r>
            <a:endParaRPr sz="1200">
              <a:solidFill>
                <a:srgbClr val="434343"/>
              </a:solidFill>
            </a:endParaRPr>
          </a:p>
          <a:p>
            <a:pPr indent="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434343"/>
                </a:solidFill>
              </a:rPr>
              <a:t>к. т. н., доцент кафедри теорії </a:t>
            </a:r>
            <a:endParaRPr sz="1200">
              <a:solidFill>
                <a:srgbClr val="434343"/>
              </a:solidFill>
            </a:endParaRPr>
          </a:p>
          <a:p>
            <a:pPr indent="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434343"/>
                </a:solidFill>
              </a:rPr>
              <a:t>оптимальних процесів, Мельничин А. В.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Технології</a:t>
            </a:r>
            <a:endParaRPr/>
          </a:p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311700" y="1291775"/>
            <a:ext cx="85206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-	.NET 6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-	Git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-	BenchmarkDotNet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-	xUnit, FluentAssertions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Висновки</a:t>
            </a:r>
            <a:endParaRPr/>
          </a:p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311700" y="1281050"/>
            <a:ext cx="85206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	Бібліотека розроблена та знаходиться у вільному доступі для </a:t>
            </a:r>
            <a:r>
              <a:rPr lang="uk">
                <a:solidFill>
                  <a:srgbClr val="434343"/>
                </a:solidFill>
              </a:rPr>
              <a:t>всіх</a:t>
            </a:r>
            <a:r>
              <a:rPr lang="uk">
                <a:solidFill>
                  <a:srgbClr val="434343"/>
                </a:solidFill>
              </a:rPr>
              <a:t> бажаючих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	Особливо корисною буде для студентів - бакалаврів прикладної математики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	Кожен бажаючий може вплинути на розвиток даного продукту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Джерела</a:t>
            </a:r>
            <a:endParaRPr/>
          </a:p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311700" y="127035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434343"/>
                </a:solidFill>
              </a:rPr>
              <a:t>1. В.Р. Зеліско, Г.В. Зеліско. Основи лінійної алгебри і аналітичної геометрії. – Львів: Львівський національний університет імені Івана Франка, 2011. – 326 с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434343"/>
                </a:solidFill>
              </a:rPr>
              <a:t>	2. Шахно С.М. Практикум з чисельних методів / С.М. Шахно, А.Т. Дудикевич, С.М. Левицька − Львів, 2013. − 133 с.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434343"/>
                </a:solidFill>
              </a:rPr>
              <a:t>	3. Сеньо П.С. Теорія ймовірностей та математична статистика / К.: Центр навчальної літератури, 2004. – 448 с.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rgbClr val="434343"/>
                </a:solidFill>
              </a:rPr>
              <a:t>	4. О.І. Василик Т.О. Яковенко Лекції з теорії і методів вибіркових обстежень. Навчальний посібник / Київський національний університет імені Тараса Шевченка, ВПЦ "Київський університет", 2010. – 206 с.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666625"/>
            <a:ext cx="85206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4200"/>
              <a:t>Дякую!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Постановка задачі</a:t>
            </a:r>
            <a:endParaRPr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311700" y="1259650"/>
            <a:ext cx="85206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Розробити .NET бібліотеку яка об'єднує в собі зручність користування, багатий функціонал для вирішення базових математичних проблем та власний досвід навчання на факультеті прикладної математики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Дати альтернативу Python бібліотеці NumPy у світі .NET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Забезпечити високу надійність да зрозумілість бібліотеки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Менеджер пакетів NuGet</a:t>
            </a:r>
            <a:endParaRPr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311700" y="1259625"/>
            <a:ext cx="85206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З 2010 року всі .NET пакети поширюються за допомогою єдиного пакетного менеджера NuGet. (аналог npm чи pip)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Веб сторінка бібліотеки:</a:t>
            </a:r>
            <a:br>
              <a:rPr lang="uk">
                <a:solidFill>
                  <a:srgbClr val="434343"/>
                </a:solidFill>
              </a:rPr>
            </a:br>
            <a:r>
              <a:rPr lang="uk" u="sng">
                <a:solidFill>
                  <a:schemeClr val="hlink"/>
                </a:solidFill>
                <a:hlinkClick r:id="rId3"/>
              </a:rPr>
              <a:t>https://www.nuget.org/packages/AppliedMathLibrary/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Контроль версій</a:t>
            </a:r>
            <a:endParaRPr/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311700" y="1281050"/>
            <a:ext cx="85206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Поточна версія бібліотеки v1.0.0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Веб сторінка git репозиторію:</a:t>
            </a:r>
            <a:br>
              <a:rPr lang="uk">
                <a:solidFill>
                  <a:srgbClr val="434343"/>
                </a:solidFill>
              </a:rPr>
            </a:br>
            <a:r>
              <a:rPr lang="uk" u="sng">
                <a:solidFill>
                  <a:schemeClr val="hlink"/>
                </a:solidFill>
                <a:hlinkClick r:id="rId3"/>
              </a:rPr>
              <a:t>https://github.com/Rostik18/AppliedMathLibrary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Функціонал: об’єкти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311700" y="1313225"/>
            <a:ext cx="85206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-	</a:t>
            </a:r>
            <a:r>
              <a:rPr b="1" lang="uk">
                <a:solidFill>
                  <a:srgbClr val="434343"/>
                </a:solidFill>
              </a:rPr>
              <a:t>Matrix	</a:t>
            </a:r>
            <a:r>
              <a:rPr lang="uk">
                <a:solidFill>
                  <a:srgbClr val="434343"/>
                </a:solidFill>
              </a:rPr>
              <a:t>(методи: IsSquare, Rows, Columns, Indexer, Transpose, ToVectors, Subtract, Multiply, GetEnumerator)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-	</a:t>
            </a:r>
            <a:r>
              <a:rPr b="1" lang="uk">
                <a:solidFill>
                  <a:srgbClr val="434343"/>
                </a:solidFill>
              </a:rPr>
              <a:t>Vector</a:t>
            </a:r>
            <a:r>
              <a:rPr lang="uk">
                <a:solidFill>
                  <a:srgbClr val="434343"/>
                </a:solidFill>
              </a:rPr>
              <a:t>	(методи: Dimension, Indexer, CompareByValue, Comparable, Subtract, Sum, Divide, Multiply, Norm, DistanceBetween, GetEnumerator)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-	</a:t>
            </a:r>
            <a:r>
              <a:rPr b="1" lang="uk">
                <a:solidFill>
                  <a:srgbClr val="434343"/>
                </a:solidFill>
              </a:rPr>
              <a:t>Point</a:t>
            </a:r>
            <a:r>
              <a:rPr lang="uk">
                <a:solidFill>
                  <a:srgbClr val="434343"/>
                </a:solidFill>
              </a:rPr>
              <a:t>	(методи: Dimension, Indexer, GetEnumerator)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Функціонал: методи</a:t>
            </a:r>
            <a:endParaRPr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311700" y="1281050"/>
            <a:ext cx="85206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-	GaussMethod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-	ParetoMethod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-	SlaterMethods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-	Statistics (Mean, Median, Mode, MathExpectation, Var, Std, GenerateRandomArray, RandomSampleByRule1, RandomSampleByRule2);</a:t>
            </a:r>
            <a:endParaRPr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Приклад використання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50" y="2691750"/>
            <a:ext cx="607695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6550" y="1205600"/>
            <a:ext cx="5894270" cy="14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Надійність: м</a:t>
            </a:r>
            <a:r>
              <a:rPr lang="uk"/>
              <a:t>одульне тестування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8" y="1309400"/>
            <a:ext cx="68294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Надійність: т</a:t>
            </a:r>
            <a:r>
              <a:rPr lang="uk"/>
              <a:t>ести продуктивності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25" y="1855925"/>
            <a:ext cx="709612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525075" y="41898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434343"/>
                </a:solidFill>
              </a:rPr>
              <a:t>* </a:t>
            </a:r>
            <a:r>
              <a:rPr lang="uk">
                <a:solidFill>
                  <a:srgbClr val="434343"/>
                </a:solidFill>
              </a:rPr>
              <a:t>1 us = 0.000001 sec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