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0fd0b62c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0fd0b62c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0fd0b62c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0fd0b62c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0f3a6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0f3a6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0fd0b62c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0fd0b62c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0fd0b62c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0fd0b62c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fd0b62c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0fd0b62c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0fd0b62c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0fd0b62c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0fd0b62c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0fd0b62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0fd0b62c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0fd0b62c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0fd0b62c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0fd0b62c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0fd0b62c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0fd0b62c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0fd0b62c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0fd0b62c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0fd0b62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0fd0b62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ostik18/AppliedMathLibrary" TargetMode="External"/><Relationship Id="rId4" Type="http://schemas.openxmlformats.org/officeDocument/2006/relationships/hyperlink" Target="https://www.nuget.org/packages/AppliedMathLibrar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311700" y="303725"/>
            <a:ext cx="8520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Міністерство освіти і науки України</a:t>
            </a:r>
            <a:endParaRPr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ЛЬВІВСЬКИЙ НАЦІОНАЛЬНИЙ УНІВЕРСИТЕТ ІМЕНІ ІВАНА ФРАНКА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700" y="1648575"/>
            <a:ext cx="7386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200">
                <a:latin typeface="Times New Roman"/>
                <a:ea typeface="Times New Roman"/>
                <a:cs typeface="Times New Roman"/>
                <a:sym typeface="Times New Roman"/>
              </a:rPr>
              <a:t>Магістерська робота</a:t>
            </a:r>
            <a:br>
              <a:rPr lang="uk" sz="2000"/>
            </a:br>
            <a:r>
              <a:rPr lang="uk" sz="2000"/>
              <a:t>.Net-бібліотека математичних застосунків AppliedMathLibrary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846500" y="2623550"/>
            <a:ext cx="3418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rgbClr val="434343"/>
                </a:solidFill>
              </a:rPr>
              <a:t>Виконав:</a:t>
            </a:r>
            <a:endParaRPr b="1"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студент 2 курсу групи ПМАМ-21с,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Байцар Р. М.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rgbClr val="434343"/>
                </a:solidFill>
              </a:rPr>
              <a:t>Керівник</a:t>
            </a:r>
            <a:r>
              <a:rPr lang="uk" sz="1200">
                <a:solidFill>
                  <a:srgbClr val="434343"/>
                </a:solidFill>
              </a:rPr>
              <a:t>: 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к. т. н., доцент кафедри теорії 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оптимальних процесів, Мельничин А. В.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11700" y="456485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Львів - 2022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4" y="1152424"/>
            <a:ext cx="8632049" cy="2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Технології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66325"/>
            <a:ext cx="85206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.NET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BenchmarkDotNet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xUnit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FluentAssertions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Нова “велика” версія продукту у вільному доступу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Розширено функціонал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Виправлено помилки минулої версії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Посилання на Git:  </a:t>
            </a:r>
            <a:r>
              <a:rPr lang="uk" u="sng">
                <a:solidFill>
                  <a:schemeClr val="hlink"/>
                </a:solidFill>
                <a:hlinkClick r:id="rId3"/>
              </a:rPr>
              <a:t>github.com/Rostik18/AppliedMathLibrary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Посилання на NuGet: </a:t>
            </a:r>
            <a:r>
              <a:rPr lang="uk" u="sng">
                <a:solidFill>
                  <a:schemeClr val="hlink"/>
                </a:solidFill>
                <a:hlinkClick r:id="rId4"/>
              </a:rPr>
              <a:t>www.nuget.org/packages/AppliedMathLibrary</a:t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Висновки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Джерела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Шахно С.М. Практикум з чисельних методів / С.М. Шахно, А.Т. Дудикевич, С.М. Левицька / − Львів, 2013. − 432 с.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Зеліско В.Р. Основи лінійної алгебри і аналітичної геометрії. / В.Р. Зеліско, Г.В. Зеліско / – Львів: Львівський національний університет імені Івана Франка, 2011. – 326 с.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Сеньо П.С. Теорія ймовірностей та математична статистика / П.С. Сеньо / – К.: Центр навчальної літератури, 2004. – 448 с.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878700" y="1869000"/>
            <a:ext cx="738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300">
                <a:latin typeface="Times New Roman"/>
                <a:ea typeface="Times New Roman"/>
                <a:cs typeface="Times New Roman"/>
                <a:sym typeface="Times New Roman"/>
              </a:rPr>
              <a:t>Дякую!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AppliedMathLibrary v2.0.0</a:t>
            </a:r>
            <a:endParaRPr b="0" sz="4155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Критичні зміни (простори імен та сигнатури методів)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Об’єкт Result та Result&lt;T&gt;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Підтримка </a:t>
            </a:r>
            <a:r>
              <a:rPr lang="uk"/>
              <a:t>CancellationToken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Об’єкт Поліном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Інтерполяція методом Лагранжа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Чисельне інтегрування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Методи Ньютона та січних для розв’язування нелінійний алгебраїчних рівнянь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Розширення функціоналу </a:t>
            </a:r>
            <a:r>
              <a:rPr lang="uk"/>
              <a:t>матриці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Структура (не може бути рівна null)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Завжди успішна або невдала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Error, якщо невдала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Value, якщо успішна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sz="4155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3212988"/>
            <a:ext cx="64389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Масив коефіцієнтів (у порядку a0, a1, …, 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Математичні операції (+, -, *, /)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Інтерфейс IEnumerable&lt;double&gt;</a:t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Поліном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00" y="2608500"/>
            <a:ext cx="2647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53475"/>
            <a:ext cx="85206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Побудова інтерполяційного поліному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Масиви xAxisValues та yAxisValues однакової розмірності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Інтерполяція методом Лагранжа</a:t>
            </a:r>
            <a:endParaRPr b="0" sz="23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7125"/>
            <a:ext cx="8839202" cy="2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2027"/>
            <a:ext cx="8839201" cy="189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188" y="3477494"/>
            <a:ext cx="53816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60575"/>
            <a:ext cx="85206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Розбиття підінтегральної фігури на прямокутники або трапеції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Інтегрувальні опції (Full, UpperOX, LowerOX, UpperMinusLower)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Чисельне інтегрування</a:t>
            </a:r>
            <a:endParaRPr b="0" sz="23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3600"/>
            <a:ext cx="8839200" cy="32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7750"/>
            <a:ext cx="8839200" cy="3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824" y="2667700"/>
            <a:ext cx="4560350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Методи розв’язування нелінійний алгебраїчних рівнянь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5347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Метод Ньютона (дотичних)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Метод Січних (хорд)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Токен скасування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715525"/>
            <a:ext cx="77819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25" y="3081500"/>
            <a:ext cx="57531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25" y="2129850"/>
            <a:ext cx="2743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13" y="3550188"/>
            <a:ext cx="23717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Порівняння продуктивності методів Ньютона та січних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Функції Sin(x) (початкові точки 3 та 4) та x^3 (початкові точки -1 та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0" y="2226525"/>
            <a:ext cx="7595099" cy="21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uk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Розширення матриці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Метод ділення на скаляр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Створення одиничної матриці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Обчислення визначника (рекурсивним методом)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Обчислення оберненої матриці </a:t>
            </a:r>
            <a:r>
              <a:rPr lang="uk"/>
              <a:t>(методом обчислення мінорів)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807900"/>
            <a:ext cx="5572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0" y="2691963"/>
            <a:ext cx="293206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00" y="3578338"/>
            <a:ext cx="3895731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700" y="4368250"/>
            <a:ext cx="4583530" cy="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