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FCE3-F86A-4BD0-AB97-D6978D11D4BC}" type="datetimeFigureOut">
              <a:rPr lang="uk-UA" smtClean="0"/>
              <a:pPr/>
              <a:t>03.09.2020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6E41-ED3F-448D-8B1D-2533D6E38FB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FCE3-F86A-4BD0-AB97-D6978D11D4BC}" type="datetimeFigureOut">
              <a:rPr lang="uk-UA" smtClean="0"/>
              <a:pPr/>
              <a:t>03.09.2020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6E41-ED3F-448D-8B1D-2533D6E38FB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FCE3-F86A-4BD0-AB97-D6978D11D4BC}" type="datetimeFigureOut">
              <a:rPr lang="uk-UA" smtClean="0"/>
              <a:pPr/>
              <a:t>03.09.2020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6E41-ED3F-448D-8B1D-2533D6E38FB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FCE3-F86A-4BD0-AB97-D6978D11D4BC}" type="datetimeFigureOut">
              <a:rPr lang="uk-UA" smtClean="0"/>
              <a:pPr/>
              <a:t>03.09.2020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6E41-ED3F-448D-8B1D-2533D6E38FB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FCE3-F86A-4BD0-AB97-D6978D11D4BC}" type="datetimeFigureOut">
              <a:rPr lang="uk-UA" smtClean="0"/>
              <a:pPr/>
              <a:t>03.09.2020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6E41-ED3F-448D-8B1D-2533D6E38FB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FCE3-F86A-4BD0-AB97-D6978D11D4BC}" type="datetimeFigureOut">
              <a:rPr lang="uk-UA" smtClean="0"/>
              <a:pPr/>
              <a:t>03.09.2020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6E41-ED3F-448D-8B1D-2533D6E38FB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FCE3-F86A-4BD0-AB97-D6978D11D4BC}" type="datetimeFigureOut">
              <a:rPr lang="uk-UA" smtClean="0"/>
              <a:pPr/>
              <a:t>03.09.2020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6E41-ED3F-448D-8B1D-2533D6E38FB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FCE3-F86A-4BD0-AB97-D6978D11D4BC}" type="datetimeFigureOut">
              <a:rPr lang="uk-UA" smtClean="0"/>
              <a:pPr/>
              <a:t>03.09.2020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6E41-ED3F-448D-8B1D-2533D6E38FB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FCE3-F86A-4BD0-AB97-D6978D11D4BC}" type="datetimeFigureOut">
              <a:rPr lang="uk-UA" smtClean="0"/>
              <a:pPr/>
              <a:t>03.09.2020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6E41-ED3F-448D-8B1D-2533D6E38FB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FCE3-F86A-4BD0-AB97-D6978D11D4BC}" type="datetimeFigureOut">
              <a:rPr lang="uk-UA" smtClean="0"/>
              <a:pPr/>
              <a:t>03.09.2020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6E41-ED3F-448D-8B1D-2533D6E38FB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FCE3-F86A-4BD0-AB97-D6978D11D4BC}" type="datetimeFigureOut">
              <a:rPr lang="uk-UA" smtClean="0"/>
              <a:pPr/>
              <a:t>03.09.2020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6E41-ED3F-448D-8B1D-2533D6E38FB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FCE3-F86A-4BD0-AB97-D6978D11D4BC}" type="datetimeFigureOut">
              <a:rPr lang="uk-UA" smtClean="0"/>
              <a:pPr/>
              <a:t>03.09.2020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36E41-ED3F-448D-8B1D-2533D6E38FBC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Лекція 1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Вступ</a:t>
            </a:r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Autofit/>
          </a:bodyPr>
          <a:lstStyle/>
          <a:p>
            <a:pPr algn="just">
              <a:buFont typeface="Courier New" pitchFamily="49" charset="0"/>
              <a:buChar char="o"/>
            </a:pPr>
            <a:r>
              <a:rPr lang="uk-UA" sz="2400" dirty="0" smtClean="0"/>
              <a:t>Прийняття рішень – це цілеспрямований акт емоційно-вольового вибору однієї стратегії, альтернативи, варіанту, наслідку з їх множини шляхом перетворення початкової інформації, коли ситуація невизначена.</a:t>
            </a:r>
          </a:p>
          <a:p>
            <a:pPr algn="just">
              <a:buFont typeface="Courier New" pitchFamily="49" charset="0"/>
              <a:buChar char="o"/>
            </a:pPr>
            <a:r>
              <a:rPr lang="uk-UA" sz="2400" dirty="0" smtClean="0"/>
              <a:t>Емоційно-вольовий вибір – це те що людина приймає рішення в умовах ризику, але й прагне від результату отримати насолоду. Приклад саме вольового вибору є </a:t>
            </a:r>
            <a:r>
              <a:rPr lang="uk-UA" sz="2400" dirty="0" err="1" smtClean="0"/>
              <a:t>бурідановий</a:t>
            </a:r>
            <a:r>
              <a:rPr lang="uk-UA" sz="2400" dirty="0" smtClean="0"/>
              <a:t> віслюк.</a:t>
            </a:r>
          </a:p>
          <a:p>
            <a:pPr algn="just">
              <a:buFont typeface="Courier New" pitchFamily="49" charset="0"/>
              <a:buChar char="o"/>
            </a:pPr>
            <a:r>
              <a:rPr lang="uk-UA" sz="2400" dirty="0" smtClean="0"/>
              <a:t>Поняття альтернативи досить широке, може бути предметом, відношенням або операцією.</a:t>
            </a:r>
          </a:p>
          <a:p>
            <a:pPr algn="just">
              <a:buFont typeface="Courier New" pitchFamily="49" charset="0"/>
              <a:buChar char="o"/>
            </a:pPr>
            <a:r>
              <a:rPr lang="uk-UA" sz="2400" dirty="0" smtClean="0"/>
              <a:t>Теорія прийняття рішень – </a:t>
            </a:r>
            <a:r>
              <a:rPr lang="uk-UA" sz="2400" dirty="0" err="1" smtClean="0"/>
              <a:t>складнп</a:t>
            </a:r>
            <a:r>
              <a:rPr lang="uk-UA" sz="2400" dirty="0" smtClean="0"/>
              <a:t> наукова </a:t>
            </a:r>
            <a:r>
              <a:rPr lang="uk-UA" sz="2400" dirty="0" err="1" smtClean="0"/>
              <a:t>дисипліна</a:t>
            </a:r>
            <a:r>
              <a:rPr lang="uk-UA" sz="2400" dirty="0" smtClean="0"/>
              <a:t>. Перші </a:t>
            </a:r>
            <a:r>
              <a:rPr lang="uk-UA" sz="2400" dirty="0" err="1" smtClean="0"/>
              <a:t>досладження</a:t>
            </a:r>
            <a:r>
              <a:rPr lang="uk-UA" sz="2400" dirty="0" smtClean="0"/>
              <a:t> почали </a:t>
            </a:r>
            <a:r>
              <a:rPr lang="uk-UA" sz="2400" dirty="0" err="1" smtClean="0"/>
              <a:t>джю</a:t>
            </a:r>
            <a:r>
              <a:rPr lang="uk-UA" sz="2400" dirty="0" smtClean="0"/>
              <a:t> Фон </a:t>
            </a:r>
            <a:r>
              <a:rPr lang="uk-UA" sz="2400" dirty="0" err="1" smtClean="0"/>
              <a:t>Нейман</a:t>
            </a:r>
            <a:r>
              <a:rPr lang="uk-UA" sz="2400" dirty="0" smtClean="0"/>
              <a:t> та </a:t>
            </a:r>
            <a:r>
              <a:rPr lang="uk-UA" sz="2400" dirty="0" err="1" smtClean="0"/>
              <a:t>Ою</a:t>
            </a:r>
            <a:r>
              <a:rPr lang="uk-UA" sz="2400" dirty="0" smtClean="0"/>
              <a:t> </a:t>
            </a:r>
            <a:r>
              <a:rPr lang="uk-UA" sz="2400" dirty="0" err="1" smtClean="0"/>
              <a:t>Моргернштерн</a:t>
            </a:r>
            <a:r>
              <a:rPr lang="uk-UA" sz="2400" dirty="0" smtClean="0"/>
              <a:t>, які у 1944р видали книжку </a:t>
            </a:r>
            <a:r>
              <a:rPr lang="uk-UA" sz="2400" dirty="0" err="1" smtClean="0"/>
              <a:t>приявячену</a:t>
            </a:r>
            <a:r>
              <a:rPr lang="uk-UA" sz="2400" dirty="0" smtClean="0"/>
              <a:t> теорії ігор.</a:t>
            </a:r>
          </a:p>
          <a:p>
            <a:pPr algn="just">
              <a:buFont typeface="Courier New" pitchFamily="49" charset="0"/>
              <a:buChar char="o"/>
            </a:pPr>
            <a:r>
              <a:rPr lang="uk-UA" sz="2400" dirty="0" smtClean="0"/>
              <a:t>Головне завдання полягає у визначені найкращого варіанту серед можливих.</a:t>
            </a:r>
            <a:endParaRPr lang="uk-U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Класифікаційні ознаки задач</a:t>
            </a:r>
            <a:endParaRPr lang="uk-U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4032448" cy="342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124744"/>
            <a:ext cx="4464496" cy="545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8352928" cy="610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113</Words>
  <Application>Microsoft Office PowerPoint</Application>
  <PresentationFormat>Экран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Лекція 1</vt:lpstr>
      <vt:lpstr>Слайд 2</vt:lpstr>
      <vt:lpstr>Класифікаційні ознаки задач</vt:lpstr>
      <vt:lpstr>Слайд 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1</dc:title>
  <dc:creator>Microsoft</dc:creator>
  <cp:lastModifiedBy>Microsoft</cp:lastModifiedBy>
  <cp:revision>14</cp:revision>
  <dcterms:created xsi:type="dcterms:W3CDTF">2020-08-23T19:47:57Z</dcterms:created>
  <dcterms:modified xsi:type="dcterms:W3CDTF">2020-09-03T10:35:28Z</dcterms:modified>
</cp:coreProperties>
</file>