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454BD-937E-4F44-8E77-E39E48580F5F}" v="5" dt="2022-05-15T19:18:45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/>
    <p:restoredTop sz="93694"/>
  </p:normalViewPr>
  <p:slideViewPr>
    <p:cSldViewPr snapToGrid="0" snapToObjects="1">
      <p:cViewPr varScale="1">
        <p:scale>
          <a:sx n="64" d="100"/>
          <a:sy n="64" d="100"/>
        </p:scale>
        <p:origin x="1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італій Максимів" userId="S::vitaliy.maksymiv@lnu.edu.ua::206a4da9-c0a8-483c-a0e5-e19bcc5835fe" providerId="AD" clId="Web-{5F5454BD-937E-4F44-8E77-E39E48580F5F}"/>
    <pc:docChg chg="modSld">
      <pc:chgData name="Віталій Максимів" userId="S::vitaliy.maksymiv@lnu.edu.ua::206a4da9-c0a8-483c-a0e5-e19bcc5835fe" providerId="AD" clId="Web-{5F5454BD-937E-4F44-8E77-E39E48580F5F}" dt="2022-05-15T19:18:45.596" v="4" actId="1076"/>
      <pc:docMkLst>
        <pc:docMk/>
      </pc:docMkLst>
      <pc:sldChg chg="modSp">
        <pc:chgData name="Віталій Максимів" userId="S::vitaliy.maksymiv@lnu.edu.ua::206a4da9-c0a8-483c-a0e5-e19bcc5835fe" providerId="AD" clId="Web-{5F5454BD-937E-4F44-8E77-E39E48580F5F}" dt="2022-05-15T19:18:45.596" v="4" actId="1076"/>
        <pc:sldMkLst>
          <pc:docMk/>
          <pc:sldMk cId="1148437979" sldId="298"/>
        </pc:sldMkLst>
        <pc:picChg chg="mod">
          <ac:chgData name="Віталій Максимів" userId="S::vitaliy.maksymiv@lnu.edu.ua::206a4da9-c0a8-483c-a0e5-e19bcc5835fe" providerId="AD" clId="Web-{5F5454BD-937E-4F44-8E77-E39E48580F5F}" dt="2022-05-15T19:18:45.596" v="4" actId="1076"/>
          <ac:picMkLst>
            <pc:docMk/>
            <pc:sldMk cId="1148437979" sldId="298"/>
            <ac:picMk id="4" creationId="{A8DF94ED-5CCB-284D-A42F-B535F7D4A4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4B77-CF1B-1F4D-9309-9112ACF7931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9119-B8AA-DC40-8ACC-B3F8D88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29B-43A4-D342-945F-921A86C127D4}" type="datetime1">
              <a:rPr lang="uk-UA" smtClean="0"/>
              <a:t>15.05.2022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C87-42B7-A94C-A107-433DBDA6B2C1}" type="datetime1">
              <a:rPr lang="uk-UA" smtClean="0"/>
              <a:t>15.05.2022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68B8-AAA2-044A-A43B-B19B8D1E2C81}" type="datetime1">
              <a:rPr lang="uk-UA" smtClean="0"/>
              <a:t>15.05.2022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8E17-5AB4-6942-8D01-134F49570A68}" type="datetime1">
              <a:rPr lang="uk-UA" smtClean="0"/>
              <a:t>15.05.2022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F44-0BC3-8B4A-95C3-0A7AE23EB87A}" type="datetime1">
              <a:rPr lang="uk-UA" smtClean="0"/>
              <a:t>15.05.2022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93CB-3145-7C48-B121-00AADD3BBCD5}" type="datetime1">
              <a:rPr lang="uk-UA" smtClean="0"/>
              <a:t>15.05.2022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39A-A98B-2144-952E-27A7EE55E13B}" type="datetime1">
              <a:rPr lang="uk-UA" smtClean="0"/>
              <a:t>15.05.2022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D8E-7167-434B-9B82-C9692FFDFB29}" type="datetime1">
              <a:rPr lang="uk-UA" smtClean="0"/>
              <a:t>15.05.2022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0E9-05BA-4D4A-B8DC-0CD90CE91732}" type="datetime1">
              <a:rPr lang="uk-UA" smtClean="0"/>
              <a:t>15.05.2022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A5E2-11FA-1B44-B4B0-0EA678ECED5E}" type="datetime1">
              <a:rPr lang="uk-UA" smtClean="0"/>
              <a:t>15.05.2022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9F4E-D0AA-4342-99FD-95128A121DE2}" type="datetime1">
              <a:rPr lang="uk-UA" smtClean="0"/>
              <a:t>15.05.2022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A964-7FA6-9F49-84B2-7CFB7E66CB47}" type="datetime1">
              <a:rPr lang="uk-UA" smtClean="0"/>
              <a:t>15.05.2022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17112E-09E2-FB47-BF7B-E261B0DB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3" y="643466"/>
            <a:ext cx="8253433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3C1E1-5E78-6C4C-9F80-803A641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74A72-1BCC-094F-B064-CE7DBCFB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CAC4E5-83E8-6F4F-858E-0460F991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742950"/>
            <a:ext cx="8509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8AAE-78AC-274E-BFB5-F7A3FCAC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C5FFEEF-1ED2-B040-B6EA-3BA40F90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419100"/>
            <a:ext cx="8242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9514C-D91B-FB43-A900-D84307CB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E7DC780-5B05-F742-B3C6-BB2D8346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565150"/>
            <a:ext cx="82169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2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74766-BF5A-0349-8912-9F4351AE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8DF94ED-5CCB-284D-A42F-B535F7D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300294"/>
            <a:ext cx="85979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148BDE0-92FC-E245-80D1-894A464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8" y="643466"/>
            <a:ext cx="894950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28D06-A899-EB4C-9331-BC44A636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D1FBA-886A-3E46-9116-3996B62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2ADA6C3-C78D-2348-A4F8-F8CF7592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71550"/>
            <a:ext cx="838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102879-0FE4-AC40-846F-CFCEDF0A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5284B68-3722-284B-B868-BC22AE50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1000"/>
            <a:ext cx="8229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6D7D92F-AA24-084A-A75C-E6A3AD8D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B186F-4487-474C-AA58-0F46E0D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E763F-46B1-AC4B-871F-58F38AF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47C6442-4634-0A48-B274-46CBACDA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0700"/>
            <a:ext cx="8636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291CFC-E3B9-834E-A9AE-1E898E2F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8503B60-3603-FD48-A50B-767449A0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092200"/>
            <a:ext cx="8293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45298-D150-1546-B602-3E88D23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A622C2C-0B06-264D-9057-499CE905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20700"/>
            <a:ext cx="8153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8E911-D8F6-5147-8E43-EFF342E6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A3725B-EF20-9542-A48C-97D9725B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50800"/>
            <a:ext cx="87503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64604-0E8E-D948-B247-445928BE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13649FC-1276-064A-91BF-E2A201C2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996950"/>
            <a:ext cx="8216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8E821-3C38-9B42-B260-95A8273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13E899E-B87F-C24A-9BFD-6857FF57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603250"/>
            <a:ext cx="79883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6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373A83F-41A6-5A45-A9C4-04198CB8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4" y="643466"/>
            <a:ext cx="870479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B47C3-B54B-AA42-8BDF-DFD69172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8DB98-4A0A-4947-8745-95734452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8BF7FC-BA15-264D-9399-27223940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39800"/>
            <a:ext cx="8305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3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4BED54-59C8-A04F-A2CB-B97C630A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4" y="643466"/>
            <a:ext cx="8985592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FB89A-6AD0-724D-84C7-F4B2F17B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AA234-CB2D-814B-B30B-169A81D8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23B77B0-51A2-014E-A770-42A68C0C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50850"/>
            <a:ext cx="8458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2F9E2-BDB1-8E4C-ADAE-A991913E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157D68E-245F-944D-8CE5-54B02675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98500"/>
            <a:ext cx="81407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65D9B-F588-684B-9AF3-7638D28C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1B31F1-8205-C447-AEAC-2DF97C85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463550"/>
            <a:ext cx="82042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3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B8535-325C-724B-96F3-02B49FFF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A633F-9C89-D34D-8BD0-72F76906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584200"/>
            <a:ext cx="8216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3EEC6-2CCB-FE4C-AF42-5112D55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E1356B1-6F5C-684C-ADED-686B0846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603250"/>
            <a:ext cx="8445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6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3135E-C631-DF48-9A04-4B81F9D6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8D46B8F-1F53-ED4B-861A-1DA88C17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184150"/>
            <a:ext cx="82423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2" ma:contentTypeDescription="Створення нового документа." ma:contentTypeScope="" ma:versionID="573eb0eda8049cdf231e88b50dca07ec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c451d794f8aa06f07441bc1959bc52ae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407C13-10C3-4CFE-ABF8-9CFE67B183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4FB93D-E113-415B-AD7B-37476E8B5F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8282B8-F62B-4154-97D2-7572DCF9E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84f23-cf46-4070-90a2-f21f2c37a0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Ярослав Чабанюк</cp:lastModifiedBy>
  <cp:revision>11</cp:revision>
  <dcterms:created xsi:type="dcterms:W3CDTF">2018-03-30T23:34:36Z</dcterms:created>
  <dcterms:modified xsi:type="dcterms:W3CDTF">2022-05-15T19:18:49Z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