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59" r:id="rId5"/>
    <p:sldId id="260" r:id="rId6"/>
    <p:sldId id="258" r:id="rId7"/>
    <p:sldId id="261" r:id="rId8"/>
    <p:sldId id="262" r:id="rId9"/>
    <p:sldId id="263" r:id="rId10"/>
    <p:sldId id="265" r:id="rId11"/>
    <p:sldId id="264" r:id="rId12"/>
    <p:sldId id="266" r:id="rId13"/>
    <p:sldId id="269" r:id="rId14"/>
    <p:sldId id="267" r:id="rId15"/>
    <p:sldId id="289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0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A19EB-71DB-4FF3-9947-CE2B7AB46A72}" v="3" dt="2022-06-05T10:56:24.069"/>
    <p1510:client id="{ABBC7BCC-D9B8-4EE4-9598-C599A86880AE}" v="9" dt="2022-06-04T09:21:14.182"/>
    <p1510:client id="{E9E989E9-87B5-4275-8B0F-F6ADC3AA19AA}" v="2" dt="2022-02-21T17:05:04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7"/>
    <p:restoredTop sz="93694"/>
  </p:normalViewPr>
  <p:slideViewPr>
    <p:cSldViewPr snapToGrid="0" snapToObjects="1">
      <p:cViewPr varScale="1">
        <p:scale>
          <a:sx n="61" d="100"/>
          <a:sy n="61" d="100"/>
        </p:scale>
        <p:origin x="248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Христина Павліковська" userId="S::khrystyna.pavlikovska@lnu.edu.ua::d87c9307-e184-476d-a84f-a3ac8f7f88b9" providerId="AD" clId="Web-{E9E989E9-87B5-4275-8B0F-F6ADC3AA19AA}"/>
    <pc:docChg chg="modSld">
      <pc:chgData name="Христина Павліковська" userId="S::khrystyna.pavlikovska@lnu.edu.ua::d87c9307-e184-476d-a84f-a3ac8f7f88b9" providerId="AD" clId="Web-{E9E989E9-87B5-4275-8B0F-F6ADC3AA19AA}" dt="2022-02-21T17:05:04.131" v="1" actId="1076"/>
      <pc:docMkLst>
        <pc:docMk/>
      </pc:docMkLst>
      <pc:sldChg chg="modSp">
        <pc:chgData name="Христина Павліковська" userId="S::khrystyna.pavlikovska@lnu.edu.ua::d87c9307-e184-476d-a84f-a3ac8f7f88b9" providerId="AD" clId="Web-{E9E989E9-87B5-4275-8B0F-F6ADC3AA19AA}" dt="2022-02-21T17:05:04.131" v="1" actId="1076"/>
        <pc:sldMkLst>
          <pc:docMk/>
          <pc:sldMk cId="679449171" sldId="259"/>
        </pc:sldMkLst>
        <pc:picChg chg="mod">
          <ac:chgData name="Христина Павліковська" userId="S::khrystyna.pavlikovska@lnu.edu.ua::d87c9307-e184-476d-a84f-a3ac8f7f88b9" providerId="AD" clId="Web-{E9E989E9-87B5-4275-8B0F-F6ADC3AA19AA}" dt="2022-02-21T17:05:04.131" v="1" actId="1076"/>
          <ac:picMkLst>
            <pc:docMk/>
            <pc:sldMk cId="679449171" sldId="259"/>
            <ac:picMk id="3" creationId="{00000000-0000-0000-0000-000000000000}"/>
          </ac:picMkLst>
        </pc:picChg>
      </pc:sldChg>
    </pc:docChg>
  </pc:docChgLst>
  <pc:docChgLst>
    <pc:chgData name="Володимир Зровко" userId="S::volodymyr.zrovko@lnu.edu.ua::e8cc94ad-ce77-4c5a-8904-e808b01f02b0" providerId="AD" clId="Web-{A32A19EB-71DB-4FF3-9947-CE2B7AB46A72}"/>
    <pc:docChg chg="modSld">
      <pc:chgData name="Володимир Зровко" userId="S::volodymyr.zrovko@lnu.edu.ua::e8cc94ad-ce77-4c5a-8904-e808b01f02b0" providerId="AD" clId="Web-{A32A19EB-71DB-4FF3-9947-CE2B7AB46A72}" dt="2022-06-05T10:56:23.741" v="1" actId="1076"/>
      <pc:docMkLst>
        <pc:docMk/>
      </pc:docMkLst>
      <pc:sldChg chg="modSp">
        <pc:chgData name="Володимир Зровко" userId="S::volodymyr.zrovko@lnu.edu.ua::e8cc94ad-ce77-4c5a-8904-e808b01f02b0" providerId="AD" clId="Web-{A32A19EB-71DB-4FF3-9947-CE2B7AB46A72}" dt="2022-06-05T10:56:23.741" v="1" actId="1076"/>
        <pc:sldMkLst>
          <pc:docMk/>
          <pc:sldMk cId="1360335373" sldId="261"/>
        </pc:sldMkLst>
        <pc:picChg chg="mod">
          <ac:chgData name="Володимир Зровко" userId="S::volodymyr.zrovko@lnu.edu.ua::e8cc94ad-ce77-4c5a-8904-e808b01f02b0" providerId="AD" clId="Web-{A32A19EB-71DB-4FF3-9947-CE2B7AB46A72}" dt="2022-06-05T10:56:23.741" v="1" actId="1076"/>
          <ac:picMkLst>
            <pc:docMk/>
            <pc:sldMk cId="1360335373" sldId="261"/>
            <ac:picMk id="3" creationId="{00000000-0000-0000-0000-000000000000}"/>
          </ac:picMkLst>
        </pc:picChg>
      </pc:sldChg>
    </pc:docChg>
  </pc:docChgLst>
  <pc:docChgLst>
    <pc:chgData name="Роман Дуткевич" userId="S::roman.dutkevych@lnu.edu.ua::89965491-a35b-40b1-8caf-f8d60f753655" providerId="AD" clId="Web-{ABBC7BCC-D9B8-4EE4-9598-C599A86880AE}"/>
    <pc:docChg chg="modSld">
      <pc:chgData name="Роман Дуткевич" userId="S::roman.dutkevych@lnu.edu.ua::89965491-a35b-40b1-8caf-f8d60f753655" providerId="AD" clId="Web-{ABBC7BCC-D9B8-4EE4-9598-C599A86880AE}" dt="2022-06-04T09:21:14.182" v="8" actId="1076"/>
      <pc:docMkLst>
        <pc:docMk/>
      </pc:docMkLst>
      <pc:sldChg chg="modSp">
        <pc:chgData name="Роман Дуткевич" userId="S::roman.dutkevych@lnu.edu.ua::89965491-a35b-40b1-8caf-f8d60f753655" providerId="AD" clId="Web-{ABBC7BCC-D9B8-4EE4-9598-C599A86880AE}" dt="2022-06-04T09:19:17.867" v="4" actId="14100"/>
        <pc:sldMkLst>
          <pc:docMk/>
          <pc:sldMk cId="1065029788" sldId="258"/>
        </pc:sldMkLst>
        <pc:picChg chg="mod">
          <ac:chgData name="Роман Дуткевич" userId="S::roman.dutkevych@lnu.edu.ua::89965491-a35b-40b1-8caf-f8d60f753655" providerId="AD" clId="Web-{ABBC7BCC-D9B8-4EE4-9598-C599A86880AE}" dt="2022-06-04T09:19:17.867" v="4" actId="14100"/>
          <ac:picMkLst>
            <pc:docMk/>
            <pc:sldMk cId="1065029788" sldId="258"/>
            <ac:picMk id="3" creationId="{00000000-0000-0000-0000-000000000000}"/>
          </ac:picMkLst>
        </pc:picChg>
      </pc:sldChg>
      <pc:sldChg chg="modSp">
        <pc:chgData name="Роман Дуткевич" userId="S::roman.dutkevych@lnu.edu.ua::89965491-a35b-40b1-8caf-f8d60f753655" providerId="AD" clId="Web-{ABBC7BCC-D9B8-4EE4-9598-C599A86880AE}" dt="2022-06-04T09:19:06.602" v="3" actId="1076"/>
        <pc:sldMkLst>
          <pc:docMk/>
          <pc:sldMk cId="679449171" sldId="259"/>
        </pc:sldMkLst>
        <pc:picChg chg="mod">
          <ac:chgData name="Роман Дуткевич" userId="S::roman.dutkevych@lnu.edu.ua::89965491-a35b-40b1-8caf-f8d60f753655" providerId="AD" clId="Web-{ABBC7BCC-D9B8-4EE4-9598-C599A86880AE}" dt="2022-06-04T09:19:06.602" v="3" actId="1076"/>
          <ac:picMkLst>
            <pc:docMk/>
            <pc:sldMk cId="679449171" sldId="259"/>
            <ac:picMk id="3" creationId="{00000000-0000-0000-0000-000000000000}"/>
          </ac:picMkLst>
        </pc:picChg>
        <pc:picChg chg="mod">
          <ac:chgData name="Роман Дуткевич" userId="S::roman.dutkevych@lnu.edu.ua::89965491-a35b-40b1-8caf-f8d60f753655" providerId="AD" clId="Web-{ABBC7BCC-D9B8-4EE4-9598-C599A86880AE}" dt="2022-06-04T09:19:03.555" v="2" actId="1076"/>
          <ac:picMkLst>
            <pc:docMk/>
            <pc:sldMk cId="679449171" sldId="259"/>
            <ac:picMk id="4" creationId="{00000000-0000-0000-0000-000000000000}"/>
          </ac:picMkLst>
        </pc:picChg>
      </pc:sldChg>
      <pc:sldChg chg="modSp">
        <pc:chgData name="Роман Дуткевич" userId="S::roman.dutkevych@lnu.edu.ua::89965491-a35b-40b1-8caf-f8d60f753655" providerId="AD" clId="Web-{ABBC7BCC-D9B8-4EE4-9598-C599A86880AE}" dt="2022-06-04T09:21:14.182" v="8" actId="1076"/>
        <pc:sldMkLst>
          <pc:docMk/>
          <pc:sldMk cId="1312772216" sldId="270"/>
        </pc:sldMkLst>
        <pc:picChg chg="mod">
          <ac:chgData name="Роман Дуткевич" userId="S::roman.dutkevych@lnu.edu.ua::89965491-a35b-40b1-8caf-f8d60f753655" providerId="AD" clId="Web-{ABBC7BCC-D9B8-4EE4-9598-C599A86880AE}" dt="2022-06-04T09:21:12.198" v="7" actId="1076"/>
          <ac:picMkLst>
            <pc:docMk/>
            <pc:sldMk cId="1312772216" sldId="270"/>
            <ac:picMk id="3" creationId="{00000000-0000-0000-0000-000000000000}"/>
          </ac:picMkLst>
        </pc:picChg>
        <pc:picChg chg="mod">
          <ac:chgData name="Роман Дуткевич" userId="S::roman.dutkevych@lnu.edu.ua::89965491-a35b-40b1-8caf-f8d60f753655" providerId="AD" clId="Web-{ABBC7BCC-D9B8-4EE4-9598-C599A86880AE}" dt="2022-06-04T09:21:14.182" v="8" actId="1076"/>
          <ac:picMkLst>
            <pc:docMk/>
            <pc:sldMk cId="1312772216" sldId="270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F6D43-26D1-194D-ABCF-423917420EB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863F7-D2B3-A84E-B6EC-9544FEB3E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863F7-D2B3-A84E-B6EC-9544FEB3EE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CE90-86C3-4241-B950-EC3B92EECA1A}" type="datetime1">
              <a:rPr lang="uk-UA" smtClean="0"/>
              <a:t>05.06.2022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7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43FF-39CA-0A48-A582-94D785357715}" type="datetime1">
              <a:rPr lang="uk-UA" smtClean="0"/>
              <a:t>05.06.2022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41-4418-E345-A6D0-4ADFA58D9CED}" type="datetime1">
              <a:rPr lang="uk-UA" smtClean="0"/>
              <a:t>05.06.2022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840C-86DB-294D-A416-3FB4A7668C25}" type="datetime1">
              <a:rPr lang="uk-UA" smtClean="0"/>
              <a:t>05.06.2022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5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282C-F632-DE47-A162-430D651C518E}" type="datetime1">
              <a:rPr lang="uk-UA" smtClean="0"/>
              <a:t>05.06.2022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2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A1BB-AC5A-4243-B4EF-C901BF1514BD}" type="datetime1">
              <a:rPr lang="uk-UA" smtClean="0"/>
              <a:t>05.06.2022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0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0FF6-435C-7E43-8F2B-981D664C802B}" type="datetime1">
              <a:rPr lang="uk-UA" smtClean="0"/>
              <a:t>05.06.2022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3E81-F004-1240-A395-ABDF29DCCAA5}" type="datetime1">
              <a:rPr lang="uk-UA" smtClean="0"/>
              <a:t>05.06.2022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2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B27-8682-A644-B984-EBCF97F2C66E}" type="datetime1">
              <a:rPr lang="uk-UA" smtClean="0"/>
              <a:t>05.06.2022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4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536B-ACB9-9548-BC66-048DA4D827C2}" type="datetime1">
              <a:rPr lang="uk-UA" smtClean="0"/>
              <a:t>05.06.2022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5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E2C5-3E42-1242-9EE6-8E6F15048A19}" type="datetime1">
              <a:rPr lang="uk-UA" smtClean="0"/>
              <a:t>05.06.2022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4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BB42-D29B-C04F-B65B-422F3D87C353}" type="datetime1">
              <a:rPr lang="uk-UA" smtClean="0"/>
              <a:t>05.06.2022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ACDF-F583-4F44-B273-E05828AE4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30" y="772438"/>
            <a:ext cx="8191500" cy="203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01" y="2848280"/>
            <a:ext cx="826509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4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93900"/>
            <a:ext cx="80772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4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6702"/>
            <a:ext cx="8128000" cy="2324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27" y="2628900"/>
            <a:ext cx="8102600" cy="800100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3846E328-F590-C545-B8D0-3172D10B4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526" y="3511733"/>
            <a:ext cx="8102599" cy="179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8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A5075F3-47A6-4B4D-A102-2B939CD0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88880"/>
            <a:ext cx="10905066" cy="42802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93204E-EE88-4748-9C37-FF78DCBE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90ACDF-F583-4F44-B273-E05828AE480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422400"/>
            <a:ext cx="8153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42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28" y="1587286"/>
            <a:ext cx="8128000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03" y="2947815"/>
            <a:ext cx="81407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7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930400"/>
            <a:ext cx="80899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45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663700"/>
            <a:ext cx="81407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1790700"/>
            <a:ext cx="8166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3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4" y="291830"/>
            <a:ext cx="10828506" cy="606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8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7" y="719848"/>
            <a:ext cx="10311319" cy="387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2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511300"/>
            <a:ext cx="79756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9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3" y="350196"/>
            <a:ext cx="11361907" cy="60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6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4" y="0"/>
            <a:ext cx="11225720" cy="55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6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D0739C8-027D-944C-9FA1-6DC83551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5" y="643466"/>
            <a:ext cx="10413210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203E69-C571-4742-BEC2-4D489137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90ACDF-F583-4F44-B273-E05828AE4808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36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1" y="183204"/>
            <a:ext cx="11381362" cy="28323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1" y="3015574"/>
            <a:ext cx="11381361" cy="33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56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7" y="797667"/>
            <a:ext cx="10914434" cy="46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369651"/>
            <a:ext cx="11614826" cy="51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36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8" y="311285"/>
            <a:ext cx="11439728" cy="5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1447800"/>
            <a:ext cx="8178800" cy="41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2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685800"/>
            <a:ext cx="8102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981200"/>
            <a:ext cx="81026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0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006600"/>
            <a:ext cx="8128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727200"/>
            <a:ext cx="81153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3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1320800"/>
            <a:ext cx="81788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4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ACDF-F583-4F44-B273-E05828AE4808}" type="slidenum">
              <a:rPr lang="en-US" dirty="0" smtClean="0"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549400"/>
            <a:ext cx="81026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3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465603ABE4C9043B881E97B307DE2DB" ma:contentTypeVersion="5" ma:contentTypeDescription="Створення нового документа." ma:contentTypeScope="" ma:versionID="f5f0a7cb9706f6d3924e9c5e2f6c7cab">
  <xsd:schema xmlns:xsd="http://www.w3.org/2001/XMLSchema" xmlns:xs="http://www.w3.org/2001/XMLSchema" xmlns:p="http://schemas.microsoft.com/office/2006/metadata/properties" xmlns:ns2="f1084f23-cf46-4070-90a2-f21f2c37a0ce" targetNamespace="http://schemas.microsoft.com/office/2006/metadata/properties" ma:root="true" ma:fieldsID="d61142671efcdec13f361e13f775e23f" ns2:_="">
    <xsd:import namespace="f1084f23-cf46-4070-90a2-f21f2c37a0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84f23-cf46-4070-90a2-f21f2c37a0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F385F5-D586-47F5-9055-3CF480EA90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7BA536-C6A3-41A8-9137-1A20F38051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084f23-cf46-4070-90a2-f21f2c37a0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ABEAFE-CB9A-4C19-B997-613EB361E1F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27</Words>
  <Application>Microsoft Office PowerPoint</Application>
  <PresentationFormat>Широкоэкранный</PresentationFormat>
  <Paragraphs>27</Paragraphs>
  <Slides>26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Ярослав Чабанюк</cp:lastModifiedBy>
  <cp:revision>20</cp:revision>
  <dcterms:created xsi:type="dcterms:W3CDTF">2018-03-19T10:31:34Z</dcterms:created>
  <dcterms:modified xsi:type="dcterms:W3CDTF">2022-06-05T10:56:31Z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0x010100A465603ABE4C9043B881E97B307DE2DB</vt:lpwstr>
  </property>
</Properties>
</file>