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5"/>
    <p:restoredTop sz="93567"/>
  </p:normalViewPr>
  <p:slideViewPr>
    <p:cSldViewPr snapToGrid="0" snapToObjects="1">
      <p:cViewPr varScale="1">
        <p:scale>
          <a:sx n="72" d="100"/>
          <a:sy n="72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4B77-CF1B-1F4D-9309-9112ACF7931F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9119-B8AA-DC40-8ACC-B3F8D88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29B-43A4-D342-945F-921A86C127D4}" type="datetime1">
              <a:rPr lang="uk-UA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C87-42B7-A94C-A107-433DBDA6B2C1}" type="datetime1">
              <a:rPr lang="uk-UA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68B8-AAA2-044A-A43B-B19B8D1E2C81}" type="datetime1">
              <a:rPr lang="uk-UA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8E17-5AB4-6942-8D01-134F49570A68}" type="datetime1">
              <a:rPr lang="uk-UA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F44-0BC3-8B4A-95C3-0A7AE23EB87A}" type="datetime1">
              <a:rPr lang="uk-UA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93CB-3145-7C48-B121-00AADD3BBCD5}" type="datetime1">
              <a:rPr lang="uk-UA" smtClean="0"/>
              <a:t>28.05.21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39A-A98B-2144-952E-27A7EE55E13B}" type="datetime1">
              <a:rPr lang="uk-UA" smtClean="0"/>
              <a:t>28.05.21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D8E-7167-434B-9B82-C9692FFDFB29}" type="datetime1">
              <a:rPr lang="uk-UA" smtClean="0"/>
              <a:t>28.05.21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0E9-05BA-4D4A-B8DC-0CD90CE91732}" type="datetime1">
              <a:rPr lang="uk-UA" smtClean="0"/>
              <a:t>28.05.21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A5E2-11FA-1B44-B4B0-0EA678ECED5E}" type="datetime1">
              <a:rPr lang="uk-UA" smtClean="0"/>
              <a:t>28.05.21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9F4E-D0AA-4342-99FD-95128A121DE2}" type="datetime1">
              <a:rPr lang="uk-UA" smtClean="0"/>
              <a:t>28.05.21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A964-7FA6-9F49-84B2-7CFB7E66CB47}" type="datetime1">
              <a:rPr lang="uk-UA" smtClean="0"/>
              <a:t>28.05.21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1A979E-6F54-ED41-8A5A-D5CF5116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647700"/>
            <a:ext cx="9436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AC943-E5F8-AC48-9443-1E56D59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39A63DC-A948-6546-A2F3-02AE58B4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4450"/>
            <a:ext cx="93726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776DE-562A-474C-817A-6FD16F93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DF6607-F9A2-3642-8A05-CD0D3ADA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25500"/>
            <a:ext cx="94869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A8477-0FE2-1B43-8226-8586451C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8E821C-BC27-2D4D-AD11-C5665D7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83" y="0"/>
            <a:ext cx="8578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CB4EA-038B-254D-8684-46C8FF1B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F4568FA-6757-4E4A-9646-D5C8428D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01650"/>
            <a:ext cx="9347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B92EB-DCD5-3F43-B7D2-A8E6F8A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03F524-F021-194E-8DEE-F29D5F30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27000"/>
            <a:ext cx="93091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65A2F-9262-CA4A-810A-A08AA3A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242C64D-ABC6-884C-86BF-81F57207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704850"/>
            <a:ext cx="934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3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A041E-DAA2-CD4A-B3BF-0CD7594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44EEA2A-DB84-C840-89C3-C959FB45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9850"/>
            <a:ext cx="9182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7F022E-4062-DB49-B754-9F494CAA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018D4AA-9F88-D941-A4D0-D65844C1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62000"/>
            <a:ext cx="9220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709F8-2952-634E-9909-2B3740A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3BB3A4-D223-2C40-AD09-CAD14D77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56" y="0"/>
            <a:ext cx="913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64D17-E885-B442-9443-A05F7F10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31D22F7-AD09-C34B-AAF2-DBD9AB48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514350"/>
            <a:ext cx="9398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ewspaper, screenshot, document&#10;&#10;Description automatically generated">
            <a:extLst>
              <a:ext uri="{FF2B5EF4-FFF2-40B4-BE49-F238E27FC236}">
                <a16:creationId xmlns:a16="http://schemas.microsoft.com/office/drawing/2014/main" id="{1CA9C6F5-60F1-314F-A66F-8CF55C8B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5388E-F44A-1841-9DD8-0EEB53A1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15728-5B90-D349-8930-D51075F4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2C91F48-B8CB-8948-A46A-14A36527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03200"/>
            <a:ext cx="95504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2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05E4F-72AD-824F-A9A9-8A481D8F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D4A448-DE7B-904D-AF4F-B6C01745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520700"/>
            <a:ext cx="94361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5D1FB-8FDE-284A-A247-3B1EF69F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A close - up of a document&#10;&#10;Description automatically generated with low confidence">
            <a:extLst>
              <a:ext uri="{FF2B5EF4-FFF2-40B4-BE49-F238E27FC236}">
                <a16:creationId xmlns:a16="http://schemas.microsoft.com/office/drawing/2014/main" id="{0EB9B824-C93A-C949-BD17-A83AA5E9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33350"/>
            <a:ext cx="93218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1D595-178A-7446-96C1-64408ABB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0BBE1E-8DBB-0D4E-AB5B-67260C75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52450"/>
            <a:ext cx="927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60358-53F6-4346-9451-FB534913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A close - up of a document&#10;&#10;Description automatically generated with low confidence">
            <a:extLst>
              <a:ext uri="{FF2B5EF4-FFF2-40B4-BE49-F238E27FC236}">
                <a16:creationId xmlns:a16="http://schemas.microsoft.com/office/drawing/2014/main" id="{0C42283E-DEE0-8B41-82DC-A15A010C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03200"/>
            <a:ext cx="92075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5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15C13-7743-684A-A3B8-E8BDA6AC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AD5B2A1-AD7A-3B40-9660-6646E5E6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01650"/>
            <a:ext cx="94107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1F145-94F3-6345-BAFA-6A6B8102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2824F67-91AB-0B44-9D3C-985D9217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1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165B8-80F6-6B45-9950-C9A5291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46A82A4-0EE4-7D49-9571-47DE1BA0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609600"/>
            <a:ext cx="9309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1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D2274-CE95-C046-ADB3-88DF983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7E84F77-9E00-5840-9383-CAB5D9AA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63500"/>
            <a:ext cx="9359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3CF6F-4ED7-AE49-B32D-4FC544B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A picture containing text, newspaper, document&#10;&#10;Description automatically generated">
            <a:extLst>
              <a:ext uri="{FF2B5EF4-FFF2-40B4-BE49-F238E27FC236}">
                <a16:creationId xmlns:a16="http://schemas.microsoft.com/office/drawing/2014/main" id="{81979AF4-509F-AA45-8F78-AA687ED6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869950"/>
            <a:ext cx="92456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380CB-49B7-FC43-98AF-8552C78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E2E6C-0325-5442-A435-5EB15E2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419100"/>
            <a:ext cx="9321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6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C9DD5-1CEE-9548-B98F-1A3C8351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 descr="A close - up of a document&#10;&#10;Description automatically generated with low confidence">
            <a:extLst>
              <a:ext uri="{FF2B5EF4-FFF2-40B4-BE49-F238E27FC236}">
                <a16:creationId xmlns:a16="http://schemas.microsoft.com/office/drawing/2014/main" id="{90C706B0-E98F-CD4C-A850-C7695C50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8" y="0"/>
            <a:ext cx="9269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F1DD1-4C44-7D43-A357-0C1184A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close - up of a document&#10;&#10;Description automatically generated with low confidence">
            <a:extLst>
              <a:ext uri="{FF2B5EF4-FFF2-40B4-BE49-F238E27FC236}">
                <a16:creationId xmlns:a16="http://schemas.microsoft.com/office/drawing/2014/main" id="{A6F9E6D9-5D53-6D49-AC84-96798614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"/>
            <a:ext cx="92202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7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7A773-55D1-6B44-A06A-62DAD33F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79C6FFB-7AA2-3D41-8D27-775B3952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50800"/>
            <a:ext cx="92329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7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713FF-030D-E648-AC1B-020BD532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B8B807-1E18-484E-B620-FEB6D282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35000"/>
            <a:ext cx="90932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52DA2-F9C9-AB4B-B541-B98FC11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F09F608-182C-3C4C-B472-1399F352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15900"/>
            <a:ext cx="9410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07A6ED-DE2B-264C-9CD8-D90EC365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DD6AA84-0001-784F-BB8E-8202C03B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65100"/>
            <a:ext cx="94869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AA31A-0503-044B-BFF8-10987E52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9689261-34FB-4E42-AD6D-01E2899C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615950"/>
            <a:ext cx="95758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5" ma:contentTypeDescription="Створення нового документа." ma:contentTypeScope="" ma:versionID="f5f0a7cb9706f6d3924e9c5e2f6c7cab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d61142671efcdec13f361e13f775e23f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239E8-4EB7-4CB3-9611-201D309FC23C}"/>
</file>

<file path=customXml/itemProps2.xml><?xml version="1.0" encoding="utf-8"?>
<ds:datastoreItem xmlns:ds="http://schemas.openxmlformats.org/officeDocument/2006/customXml" ds:itemID="{5301C599-1C4E-41D5-AD0D-71DC67138A19}"/>
</file>

<file path=customXml/itemProps3.xml><?xml version="1.0" encoding="utf-8"?>
<ds:datastoreItem xmlns:ds="http://schemas.openxmlformats.org/officeDocument/2006/customXml" ds:itemID="{92724B94-078D-4858-9517-5A9F6EFAB67C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Macintosh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Ярослав Чабанюк</cp:lastModifiedBy>
  <cp:revision>10</cp:revision>
  <dcterms:created xsi:type="dcterms:W3CDTF">2018-03-30T23:34:36Z</dcterms:created>
  <dcterms:modified xsi:type="dcterms:W3CDTF">2021-05-28T20:48:33Z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