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7"/>
    <p:restoredTop sz="93686"/>
  </p:normalViewPr>
  <p:slideViewPr>
    <p:cSldViewPr snapToGrid="0" snapToObjects="1">
      <p:cViewPr varScale="1">
        <p:scale>
          <a:sx n="19" d="100"/>
          <a:sy n="19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77-CF1B-1F4D-9309-9112ACF7931F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9119-B8AA-DC40-8ACC-B3F8D88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A9119-B8AA-DC40-8ACC-B3F8D8839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29B-43A4-D342-945F-921A86C127D4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C87-42B7-A94C-A107-433DBDA6B2C1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68B8-AAA2-044A-A43B-B19B8D1E2C81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8E17-5AB4-6942-8D01-134F49570A68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F44-0BC3-8B4A-95C3-0A7AE23EB87A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3CB-3145-7C48-B121-00AADD3BBCD5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39A-A98B-2144-952E-27A7EE55E13B}" type="datetime1">
              <a:rPr lang="uk-UA" smtClean="0"/>
              <a:t>14.02.21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D8E-7167-434B-9B82-C9692FFDFB29}" type="datetime1">
              <a:rPr lang="uk-UA" smtClean="0"/>
              <a:t>14.02.21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0E9-05BA-4D4A-B8DC-0CD90CE91732}" type="datetime1">
              <a:rPr lang="uk-UA" smtClean="0"/>
              <a:t>14.02.21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A5E2-11FA-1B44-B4B0-0EA678ECED5E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9F4E-D0AA-4342-99FD-95128A121DE2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A964-7FA6-9F49-84B2-7CFB7E66CB47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54C9D3-8179-F74C-A469-8326C934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571500"/>
            <a:ext cx="8356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930E5-9967-8543-AEC0-45D04FCB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5D1A14-5ABD-184C-ACA4-3E2C66FC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30200"/>
            <a:ext cx="82804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C4EB5F2-0F4A-BD4E-A579-28E6870C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8717A-E018-6449-9CCA-4E7EF19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CC0EE1-09D2-FE4C-9EC0-42BD96CF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6C307-1234-CA4C-9FE8-A669FF8F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CCA5DE9-0A88-0343-B523-B7FC63A9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FF0BF-D9CA-E347-8778-B02B1D3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B79E1-CAD2-B244-9CD5-ADFD022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D27923-9C1D-D848-9D37-FC7FF89E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4950"/>
            <a:ext cx="8318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02CD86C8-E3BB-E142-8D0C-1033073C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7" y="643466"/>
            <a:ext cx="8505445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7C1F8-4DD5-D248-976D-89034CB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459D35A-2EE3-0D4E-B569-32AA0237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7" y="643466"/>
            <a:ext cx="8473106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2BA85-3526-A84B-A198-BFAE89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6A34230-DADB-5D40-B4E7-36A84270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9" y="643466"/>
            <a:ext cx="867092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3AE26-AA21-604F-85E8-A8E9E76A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77165-9968-F843-A912-40329B70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2779186-218A-484C-83A1-4F668EE5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654050"/>
            <a:ext cx="8559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35AC-BDF6-EC42-B048-47BFD0E4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80C1984-22A3-E04B-99BD-E0244F40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17500"/>
            <a:ext cx="85852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D5042A2-1ADC-F347-A86C-DA3A0557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8A92E-E170-F14A-A861-9CCE8344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3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5380AA2-2BF2-A443-97A9-F04D85BE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B366B-065E-7C4B-9D72-E54187B2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C9A5A13-AC6E-464B-81EC-550AFEA6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4" y="643466"/>
            <a:ext cx="870479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11F56-DEF2-D346-A9BE-B11E6DC7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6A17A1F-3D6F-A74F-834E-A794E430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4" y="643466"/>
            <a:ext cx="898559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16EA0-A6D4-964D-9B46-3E8E0FE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9CA51-0B23-4C41-97D2-2D0BB5D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A6B0BBA-C2D6-BD42-A492-4EC3B2EA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03200"/>
            <a:ext cx="84963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F01FA-6505-3745-8398-1F28700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804115-7101-E444-9F4D-04BB6EF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79450"/>
            <a:ext cx="8331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BE2EB-EF43-654D-BC05-8A99374D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F443608-A5B1-0445-8112-D5D875E0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98450"/>
            <a:ext cx="83312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7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C317AB3-BCE6-B84F-BB98-9E981296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2B1B2-419F-E34A-AB4B-EE573BF7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963CF-3B51-6148-8043-663DB27C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6C192D0-BA90-D44E-B847-196932A1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412750"/>
            <a:ext cx="84328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9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EF1B7-B900-B849-8023-B75814B0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604EDD-BD13-2740-8F4A-760828A5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0050"/>
            <a:ext cx="8534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8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C6687-FD98-0241-960F-5BEABB0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C2CBBC5-ADCC-5948-B6D1-0FCFD9FF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565150"/>
            <a:ext cx="83566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1D3599-9618-CD44-AC44-321C0126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9" y="643466"/>
            <a:ext cx="973112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0A577-7982-4E49-876E-4299814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10F2029-7CC7-7446-A473-D8973520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A4AE1-8FAE-CD4F-A583-D287249A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3C1E1-5E78-6C4C-9F80-803A641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8333FA-AC03-2144-96EE-E238A736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54000"/>
            <a:ext cx="83566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8BC51-3606-444D-9C34-A1F19DD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8B413C-77C2-0449-8C1A-83DDD3C6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96850"/>
            <a:ext cx="82169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6F62B6-6739-7446-A958-FADF5E74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AEC76-14E9-124A-8AF2-8CD0E491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769BC-05DC-4146-A3CF-B729708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FF0542-242C-894C-87CA-DAF43768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76250"/>
            <a:ext cx="8128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990A58A-D41A-5643-B593-CF0D8931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6"/>
            <a:ext cx="8409158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664BE-96A5-AF44-9726-6438542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93600-FBFD-A147-AF7C-02CECDAB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634FCD2-1B3E-B643-BE15-67447F74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49250"/>
            <a:ext cx="83566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46D805D4-757C-3842-A91A-50B9592B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E4F96-A035-9245-89D4-16A2CE9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0" ma:contentTypeDescription="Створення нового документа." ma:contentTypeScope="" ma:versionID="dcf5a960dd8947fdcf6f43a66d492a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f58b40b34c4d0b3ff59a7a9da6183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CB394F-568D-43A3-9462-6F5C238A9780}"/>
</file>

<file path=customXml/itemProps2.xml><?xml version="1.0" encoding="utf-8"?>
<ds:datastoreItem xmlns:ds="http://schemas.openxmlformats.org/officeDocument/2006/customXml" ds:itemID="{A21EA6D7-5BF2-449C-AE5F-95BF4EA69046}"/>
</file>

<file path=customXml/itemProps3.xml><?xml version="1.0" encoding="utf-8"?>
<ds:datastoreItem xmlns:ds="http://schemas.openxmlformats.org/officeDocument/2006/customXml" ds:itemID="{DA209632-2B51-4827-987B-8B788A566F83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Macintosh PowerPoint</Application>
  <PresentationFormat>Widescreen</PresentationFormat>
  <Paragraphs>32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7</cp:revision>
  <dcterms:created xsi:type="dcterms:W3CDTF">2018-03-30T23:34:36Z</dcterms:created>
  <dcterms:modified xsi:type="dcterms:W3CDTF">2021-02-14T13:22:40Z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