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6F737-73AE-482E-B82A-4BE1343BFA18}" v="1" dt="2022-05-31T12:57:15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49"/>
    <p:restoredTop sz="95946"/>
  </p:normalViewPr>
  <p:slideViewPr>
    <p:cSldViewPr snapToGrid="0" snapToObjects="1">
      <p:cViewPr varScale="1">
        <p:scale>
          <a:sx n="91" d="100"/>
          <a:sy n="91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Ігор Біганський" userId="S::ihor.bihanskyi@lnu.edu.ua::20030a2c-608d-4455-8796-0dfda62d6fea" providerId="AD" clId="Web-{B486F737-73AE-482E-B82A-4BE1343BFA18}"/>
    <pc:docChg chg="delSld">
      <pc:chgData name="Ігор Біганський" userId="S::ihor.bihanskyi@lnu.edu.ua::20030a2c-608d-4455-8796-0dfda62d6fea" providerId="AD" clId="Web-{B486F737-73AE-482E-B82A-4BE1343BFA18}" dt="2022-05-31T12:57:15.777" v="0"/>
      <pc:docMkLst>
        <pc:docMk/>
      </pc:docMkLst>
      <pc:sldChg chg="del">
        <pc:chgData name="Ігор Біганський" userId="S::ihor.bihanskyi@lnu.edu.ua::20030a2c-608d-4455-8796-0dfda62d6fea" providerId="AD" clId="Web-{B486F737-73AE-482E-B82A-4BE1343BFA18}" dt="2022-05-31T12:57:15.777" v="0"/>
        <pc:sldMkLst>
          <pc:docMk/>
          <pc:sldMk cId="3885183886" sldId="3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3271F-6554-6547-B564-4302885E34A3}" type="datetimeFigureOut">
              <a:rPr lang="en-UA" smtClean="0"/>
              <a:t>05/31/2022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1C62D-C1FB-9546-91E4-1D6FFA0F61E0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9129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7EDE-A87E-BB45-B248-33122E894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643F0-B4BE-8B42-BB91-626D1B039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7DF4-92FF-9E4A-936E-AB98FEA4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0E91-7EF7-8F44-94C7-64B42ED5FD94}" type="datetime1">
              <a:rPr lang="en-US" smtClean="0"/>
              <a:t>5/31/2022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85F52-1155-1346-AC1F-2C085B4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15C7-3AD7-7E40-B53D-4E8585ED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692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B986-1298-D449-8850-DAAFB4BD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3327-B848-B54B-88F9-157AECB10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0837-F6D1-9845-82BD-DCDD5380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5348C-8ADE-0340-97D0-70113A7A82E2}" type="datetime1">
              <a:rPr lang="en-US" smtClean="0"/>
              <a:t>5/31/2022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67CC-B3CD-4F4C-8B47-37E3F0D0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187C-38BA-6040-9188-978DD628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430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2B3A3-B544-DD42-8404-FE6DD2A47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79C05-C178-DE45-BD8C-3BC0F5786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7B3A-C137-3445-B3AD-78AE14E0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C9B5-153C-004C-9568-49B0E29588E5}" type="datetime1">
              <a:rPr lang="en-US" smtClean="0"/>
              <a:t>5/31/2022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48740-09A8-4646-B3AB-70FB630E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5BFE5-C869-5D44-BB70-4A93B848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4731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2B53-5317-AF4A-8676-D7EB243A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5CE3-28A6-264C-BD96-756573EC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969-3856-7B4C-BB5A-DCE767E1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CC2-69DA-AD4C-8589-A626C7B39A52}" type="datetime1">
              <a:rPr lang="en-US" smtClean="0"/>
              <a:t>5/31/2022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F3DE-9143-624B-B070-19736A5C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A620-D8C6-C342-9879-6B010FE3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6634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78BA-F55A-BC4F-8A47-757F8C7B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B9FE-AB71-2C4D-9E59-5602E485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750F5-6D23-E94C-9103-04EAEF9D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A223-B110-7C40-A8AC-E45F6C4BADA2}" type="datetime1">
              <a:rPr lang="en-US" smtClean="0"/>
              <a:t>5/31/2022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39739-0604-9F41-8931-C7B56CD6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B7A2-4AA9-7F4B-8530-339D0058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3421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57D5-29C6-244A-A63C-1C24E10E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CB23-E229-1442-96C8-B461A614B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6628E-2B8B-FD4A-9841-BECD63270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CCF8C-6AA5-214A-8533-7EAF651D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34EC-BBF1-0144-BBFE-160E50F8ADCE}" type="datetime1">
              <a:rPr lang="en-US" smtClean="0"/>
              <a:t>5/31/2022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6524-4AF1-B54B-999F-509AE0EE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478F7-7D7F-FC43-A796-F0AA9ECB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1889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57D2-BB27-6C4D-8220-725AC7D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F54D-7E6D-044D-9724-7BC0E714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71959-7903-3B44-8B81-729A3C47E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F6B9A-368B-1C4B-A815-AAA011977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70C51-04B1-CA44-B36D-0476E008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1B4D1-6839-D146-970E-039533CF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D495A-A493-4043-9A02-3408F17A055C}" type="datetime1">
              <a:rPr lang="en-US" smtClean="0"/>
              <a:t>5/31/2022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10F87-4C0E-3942-A840-FDE44726D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51DCD-C9E4-F543-9149-3A34328F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2733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BF4C-3462-7D43-8A9C-3BB61FBA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AD5EE-1DB7-0042-AFE6-058318C7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BB4FB-FBBF-D04E-8D6F-F3750F934AB2}" type="datetime1">
              <a:rPr lang="en-US" smtClean="0"/>
              <a:t>5/31/2022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119C8-9F73-9941-8AB1-339FE980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7F90D-854F-724D-A919-04D28CFE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08827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FCD72-8E74-7044-B138-0ED8A6B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C3B-AD42-C14C-A5E2-35154551C3DC}" type="datetime1">
              <a:rPr lang="en-US" smtClean="0"/>
              <a:t>5/31/2022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38BE5-6280-6148-A565-0F55916A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EAA2-3472-FC4E-96E3-E24A7F4C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670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AF28-F859-F744-B04C-29EDA83E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77D7-BF94-4141-A6EB-7BFE4798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6BAAA-DDE4-684C-B2DE-6270BF13C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0E400-A8E5-DB47-895F-1384F345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4FF0-F2E3-6D4B-BC44-2E2C1062074C}" type="datetime1">
              <a:rPr lang="en-US" smtClean="0"/>
              <a:t>5/31/2022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8AA2-A6E3-E64A-B7A9-6783FC3A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B27ED-DE27-3E41-9649-A2BF97E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2874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6204-F030-FB47-8D34-37893984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94609-E640-464C-B4D4-760908939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5A67-E9F4-CD43-9213-248AA46FB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9F107-C7D5-0A4D-A1B2-00F53EBE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E0EE-73CA-6E48-8CEF-085AD553F1EA}" type="datetime1">
              <a:rPr lang="en-US" smtClean="0"/>
              <a:t>5/31/2022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B0122-1821-134B-9D42-59D23600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20700-A03F-774F-935E-13BE3F7B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62521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6F8B7-9C84-A949-B429-124CF2FE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4D880-58EA-194D-8054-94FE18B7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4EACD-DB80-4D41-AFFA-68A6511A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5AC7B-CCF2-B347-B75F-A0268FEC8557}" type="datetime1">
              <a:rPr lang="en-US" smtClean="0"/>
              <a:t>5/31/2022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D3C8-ED25-1C40-8A57-C2C2C1627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2BD0C-FB61-7D4C-98CC-FDAFF2EAB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B61A-74B3-2049-B3B2-CFEC41492164}" type="slidenum">
              <a:rPr lang="en-UA" smtClean="0"/>
              <a:t>‹№›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021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39FE1-D7BB-D64C-885C-13C582D8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7555F19-94BD-8C4D-985E-DF81370E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07" y="0"/>
            <a:ext cx="87389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4E688-0F8E-D749-80E4-341921E5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10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500E5-5278-5341-9AC6-1F944768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509270"/>
            <a:ext cx="10035540" cy="291973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1BCFD4F-4228-D243-AEB9-12B4D42B8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" y="3429000"/>
            <a:ext cx="1003554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8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6BDB4-EDC1-1C44-BBF3-74C908D1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11</a:t>
            </a:fld>
            <a:endParaRPr lang="en-U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11B50-81A5-BC41-9306-A05DFF1F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685800"/>
            <a:ext cx="9182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2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newspaper, document, screenshot&#10;&#10;Description automatically generated">
            <a:extLst>
              <a:ext uri="{FF2B5EF4-FFF2-40B4-BE49-F238E27FC236}">
                <a16:creationId xmlns:a16="http://schemas.microsoft.com/office/drawing/2014/main" id="{DF9C28DF-BBC2-D44B-9D3A-E7C35608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5FF78-89EF-B146-B86F-30D8C9BA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13B61A-74B3-2049-B3B2-CFEC41492164}" type="slidenum">
              <a:rPr lang="en-UA" smtClean="0"/>
              <a:pPr>
                <a:spcAft>
                  <a:spcPts val="600"/>
                </a:spcAft>
              </a:pPr>
              <a:t>12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1296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A9C568-1E66-3449-8B91-22F5B5B15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13</a:t>
            </a:fld>
            <a:endParaRPr lang="en-UA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798FFAA-5ABA-EF47-99FA-D1BBA63EC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0"/>
            <a:ext cx="9001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7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A1C24C-40CE-4242-9B36-45F7BF25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14</a:t>
            </a:fld>
            <a:endParaRPr lang="en-UA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BA07E61-0E3F-024F-AEE9-EB968EBF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323850"/>
            <a:ext cx="97028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8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5E0D5-528C-944D-9912-98A56EF4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15</a:t>
            </a:fld>
            <a:endParaRPr lang="en-UA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D3F477-4681-3E4D-899D-F3E5E093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482600"/>
            <a:ext cx="9398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0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2EF60-E700-B54E-B013-CC340036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41D63D55-0E0E-5240-9A0A-4AD49EEF8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260350"/>
            <a:ext cx="9334500" cy="63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C4582-43E7-2740-8BBD-678E2456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38BF8EEC-3BB3-C849-92A4-1D361602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393700"/>
            <a:ext cx="93853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B8E1D4-F319-424B-AB92-5A56669A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A8AB5666-17F9-F54B-9A6B-ED716F542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8450"/>
            <a:ext cx="92964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2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127AB-82D8-0542-8BAA-C1B845BE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6B4D9FA-D773-8E4A-AE6E-9E829F5D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444500"/>
            <a:ext cx="94996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8B372-B831-DD4D-97F7-6F090701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93B2EEC-10EB-D74F-AFC7-3070DE37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84150"/>
            <a:ext cx="92710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8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60E5ED-C2F7-914E-87AC-D2B9ECE0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20BA8-6E12-4F40-91CE-24B4D21E190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6A27865-92DE-3F4F-A59B-DCF23F1B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622300"/>
            <a:ext cx="9398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0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90C49BFC-5568-0545-A982-49FECB92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6"/>
            <a:ext cx="10905066" cy="43620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525195-81E9-C446-9225-F65AF96E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AD20BA8-6E12-4F40-91CE-24B4D21E190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EEC34-15B1-4742-BF44-79915B59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3B61A-74B3-2049-B3B2-CFEC41492164}" type="slidenum">
              <a:rPr lang="en-UA" smtClean="0"/>
              <a:t>9</a:t>
            </a:fld>
            <a:endParaRPr lang="en-UA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8F0CB41-C31B-6441-99B8-3DA02F0D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17550"/>
            <a:ext cx="93726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50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A465603ABE4C9043B881E97B307DE2DB" ma:contentTypeVersion="5" ma:contentTypeDescription="Створення нового документа." ma:contentTypeScope="" ma:versionID="f5f0a7cb9706f6d3924e9c5e2f6c7cab">
  <xsd:schema xmlns:xsd="http://www.w3.org/2001/XMLSchema" xmlns:xs="http://www.w3.org/2001/XMLSchema" xmlns:p="http://schemas.microsoft.com/office/2006/metadata/properties" xmlns:ns2="f1084f23-cf46-4070-90a2-f21f2c37a0ce" targetNamespace="http://schemas.microsoft.com/office/2006/metadata/properties" ma:root="true" ma:fieldsID="d61142671efcdec13f361e13f775e23f" ns2:_="">
    <xsd:import namespace="f1084f23-cf46-4070-90a2-f21f2c37a0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84f23-cf46-4070-90a2-f21f2c37a0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539BEC-13C8-4FB5-8E80-A26B30D50A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582A1D-90F1-404C-9CF4-81818893F5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4E3E33-9DF0-4FFF-BAD0-0507A1259B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84f23-cf46-4070-90a2-f21f2c37a0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16</Words>
  <Application>Microsoft Office PowerPoint</Application>
  <PresentationFormat>Широкий екран</PresentationFormat>
  <Paragraphs>16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6" baseType="lpstr"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Ярослав Чабанюк</dc:creator>
  <cp:lastModifiedBy>Ярослав Чабанюк</cp:lastModifiedBy>
  <cp:revision>5</cp:revision>
  <dcterms:created xsi:type="dcterms:W3CDTF">2021-04-04T19:56:34Z</dcterms:created>
  <dcterms:modified xsi:type="dcterms:W3CDTF">2022-05-31T12:57:15Z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0x010100A465603ABE4C9043B881E97B307DE2DB</vt:lpwstr>
  </property>
</Properties>
</file>