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5946"/>
  </p:normalViewPr>
  <p:slideViewPr>
    <p:cSldViewPr snapToGrid="0" snapToObjects="1">
      <p:cViewPr varScale="1">
        <p:scale>
          <a:sx n="74" d="100"/>
          <a:sy n="74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271F-6554-6547-B564-4302885E34A3}" type="datetimeFigureOut">
              <a:rPr lang="en-UA" smtClean="0"/>
              <a:t>19.04.2021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1C62D-C1FB-9546-91E4-1D6FFA0F61E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9129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7EDE-A87E-BB45-B248-33122E894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643F0-B4BE-8B42-BB91-626D1B03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7DF4-92FF-9E4A-936E-AB98FEA4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0E91-7EF7-8F44-94C7-64B42ED5FD94}" type="datetime1">
              <a:rPr lang="en-US" smtClean="0"/>
              <a:t>4/19/21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5F52-1155-1346-AC1F-2C085B4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15C7-3AD7-7E40-B53D-4E8585ED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692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B986-1298-D449-8850-DAAFB4BD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3327-B848-B54B-88F9-157AECB10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0837-F6D1-9845-82BD-DCDD538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48C-8ADE-0340-97D0-70113A7A82E2}" type="datetime1">
              <a:rPr lang="en-US" smtClean="0"/>
              <a:t>4/19/21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67CC-B3CD-4F4C-8B47-37E3F0D0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187C-38BA-6040-9188-978DD628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430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2B3A3-B544-DD42-8404-FE6DD2A47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79C05-C178-DE45-BD8C-3BC0F578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7B3A-C137-3445-B3AD-78AE14E0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C9B5-153C-004C-9568-49B0E29588E5}" type="datetime1">
              <a:rPr lang="en-US" smtClean="0"/>
              <a:t>4/19/21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8740-09A8-4646-B3AB-70FB630E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BFE5-C869-5D44-BB70-4A93B848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4731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2B53-5317-AF4A-8676-D7EB243A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5CE3-28A6-264C-BD96-756573EC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969-3856-7B4C-BB5A-DCE767E1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CC2-69DA-AD4C-8589-A626C7B39A52}" type="datetime1">
              <a:rPr lang="en-US" smtClean="0"/>
              <a:t>4/19/21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F3DE-9143-624B-B070-19736A5C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A620-D8C6-C342-9879-6B010FE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6634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78BA-F55A-BC4F-8A47-757F8C7B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B9FE-AB71-2C4D-9E59-5602E485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50F5-6D23-E94C-9103-04EAEF9D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223-B110-7C40-A8AC-E45F6C4BADA2}" type="datetime1">
              <a:rPr lang="en-US" smtClean="0"/>
              <a:t>4/19/21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9739-0604-9F41-8931-C7B56CD6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B7A2-4AA9-7F4B-8530-339D0058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421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57D5-29C6-244A-A63C-1C24E10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CB23-E229-1442-96C8-B461A614B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6628E-2B8B-FD4A-9841-BECD6327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CCF8C-6AA5-214A-8533-7EAF651D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4EC-BBF1-0144-BBFE-160E50F8ADCE}" type="datetime1">
              <a:rPr lang="en-US" smtClean="0"/>
              <a:t>4/19/21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6524-4AF1-B54B-999F-509AE0EE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478F7-7D7F-FC43-A796-F0AA9ECB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1889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7D2-BB27-6C4D-8220-725AC7D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F54D-7E6D-044D-9724-7BC0E714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71959-7903-3B44-8B81-729A3C47E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F6B9A-368B-1C4B-A815-AAA011977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0C51-04B1-CA44-B36D-0476E008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1B4D1-6839-D146-970E-039533CF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95A-A493-4043-9A02-3408F17A055C}" type="datetime1">
              <a:rPr lang="en-US" smtClean="0"/>
              <a:t>4/19/21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10F87-4C0E-3942-A840-FDE44726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51DCD-C9E4-F543-9149-3A34328F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2733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BF4C-3462-7D43-8A9C-3BB61FBA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AD5EE-1DB7-0042-AFE6-058318C7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B4FB-FBBF-D04E-8D6F-F3750F934AB2}" type="datetime1">
              <a:rPr lang="en-US" smtClean="0"/>
              <a:t>4/19/21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19C8-9F73-9941-8AB1-339FE980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7F90D-854F-724D-A919-04D28CFE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8827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FCD72-8E74-7044-B138-0ED8A6B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C3B-AD42-C14C-A5E2-35154551C3DC}" type="datetime1">
              <a:rPr lang="en-US" smtClean="0"/>
              <a:t>4/19/21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38BE5-6280-6148-A565-0F55916A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EAA2-3472-FC4E-96E3-E24A7F4C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67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AF28-F859-F744-B04C-29EDA83E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77D7-BF94-4141-A6EB-7BFE4798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6BAAA-DDE4-684C-B2DE-6270BF13C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0E400-A8E5-DB47-895F-1384F345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4FF0-F2E3-6D4B-BC44-2E2C1062074C}" type="datetime1">
              <a:rPr lang="en-US" smtClean="0"/>
              <a:t>4/19/21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8AA2-A6E3-E64A-B7A9-6783FC3A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B27ED-DE27-3E41-9649-A2BF97E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2874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6204-F030-FB47-8D34-37893984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94609-E640-464C-B4D4-76090893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5A67-E9F4-CD43-9213-248AA46FB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9F107-C7D5-0A4D-A1B2-00F53EBE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E0EE-73CA-6E48-8CEF-085AD553F1EA}" type="datetime1">
              <a:rPr lang="en-US" smtClean="0"/>
              <a:t>4/19/21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B0122-1821-134B-9D42-59D23600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0700-A03F-774F-935E-13BE3F7B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2521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6F8B7-9C84-A949-B429-124CF2FE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4D880-58EA-194D-8054-94FE18B7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EACD-DB80-4D41-AFFA-68A6511A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AC7B-CCF2-B347-B75F-A0268FEC8557}" type="datetime1">
              <a:rPr lang="en-US" smtClean="0"/>
              <a:t>4/19/21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D3C8-ED25-1C40-8A57-C2C2C1627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BD0C-FB61-7D4C-98CC-FDAFF2EA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B61A-74B3-2049-B3B2-CFEC4149216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02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80C9B-DAB4-044D-A8D5-0954D3BA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</a:t>
            </a:fld>
            <a:endParaRPr lang="en-UA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29C96D-CD4F-3A49-AAD7-A101D8ED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95250"/>
            <a:ext cx="9436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8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0AA63-BEA5-A84F-932E-AB3DE08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10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A21F3-6DBF-3544-BB95-E862999B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698500"/>
            <a:ext cx="91821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9E3B6-847D-4B43-A648-90B1E79D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11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8D827-2A69-794D-A7AA-BE808A58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39700"/>
            <a:ext cx="92329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6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2C32FB-1770-5844-A842-0BB80336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12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8F3D4-225B-0A4C-89D9-B0921DAD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16" y="0"/>
            <a:ext cx="9383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0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9345ED-EACC-DD45-8294-75DDB8D5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13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95A23-B102-3A49-8A90-72CC1E01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31850"/>
            <a:ext cx="94107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AD1C9-A39C-C841-ABAE-D8EAFB1C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14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BEC5E-7922-384D-9687-CBC25D73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581150"/>
            <a:ext cx="93853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4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1FCD8-96E0-BE44-B756-EE35DC46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15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E6762-B781-354A-ADAE-9041A4D8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F3AC9-2F24-B849-89E1-B026EA1A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16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61096-D31C-8B48-8779-5FF2503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1358900"/>
            <a:ext cx="9512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6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34016-CC6E-EE4E-BFE7-E7258ECF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17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6CCDB-5BBE-6F4B-B71F-F6562596F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02" y="0"/>
            <a:ext cx="8479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7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4540E-7027-4746-9A24-1B21ECE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18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9AAB0-DD75-C74D-A340-946959EA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533400"/>
            <a:ext cx="93599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7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0562A-1544-3B4A-86B1-FBF82BC3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19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D3700-80BE-1842-9E00-877A230E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04800"/>
            <a:ext cx="91948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6C4DFC-3869-8545-8235-AF0D0024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2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BF2FE-A6B1-AD44-8058-3DE5C51D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590550"/>
            <a:ext cx="92837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0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753AE-FB6C-8A45-8D6D-B4367ED0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20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EC038-6918-5E44-8AA9-2B30F9B2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273050"/>
            <a:ext cx="92329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7B7A3-59BF-B44D-B006-9180BE03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21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9C7FC-19FD-274A-8C59-C101D146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571500"/>
            <a:ext cx="9423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4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AF0C0-94F9-3941-81D7-3F3B3153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3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9B496-64BE-F342-8288-5CAD9802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"/>
            <a:ext cx="92964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5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4B6E6D-8F3D-CC4E-A167-D790A1C9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4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DF9F2-0A4F-7040-ABE9-F951EC59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00"/>
            <a:ext cx="94488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904D0-F529-BA48-8D9C-3D0F5A2E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5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F935F-F864-284C-87EC-EFADA953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42900"/>
            <a:ext cx="94869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7FF83-E8ED-7F4A-A721-C02F9579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6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306CA-3095-0E4E-8138-A2223E85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87350"/>
            <a:ext cx="937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D939F-662A-C744-A207-A3C188F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7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64DFA-C001-8141-9FBB-4C83E39A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23850"/>
            <a:ext cx="95377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1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9F752-B633-5A49-B8AB-F8E42ED9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8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E6908-2089-2C43-896F-9A81C9F9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412750"/>
            <a:ext cx="91948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8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89864-664E-5A41-BBDB-CBAACE1E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9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F08F0-39DB-674E-B58A-7951D937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34950"/>
            <a:ext cx="93218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1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465603ABE4C9043B881E97B307DE2DB" ma:contentTypeVersion="5" ma:contentTypeDescription="Створення нового документа." ma:contentTypeScope="" ma:versionID="f5f0a7cb9706f6d3924e9c5e2f6c7cab">
  <xsd:schema xmlns:xsd="http://www.w3.org/2001/XMLSchema" xmlns:xs="http://www.w3.org/2001/XMLSchema" xmlns:p="http://schemas.microsoft.com/office/2006/metadata/properties" xmlns:ns2="f1084f23-cf46-4070-90a2-f21f2c37a0ce" targetNamespace="http://schemas.microsoft.com/office/2006/metadata/properties" ma:root="true" ma:fieldsID="d61142671efcdec13f361e13f775e23f" ns2:_="">
    <xsd:import namespace="f1084f23-cf46-4070-90a2-f21f2c37a0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84f23-cf46-4070-90a2-f21f2c37a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D14A3F-CBCB-439A-81E4-C23CFC4C1D07}"/>
</file>

<file path=customXml/itemProps2.xml><?xml version="1.0" encoding="utf-8"?>
<ds:datastoreItem xmlns:ds="http://schemas.openxmlformats.org/officeDocument/2006/customXml" ds:itemID="{E978E589-3300-4632-A427-514B3EB3F1E6}"/>
</file>

<file path=customXml/itemProps3.xml><?xml version="1.0" encoding="utf-8"?>
<ds:datastoreItem xmlns:ds="http://schemas.openxmlformats.org/officeDocument/2006/customXml" ds:itemID="{DC8FC807-31F3-46BC-B670-1720C5BE0A0F}"/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21</Words>
  <Application>Microsoft Macintosh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Ярослав Чабанюк</dc:creator>
  <cp:lastModifiedBy>Ярослав Чабанюк</cp:lastModifiedBy>
  <cp:revision>5</cp:revision>
  <dcterms:created xsi:type="dcterms:W3CDTF">2021-04-04T19:56:34Z</dcterms:created>
  <dcterms:modified xsi:type="dcterms:W3CDTF">2021-04-19T18:45:47Z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0x010100A465603ABE4C9043B881E97B307DE2DB</vt:lpwstr>
  </property>
</Properties>
</file>