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61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26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63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26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231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24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628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50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7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525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9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0A4A-1F28-4682-864F-1891A7B19F42}" type="datetimeFigureOut">
              <a:rPr lang="uk-UA" smtClean="0"/>
              <a:t>23.05.2020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0458-CBB9-44E6-A793-2CC1C22160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41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73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2618" y="780618"/>
            <a:ext cx="9144000" cy="2387600"/>
          </a:xfrm>
        </p:spPr>
        <p:txBody>
          <a:bodyPr>
            <a:no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ресурсу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організації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заходів</a:t>
            </a:r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2618" y="3260293"/>
            <a:ext cx="9144000" cy="2401598"/>
          </a:xfrm>
        </p:spPr>
        <p:txBody>
          <a:bodyPr>
            <a:normAutofit/>
          </a:bodyPr>
          <a:lstStyle/>
          <a:p>
            <a:pPr lvl="8" algn="l"/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</a:t>
            </a:r>
            <a:endParaRPr lang="uk-UA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курсу групи ПМА-31,</a:t>
            </a:r>
          </a:p>
          <a:p>
            <a:pPr lvl="8" algn="l"/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 124 – “системний аналіз” </a:t>
            </a:r>
          </a:p>
          <a:p>
            <a:pPr lvl="8" algn="l"/>
            <a:r>
              <a:rPr lang="uk-UA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Байцар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Р. М.</a:t>
            </a:r>
          </a:p>
          <a:p>
            <a:pPr lvl="8" algn="l"/>
            <a:r>
              <a:rPr lang="uk-UA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8" algn="l"/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 т. н., доцент кафедри теорії оптимальних процесів, </a:t>
            </a:r>
            <a:r>
              <a:rPr lang="uk-UA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Мельничин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 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49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73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776867"/>
            <a:ext cx="10515600" cy="1282844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49814" y="2676019"/>
            <a:ext cx="10515600" cy="1500187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 серверної частини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аплікації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сучасних технологій та практик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з високою масштабованістю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73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Onion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3" y="1828798"/>
            <a:ext cx="3683145" cy="3683145"/>
          </a:xfrm>
        </p:spPr>
      </p:pic>
      <p:sp>
        <p:nvSpPr>
          <p:cNvPr id="6" name="TextBox 5"/>
          <p:cNvSpPr txBox="1"/>
          <p:nvPr/>
        </p:nvSpPr>
        <p:spPr>
          <a:xfrm>
            <a:off x="5366328" y="2650834"/>
            <a:ext cx="569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Слабка зв’язність між шарами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Спілкування відбувається лише з сусідніми шарами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високої масштабованості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 бази 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4418" y="1850159"/>
            <a:ext cx="4768273" cy="18689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Міграції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28" y="3856909"/>
            <a:ext cx="7643592" cy="1580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4417" y="1843809"/>
            <a:ext cx="40559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First</a:t>
            </a:r>
            <a:endParaRPr lang="uk-U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25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 та їх можливості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6345" y="1927224"/>
            <a:ext cx="9875982" cy="2173721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Ролі: адміністратор та користувач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 (хто ти такий?) та авторизація (що ти можеш?)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Анонімний перегляд та можливості адміністратора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77" y="3905647"/>
            <a:ext cx="7125378" cy="2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Життєвий цикл запиту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9" y="1690688"/>
            <a:ext cx="4956336" cy="4351338"/>
          </a:xfrm>
        </p:spPr>
      </p:pic>
      <p:sp>
        <p:nvSpPr>
          <p:cNvPr id="6" name="TextBox 5"/>
          <p:cNvSpPr txBox="1"/>
          <p:nvPr/>
        </p:nvSpPr>
        <p:spPr>
          <a:xfrm>
            <a:off x="6317671" y="2079626"/>
            <a:ext cx="4590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Конвеєр обробки запитів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dency Injection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 Існування сервісів: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Scoped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техгології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89945" cy="36515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LINQ to entity </a:t>
            </a:r>
          </a:p>
          <a:p>
            <a:pPr>
              <a:buFont typeface="Courier New" panose="02070309020205020404" pitchFamily="49" charset="0"/>
              <a:buChar char="o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4182" y="1825625"/>
            <a:ext cx="230704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AutoMapper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92" y="5338618"/>
            <a:ext cx="2424048" cy="8245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20" y="4807452"/>
            <a:ext cx="1921164" cy="11673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68" y="1690688"/>
            <a:ext cx="2362720" cy="13142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81" y="4391194"/>
            <a:ext cx="1939376" cy="109089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10" y="3358307"/>
            <a:ext cx="1853917" cy="14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7218" y="2175886"/>
            <a:ext cx="7760855" cy="385473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API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великим функціоналом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 сучасні технології та забезпечено високу масштабованість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Побудовано стійку та функціональну архітектуру програми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7705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156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Тема Office</vt:lpstr>
      <vt:lpstr>Курсова робота “Проектування та розробка серверної частини web-ресурсу для організації заходів” </vt:lpstr>
      <vt:lpstr>Мета роботи</vt:lpstr>
      <vt:lpstr>Onion архітектура</vt:lpstr>
      <vt:lpstr>Відображення бази даних</vt:lpstr>
      <vt:lpstr>Користувачі та їх можливості</vt:lpstr>
      <vt:lpstr>Життєвий цикл запиту</vt:lpstr>
      <vt:lpstr>Використані техгології</vt:lpstr>
      <vt:lpstr>Висновки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Ростик</dc:creator>
  <cp:lastModifiedBy>Ростик</cp:lastModifiedBy>
  <cp:revision>19</cp:revision>
  <dcterms:created xsi:type="dcterms:W3CDTF">2020-05-23T09:20:34Z</dcterms:created>
  <dcterms:modified xsi:type="dcterms:W3CDTF">2020-05-23T11:59:41Z</dcterms:modified>
</cp:coreProperties>
</file>