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704" r:id="rId40"/>
    <p:sldId id="705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4"/>
            <p14:sldId id="7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90" y="7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2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33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1986</Words>
  <Application>Microsoft Office PowerPoint</Application>
  <PresentationFormat>Широк екран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Rostislav Ivanov</cp:lastModifiedBy>
  <cp:revision>40</cp:revision>
  <dcterms:created xsi:type="dcterms:W3CDTF">2018-05-23T13:08:44Z</dcterms:created>
  <dcterms:modified xsi:type="dcterms:W3CDTF">2023-01-31T05:12:07Z</dcterms:modified>
  <cp:category>programming;computer programming;software development;web development</cp:category>
</cp:coreProperties>
</file>