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9E852A5-526C-49E8-B876-75E4E4FA5BED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/>
              <a:t>A lambda expression is an anonymous function containing </a:t>
            </a:r>
            <a:r>
              <a:rPr lang="bg-BG"/>
              <a:t/>
            </a:r>
            <a:br>
              <a:rPr lang="bg-BG"/>
            </a:br>
            <a:r>
              <a:rPr lang="en-GB"/>
              <a:t>expressions and statements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Lambda expressions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Use the lambda operator </a:t>
            </a:r>
            <a:r>
              <a:rPr lang="en-US" b="1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/>
              <a:t>Read as </a:t>
            </a:r>
            <a:r>
              <a:rPr lang="bg-BG" sz="3000"/>
              <a:t>"</a:t>
            </a:r>
            <a:r>
              <a:rPr lang="en-US" sz="3000" b="1">
                <a:solidFill>
                  <a:schemeClr val="bg1"/>
                </a:solidFill>
              </a:rPr>
              <a:t>goes to</a:t>
            </a:r>
            <a:r>
              <a:rPr lang="en-US" sz="3000"/>
              <a:t>"</a:t>
            </a:r>
            <a:endParaRPr lang="bg-BG" sz="300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left</a:t>
            </a:r>
            <a:r>
              <a:rPr lang="en-US"/>
              <a:t> side specifies 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parameters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right</a:t>
            </a:r>
            <a:r>
              <a:rPr lang="en-US"/>
              <a:t> side holds the 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Associative Arrays</a:t>
            </a:r>
          </a:p>
          <a:p>
            <a:pPr lvl="1"/>
            <a:r>
              <a:rPr lang="en-GB" smtClean="0"/>
              <a:t>HashMap &lt;key, value&gt;</a:t>
            </a:r>
          </a:p>
          <a:p>
            <a:pPr lvl="1"/>
            <a:r>
              <a:rPr lang="en-GB" smtClean="0"/>
              <a:t>LinkedHashMap &lt;key, value&gt;</a:t>
            </a:r>
          </a:p>
          <a:p>
            <a:pPr lvl="1"/>
            <a:r>
              <a:rPr lang="en-GB" smtClean="0"/>
              <a:t>TreeMap &lt;key, value&gt;</a:t>
            </a:r>
          </a:p>
          <a:p>
            <a:r>
              <a:rPr lang="en-GB" smtClean="0"/>
              <a:t>Lambda</a:t>
            </a:r>
          </a:p>
          <a:p>
            <a:r>
              <a:rPr lang="en-GB" smtClean="0"/>
              <a:t>Stream API</a:t>
            </a:r>
          </a:p>
          <a:p>
            <a:pPr lvl="1"/>
            <a:r>
              <a:rPr lang="en-GB" smtClean="0"/>
              <a:t>Filtering</a:t>
            </a:r>
          </a:p>
          <a:p>
            <a:pPr lvl="1"/>
            <a:r>
              <a:rPr lang="en-GB" smtClean="0"/>
              <a:t>Mapping</a:t>
            </a:r>
          </a:p>
          <a:p>
            <a:pPr lvl="1"/>
            <a:r>
              <a:rPr lang="en-GB" smtClean="0"/>
              <a:t>Ordering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2019</Words>
  <Application>Microsoft Office PowerPoint</Application>
  <PresentationFormat>Widescreen</PresentationFormat>
  <Paragraphs>443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14</cp:revision>
  <dcterms:created xsi:type="dcterms:W3CDTF">2018-05-23T13:08:44Z</dcterms:created>
  <dcterms:modified xsi:type="dcterms:W3CDTF">2020-08-31T13:37:39Z</dcterms:modified>
  <cp:category>programming fundamentals;computer programming;software development;web development</cp:category>
</cp:coreProperties>
</file>