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57"/>
            <p14:sldId id="298"/>
          </p14:sldIdLst>
        </p14:section>
        <p14:section name="Strings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result is a new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(strings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What </a:t>
            </a:r>
            <a:r>
              <a:rPr lang="en-US" smtClean="0"/>
              <a:t>I</a:t>
            </a:r>
            <a:r>
              <a:rPr lang="en-GB" smtClean="0"/>
              <a:t>s a String?</a:t>
            </a:r>
          </a:p>
          <a:p>
            <a:r>
              <a:rPr lang="en-GB" smtClean="0"/>
              <a:t>Manipulating Strings</a:t>
            </a:r>
          </a:p>
          <a:p>
            <a:r>
              <a:rPr lang="en-GB" smtClean="0"/>
              <a:t>Building and Modifying Strings</a:t>
            </a:r>
          </a:p>
          <a:p>
            <a:pPr lvl="1"/>
            <a:r>
              <a:rPr lang="en-GB" smtClean="0"/>
              <a:t>Using </a:t>
            </a:r>
            <a:r>
              <a:rPr lang="en-GB" noProof="1" smtClean="0"/>
              <a:t>StringBuilder</a:t>
            </a:r>
            <a:r>
              <a:rPr lang="en-GB" smtClean="0"/>
              <a:t> Class</a:t>
            </a:r>
          </a:p>
          <a:p>
            <a:pPr lvl="1"/>
            <a:r>
              <a:rPr lang="en-US" smtClean="0"/>
              <a:t>Why Concatenation Is a Slow Operation?</a:t>
            </a:r>
            <a:endParaRPr lang="en-GB" smtClean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String?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Manipulating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1612</Words>
  <Application>Microsoft Office PowerPoint</Application>
  <PresentationFormat>Widescreen</PresentationFormat>
  <Paragraphs>369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Strings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14</cp:revision>
  <dcterms:created xsi:type="dcterms:W3CDTF">2018-05-23T13:08:44Z</dcterms:created>
  <dcterms:modified xsi:type="dcterms:W3CDTF">2020-08-31T13:39:04Z</dcterms:modified>
  <cp:category>programming fundamentals;computer programming;software development;web development</cp:category>
</cp:coreProperties>
</file>