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C3BB1D-FE4C-4601-A3F3-0ECC6D6FA30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CC6C4B7-7DE4-4642-9A81-FE44F0141BB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6303" y="657652"/>
            <a:ext cx="6900785" cy="864096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0070C0"/>
                </a:solidFill>
              </a:rPr>
              <a:t>Игра 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ru-RU" dirty="0" smtClean="0">
                <a:solidFill>
                  <a:srgbClr val="0070C0"/>
                </a:solidFill>
              </a:rPr>
              <a:t>Отражение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04864"/>
            <a:ext cx="9144000" cy="4653135"/>
          </a:xfrm>
          <a:solidFill>
            <a:schemeClr val="bg1"/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 smtClean="0"/>
              <a:t>  </a:t>
            </a: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5274889" y="5733256"/>
            <a:ext cx="3667852" cy="9171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118872" tIns="0" rIns="45720" bIns="0" rtlCol="0" anchor="ctr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София Гусева,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Ростислав</a:t>
            </a:r>
            <a:r>
              <a:rPr lang="en-US" dirty="0" smtClean="0"/>
              <a:t> </a:t>
            </a:r>
            <a:r>
              <a:rPr lang="ru-RU" dirty="0" err="1" smtClean="0"/>
              <a:t>Шишмарев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2" descr="C:\Users\Rostislav\Desktop\Rostislav\PyCharm_programms\GameReflection2\GameReflection\Images\Reflectio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2457723" cy="165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0" y="2852936"/>
            <a:ext cx="458609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13" y="2852936"/>
            <a:ext cx="3369404" cy="235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60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Идея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проекта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440160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Отражение</a:t>
            </a:r>
            <a:r>
              <a:rPr lang="en-US" dirty="0" smtClean="0">
                <a:solidFill>
                  <a:schemeClr val="bg1"/>
                </a:solidFill>
              </a:rPr>
              <a:t>” – </a:t>
            </a:r>
            <a:r>
              <a:rPr lang="ru-RU" dirty="0" smtClean="0">
                <a:solidFill>
                  <a:schemeClr val="bg1"/>
                </a:solidFill>
              </a:rPr>
              <a:t>аркадная игра, увлекающая с первого старта. Основная цель – сбить все блоки, не дав шарику упасть. Кажется, что это просто, но со временем добавляются всё новые эффекты во всевозможных комбинациях.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Также предоставляются функции сохранения незаконченных прохождений, отображение рекордов, настройки (ник, музыка и др.), а также окно информации.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4420411"/>
            <a:ext cx="2413157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Главное окно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012160" y="4405825"/>
            <a:ext cx="2448272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627784" y="6279989"/>
            <a:ext cx="4461341" cy="6383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Игровое окно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3203848" y="3861048"/>
            <a:ext cx="2413157" cy="85019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>
                <a:solidFill>
                  <a:schemeClr val="bg1"/>
                </a:solidFill>
              </a:rPr>
              <a:t>Настройки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9672"/>
            <a:ext cx="2681447" cy="162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52" y="4598622"/>
            <a:ext cx="2402512" cy="16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84781"/>
            <a:ext cx="1461302" cy="127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20" y="2693324"/>
            <a:ext cx="2910288" cy="172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2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2" y="116632"/>
            <a:ext cx="9001000" cy="992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Реализация игры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" y="1196752"/>
            <a:ext cx="9144000" cy="551759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208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Заключение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86407"/>
            <a:ext cx="9144000" cy="5454961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качестве развития можно расширить функцию сохранения и добавлять новые уровни: благодаря гибкости реализации, их можно сделать сколько угодно.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45503" y="3558735"/>
            <a:ext cx="3024336" cy="792088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На этом всё.</a:t>
            </a:r>
            <a:endParaRPr lang="ru-RU" b="1" dirty="0">
              <a:ln w="18000">
                <a:solidFill>
                  <a:srgbClr val="FF0000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3384376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02097"/>
            <a:ext cx="4860032" cy="287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71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417</TotalTime>
  <Words>110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   Игра  “Отражение”</vt:lpstr>
      <vt:lpstr>Идея проекта</vt:lpstr>
      <vt:lpstr>Реализация игры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    “Бромница”</dc:title>
  <dc:creator>Ростислав</dc:creator>
  <cp:lastModifiedBy>Rostislav</cp:lastModifiedBy>
  <cp:revision>23</cp:revision>
  <dcterms:created xsi:type="dcterms:W3CDTF">2021-11-05T13:56:31Z</dcterms:created>
  <dcterms:modified xsi:type="dcterms:W3CDTF">2022-01-08T14:15:38Z</dcterms:modified>
</cp:coreProperties>
</file>