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BB1D-FE4C-4601-A3F3-0ECC6D6FA306}" type="datetimeFigureOut">
              <a:rPr lang="ru-RU" smtClean="0"/>
              <a:t>08.01.2022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C4B7-7DE4-4642-9A81-FE44F0141BBB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BB1D-FE4C-4601-A3F3-0ECC6D6FA306}" type="datetimeFigureOut">
              <a:rPr lang="ru-RU" smtClean="0"/>
              <a:t>08.01.2022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C4B7-7DE4-4642-9A81-FE44F0141B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BB1D-FE4C-4601-A3F3-0ECC6D6FA306}" type="datetimeFigureOut">
              <a:rPr lang="ru-RU" smtClean="0"/>
              <a:t>08.01.2022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C4B7-7DE4-4642-9A81-FE44F0141B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BB1D-FE4C-4601-A3F3-0ECC6D6FA306}" type="datetimeFigureOut">
              <a:rPr lang="ru-RU" smtClean="0"/>
              <a:t>08.01.2022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C4B7-7DE4-4642-9A81-FE44F0141B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BB1D-FE4C-4601-A3F3-0ECC6D6FA306}" type="datetimeFigureOut">
              <a:rPr lang="ru-RU" smtClean="0"/>
              <a:t>08.01.2022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C4B7-7DE4-4642-9A81-FE44F0141BBB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BB1D-FE4C-4601-A3F3-0ECC6D6FA306}" type="datetimeFigureOut">
              <a:rPr lang="ru-RU" smtClean="0"/>
              <a:t>08.01.2022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C4B7-7DE4-4642-9A81-FE44F0141B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BB1D-FE4C-4601-A3F3-0ECC6D6FA306}" type="datetimeFigureOut">
              <a:rPr lang="ru-RU" smtClean="0"/>
              <a:t>08.01.2022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C4B7-7DE4-4642-9A81-FE44F0141B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BB1D-FE4C-4601-A3F3-0ECC6D6FA306}" type="datetimeFigureOut">
              <a:rPr lang="ru-RU" smtClean="0"/>
              <a:t>08.01.2022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C4B7-7DE4-4642-9A81-FE44F0141B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BB1D-FE4C-4601-A3F3-0ECC6D6FA306}" type="datetimeFigureOut">
              <a:rPr lang="ru-RU" smtClean="0"/>
              <a:t>08.01.2022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C4B7-7DE4-4642-9A81-FE44F0141B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BB1D-FE4C-4601-A3F3-0ECC6D6FA306}" type="datetimeFigureOut">
              <a:rPr lang="ru-RU" smtClean="0"/>
              <a:t>08.01.2022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C4B7-7DE4-4642-9A81-FE44F0141BBB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DC3BB1D-FE4C-4601-A3F3-0ECC6D6FA306}" type="datetimeFigureOut">
              <a:rPr lang="ru-RU" smtClean="0"/>
              <a:t>08.01.2022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CC6C4B7-7DE4-4642-9A81-FE44F0141BBB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DC3BB1D-FE4C-4601-A3F3-0ECC6D6FA306}" type="datetimeFigureOut">
              <a:rPr lang="ru-RU" smtClean="0"/>
              <a:t>08.01.2022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CC6C4B7-7DE4-4642-9A81-FE44F0141BBB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76303" y="657652"/>
            <a:ext cx="6900785" cy="864096"/>
          </a:xfrm>
        </p:spPr>
        <p:txBody>
          <a:bodyPr>
            <a:normAutofit/>
          </a:bodyPr>
          <a:lstStyle/>
          <a:p>
            <a:r>
              <a:rPr lang="en-US" dirty="0"/>
              <a:t>	</a:t>
            </a:r>
            <a:r>
              <a:rPr lang="ru-RU" dirty="0" smtClean="0"/>
              <a:t>  </a:t>
            </a:r>
            <a:r>
              <a:rPr lang="ru-RU" dirty="0" smtClean="0">
                <a:solidFill>
                  <a:srgbClr val="0070C0"/>
                </a:solidFill>
              </a:rPr>
              <a:t>Игра  </a:t>
            </a:r>
            <a:r>
              <a:rPr lang="en-US" dirty="0" smtClean="0">
                <a:solidFill>
                  <a:srgbClr val="0070C0"/>
                </a:solidFill>
              </a:rPr>
              <a:t>“</a:t>
            </a:r>
            <a:r>
              <a:rPr lang="ru-RU" dirty="0" smtClean="0">
                <a:solidFill>
                  <a:srgbClr val="0070C0"/>
                </a:solidFill>
              </a:rPr>
              <a:t>Отражение</a:t>
            </a:r>
            <a:r>
              <a:rPr lang="en-US" dirty="0" smtClean="0">
                <a:solidFill>
                  <a:srgbClr val="0070C0"/>
                </a:solidFill>
              </a:rPr>
              <a:t>”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2204864"/>
            <a:ext cx="9144000" cy="4653135"/>
          </a:xfrm>
          <a:solidFill>
            <a:schemeClr val="bg1"/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ru-RU" dirty="0" smtClean="0"/>
              <a:t>  </a:t>
            </a:r>
          </a:p>
        </p:txBody>
      </p:sp>
      <p:sp>
        <p:nvSpPr>
          <p:cNvPr id="19" name="Подзаголовок 2"/>
          <p:cNvSpPr txBox="1">
            <a:spLocks/>
          </p:cNvSpPr>
          <p:nvPr/>
        </p:nvSpPr>
        <p:spPr>
          <a:xfrm>
            <a:off x="5274889" y="5733256"/>
            <a:ext cx="3667852" cy="917106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vert="horz" lIns="118872" tIns="0" rIns="45720" bIns="0" rtlCol="0" anchor="ctr">
            <a:normAutofit/>
          </a:bodyPr>
          <a:lstStyle>
            <a:lvl1pPr marL="0" indent="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None/>
              <a:defRPr kumimoji="0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None/>
              <a:defRPr kumimoji="0" 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None/>
              <a:defRPr kumimoji="0"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ru-RU" dirty="0" smtClean="0"/>
              <a:t>Авторы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 smtClean="0"/>
              <a:t> </a:t>
            </a:r>
            <a:r>
              <a:rPr lang="ru-RU" dirty="0" smtClean="0"/>
              <a:t>София Гусева,</a:t>
            </a:r>
          </a:p>
          <a:p>
            <a:r>
              <a:rPr lang="ru-RU" dirty="0"/>
              <a:t> </a:t>
            </a:r>
            <a:r>
              <a:rPr lang="ru-RU" dirty="0" smtClean="0"/>
              <a:t>                   Ростислав</a:t>
            </a:r>
            <a:r>
              <a:rPr lang="en-US" dirty="0" smtClean="0"/>
              <a:t> </a:t>
            </a:r>
            <a:r>
              <a:rPr lang="ru-RU" dirty="0" err="1" smtClean="0"/>
              <a:t>Шишмарев</a:t>
            </a:r>
            <a:endParaRPr lang="en-US" dirty="0" smtClean="0"/>
          </a:p>
          <a:p>
            <a:endParaRPr lang="ru-RU" dirty="0" smtClean="0"/>
          </a:p>
        </p:txBody>
      </p:sp>
      <p:pic>
        <p:nvPicPr>
          <p:cNvPr id="4" name="Picture 2" descr="C:\Users\Rostislav\Desktop\Rostislav\PyCharm_programms\GameReflection2\GameReflection\Images\Reflection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0648"/>
            <a:ext cx="2457723" cy="1658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60" y="2852936"/>
            <a:ext cx="4586092" cy="2780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113" y="2852936"/>
            <a:ext cx="3369404" cy="2358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402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77605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rgbClr val="0070C0"/>
                </a:solidFill>
              </a:rPr>
              <a:t>Идея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0070C0"/>
                </a:solidFill>
              </a:rPr>
              <a:t>проекта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1440160"/>
          </a:xfrm>
          <a:solidFill>
            <a:schemeClr val="tx1"/>
          </a:solidFill>
          <a:ln>
            <a:solidFill>
              <a:srgbClr val="0070C0"/>
            </a:solidFill>
          </a:ln>
        </p:spPr>
        <p:txBody>
          <a:bodyPr>
            <a:normAutofit fontScale="550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“</a:t>
            </a:r>
            <a:r>
              <a:rPr lang="ru-RU" dirty="0" smtClean="0">
                <a:solidFill>
                  <a:schemeClr val="bg1"/>
                </a:solidFill>
              </a:rPr>
              <a:t>Отражение</a:t>
            </a:r>
            <a:r>
              <a:rPr lang="en-US" dirty="0" smtClean="0">
                <a:solidFill>
                  <a:schemeClr val="bg1"/>
                </a:solidFill>
              </a:rPr>
              <a:t>” – </a:t>
            </a:r>
            <a:r>
              <a:rPr lang="ru-RU" dirty="0" smtClean="0">
                <a:solidFill>
                  <a:schemeClr val="bg1"/>
                </a:solidFill>
              </a:rPr>
              <a:t>аркадная игра, увлекающая с первого старта. Основная цель – сбить все блоки, не дав шарику упасть. Кажется, что это просто, но со временем добавляются всё новые эффекты во всевозможных комбинациях.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Также предоставляются функции сохранения незаконченных прохождений, отображение рекордов, настройки (ник, музыка и др.), а также окно информации.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179512" y="4420411"/>
            <a:ext cx="2413157" cy="850195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ru-RU" sz="2400" dirty="0" smtClean="0">
                <a:solidFill>
                  <a:schemeClr val="bg1"/>
                </a:solidFill>
              </a:rPr>
              <a:t>Главное окно</a:t>
            </a: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6012160" y="4405825"/>
            <a:ext cx="2448272" cy="850195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ru-RU" sz="2400" dirty="0" smtClean="0">
                <a:solidFill>
                  <a:schemeClr val="bg1"/>
                </a:solidFill>
              </a:rPr>
              <a:t>Информация</a:t>
            </a:r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2627784" y="6279989"/>
            <a:ext cx="4461341" cy="638335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ru-RU" sz="2400" dirty="0" smtClean="0">
                <a:solidFill>
                  <a:schemeClr val="bg1"/>
                </a:solidFill>
              </a:rPr>
              <a:t>Игровое окно</a:t>
            </a:r>
          </a:p>
        </p:txBody>
      </p:sp>
      <p:sp>
        <p:nvSpPr>
          <p:cNvPr id="14" name="Объект 2"/>
          <p:cNvSpPr txBox="1">
            <a:spLocks/>
          </p:cNvSpPr>
          <p:nvPr/>
        </p:nvSpPr>
        <p:spPr>
          <a:xfrm>
            <a:off x="3203848" y="3861048"/>
            <a:ext cx="2413157" cy="850195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ru-RU" sz="2400" dirty="0" smtClean="0">
                <a:solidFill>
                  <a:schemeClr val="bg1"/>
                </a:solidFill>
              </a:rPr>
              <a:t>Настройки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789672"/>
            <a:ext cx="2681447" cy="162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552" y="4598622"/>
            <a:ext cx="2402512" cy="1681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834" y="2647098"/>
            <a:ext cx="2971787" cy="1758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584781"/>
            <a:ext cx="1461302" cy="1276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929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562" y="116632"/>
            <a:ext cx="9001000" cy="99208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solidFill>
                  <a:srgbClr val="0070C0"/>
                </a:solidFill>
              </a:rPr>
              <a:t>Реализация игры</a:t>
            </a:r>
            <a:endParaRPr lang="ru-RU" dirty="0">
              <a:solidFill>
                <a:srgbClr val="0070C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9" y="1196752"/>
            <a:ext cx="9144000" cy="551759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70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992080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ru-RU" dirty="0" smtClean="0">
                <a:solidFill>
                  <a:srgbClr val="0070C0"/>
                </a:solidFill>
              </a:rPr>
              <a:t>Заключение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286407"/>
            <a:ext cx="9144000" cy="5454961"/>
          </a:xfrm>
          <a:solidFill>
            <a:schemeClr val="tx1"/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В качестве развития можно расширить функцию сохранения и добавлять новые уровни: благодаря гибкости реализации, их можно сделать сколько угодно.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45503" y="3558735"/>
            <a:ext cx="3024336" cy="792088"/>
          </a:xfrm>
          <a:prstGeom prst="rect">
            <a:avLst/>
          </a:prstGeom>
          <a:solidFill>
            <a:schemeClr val="tx1"/>
          </a:solidFill>
          <a:ln>
            <a:solidFill>
              <a:srgbClr val="0070C0"/>
            </a:solidFill>
          </a:ln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ru-RU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На этом всё.</a:t>
            </a:r>
            <a:endParaRPr lang="ru-RU" b="1" dirty="0">
              <a:ln w="18000">
                <a:solidFill>
                  <a:srgbClr val="FF0000"/>
                </a:solidFill>
                <a:prstDash val="solid"/>
                <a:miter lim="800000"/>
              </a:ln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797152"/>
            <a:ext cx="3384376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502097"/>
            <a:ext cx="4860032" cy="2876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871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Модульная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416</TotalTime>
  <Words>110</Words>
  <Application>Microsoft Office PowerPoint</Application>
  <PresentationFormat>Экран 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Модульная</vt:lpstr>
      <vt:lpstr>   Игра  “Отражение”</vt:lpstr>
      <vt:lpstr>Идея проекта</vt:lpstr>
      <vt:lpstr>Реализация игры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Галерея    “Бромница”</dc:title>
  <dc:creator>Ростислав</dc:creator>
  <cp:lastModifiedBy>Rostislav</cp:lastModifiedBy>
  <cp:revision>22</cp:revision>
  <dcterms:created xsi:type="dcterms:W3CDTF">2021-11-05T13:56:31Z</dcterms:created>
  <dcterms:modified xsi:type="dcterms:W3CDTF">2022-01-08T11:57:37Z</dcterms:modified>
</cp:coreProperties>
</file>