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522000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522000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625428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625428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522000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522000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625428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625428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522000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522000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625428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6254280"/>
            <a:ext cx="301356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4014B8D-27F6-4BA5-8E39-2A9455D85DA8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F2A3E667-27BE-47E8-81A6-5655DAC47E34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2EB6EEF6-D6D5-4612-BCE2-6724760C25AD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sp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Библиотека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990240" y="53352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 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Ростислав Стоянов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ф-н 45244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Изгледи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32640" y="172656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not_returned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authorsBooks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publisher_books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65760" y="3657600"/>
            <a:ext cx="9461880" cy="31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Приложение 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65760" y="2011680"/>
            <a:ext cx="9360000" cy="482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65760" y="306468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4800" spc="-1" strike="noStrike">
                <a:solidFill>
                  <a:srgbClr val="ffffff"/>
                </a:solidFill>
                <a:latin typeface="Source Sans Pro Black"/>
              </a:rPr>
              <a:t>Благодаря Ви за вниманието!</a:t>
            </a:r>
            <a:endParaRPr b="1" lang="en-US" sz="4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Съдържание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Описание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Е/R модел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Релационен модел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Попълване на базата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Функции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Тригери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Изгледи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Приложение за достъп до базата данни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Описание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Служители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Читатели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Клонове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Издателства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Книги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Заемания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Е\R модел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791720" y="1980000"/>
            <a:ext cx="6496560" cy="50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Релационен модел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62320" y="1980000"/>
            <a:ext cx="8955360" cy="50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1097280"/>
            <a:ext cx="10079640" cy="6462720"/>
          </a:xfrm>
          <a:prstGeom prst="rect">
            <a:avLst/>
          </a:prstGeom>
          <a:ln>
            <a:noFill/>
          </a:ln>
        </p:spPr>
      </p:pic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Попълване на базата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Функции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most_read();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register_person(char(10),int);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731520" y="2600640"/>
            <a:ext cx="8582760" cy="5997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547920" y="3912840"/>
            <a:ext cx="8230320" cy="321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Функции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41200" y="190944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dep_contatins_isbn(char(13),int);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borrow_book(int,char(13),int);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44880" y="2651760"/>
            <a:ext cx="3495600" cy="3711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47120" y="3159000"/>
            <a:ext cx="8696880" cy="10472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457200" y="5359320"/>
            <a:ext cx="3057480" cy="21852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tretch/>
        </p:blipFill>
        <p:spPr>
          <a:xfrm>
            <a:off x="3840480" y="5394960"/>
            <a:ext cx="1256760" cy="69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Тригери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74320" y="192024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trigger_ins_borrow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trigger_publisher_book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592560" y="2834640"/>
            <a:ext cx="3705120" cy="6757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669280" y="2743200"/>
            <a:ext cx="2781000" cy="14284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548640" y="4662000"/>
            <a:ext cx="6658200" cy="7329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4"/>
          <a:stretch/>
        </p:blipFill>
        <p:spPr>
          <a:xfrm>
            <a:off x="5577840" y="5465880"/>
            <a:ext cx="3419280" cy="166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2019-05-25T16:10:58Z</dcterms:created>
  <dc:creator/>
  <dc:description/>
  <dc:language>en-US</dc:language>
  <cp:lastModifiedBy/>
  <dcterms:modified xsi:type="dcterms:W3CDTF">2019-05-27T05:01:44Z</dcterms:modified>
  <cp:revision>6</cp:revision>
  <dc:subject/>
  <dc:title>Midnightblue</dc:title>
</cp:coreProperties>
</file>