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83" r:id="rId7"/>
    <p:sldId id="284" r:id="rId8"/>
    <p:sldId id="285" r:id="rId9"/>
    <p:sldId id="286" r:id="rId10"/>
    <p:sldId id="259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10/26/2019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10/26/2019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7300" dirty="0"/>
              <a:t>Ikaria</a:t>
            </a:r>
            <a:br>
              <a:rPr lang="en-US" dirty="0"/>
            </a:br>
            <a:r>
              <a:rPr lang="es-MX" sz="3600" dirty="0"/>
              <a:t>Modernizando</a:t>
            </a:r>
            <a:r>
              <a:rPr lang="en-US" sz="3600" dirty="0"/>
              <a:t> el Sistema de </a:t>
            </a:r>
            <a:r>
              <a:rPr lang="es-MX" sz="3600" dirty="0"/>
              <a:t>transporte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Mexico</a:t>
            </a:r>
            <a:endParaRPr lang="es-MX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Elaborado</a:t>
            </a:r>
            <a:r>
              <a:rPr lang="en-US" dirty="0"/>
              <a:t> por: Tau Inc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0629B-B381-430F-820C-59D180CAE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60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La CDMX y el Sistema de </a:t>
            </a:r>
            <a:r>
              <a:rPr lang="en-US" sz="6000" dirty="0" err="1">
                <a:solidFill>
                  <a:srgbClr val="FFFFFF"/>
                </a:solidFill>
              </a:rPr>
              <a:t>transporte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unificafo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Datos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periodísticos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recopilados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los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últimos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meses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UNAMxHacks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Ikaria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D581BC7-E183-40DB-AC97-C19EA4EB88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4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B59A8-FD40-4353-AE44-4E0B884B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dirty="0" err="1">
                <a:solidFill>
                  <a:srgbClr val="FFFFFF"/>
                </a:solidFill>
                <a:latin typeface="Calibri" panose="020F0502020204030204"/>
              </a:rPr>
              <a:t>UNAMxHacks</a:t>
            </a:r>
            <a:endParaRPr lang="en-US" sz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4B0D-8770-4A0A-8683-F3C6127C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Ikaria</a:t>
            </a:r>
            <a:endParaRPr lang="en-US" sz="1200" kern="1200" noProof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A568-8D81-42CA-BE7C-2354E8F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 noProof="0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noProof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482CE-7877-4DAB-B430-CF8A428B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600" y="480060"/>
            <a:ext cx="8514687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3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5EBC88-8212-495B-9D46-14ECC53B2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0" r="-1" b="11020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3DEEA-8454-4AB6-A5CD-5D1A1C08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dirty="0" err="1">
                <a:solidFill>
                  <a:srgbClr val="FFFFFF"/>
                </a:solidFill>
                <a:latin typeface="Calibri" panose="020F0502020204030204"/>
              </a:rPr>
              <a:t>UNAMxHacks</a:t>
            </a:r>
            <a:endParaRPr lang="en-US" sz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02502-ECC3-4000-8D63-86D8196B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39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latin typeface="Calibri" panose="020F0502020204030204"/>
              </a:rPr>
              <a:t>Ikaria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01BE-C6C5-4D0D-8280-D4C38AEB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 kern="1200" noProof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spcAft>
                  <a:spcPts val="600"/>
                </a:spcAft>
              </a:pPr>
              <a:t>4</a:t>
            </a:fld>
            <a:endParaRPr lang="en-US" sz="1200" kern="1200" noProof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3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2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4BEBC-C7C4-4603-B524-64C394F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dirty="0" err="1">
                <a:solidFill>
                  <a:srgbClr val="FFFFFF"/>
                </a:solidFill>
                <a:latin typeface="Calibri" panose="020F0502020204030204"/>
              </a:rPr>
              <a:t>UNAMxHacks</a:t>
            </a:r>
            <a:endParaRPr lang="en-US" sz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D1B31-6A1F-48BB-B6B9-47F4913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kern="1200" noProof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Ikaria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4CF5C-23C1-4B7A-8BDA-97FCD812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 noProof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</a:t>
            </a:fld>
            <a:endParaRPr lang="en-US" sz="1200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49C4-EC4C-49F9-BAB8-2034919C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dirty="0" err="1">
                <a:solidFill>
                  <a:srgbClr val="FFFFFF"/>
                </a:solidFill>
                <a:latin typeface="Calibri" panose="020F0502020204030204"/>
              </a:rPr>
              <a:t>UNAMxHacks</a:t>
            </a:r>
            <a:endParaRPr lang="en-US" sz="12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589B5-A2CD-4C34-9386-19794AB6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</a:rPr>
              <a:t>Ikaria</a:t>
            </a:r>
            <a:endParaRPr lang="en-US" sz="1200" kern="1200" noProof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5D04-C96D-44FC-B492-C81BC0C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D581BC7-E183-40DB-AC97-C19EA4EB8894}" type="slidenum">
              <a:rPr lang="en-US" sz="1200" noProof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</a:t>
            </a:fld>
            <a:endParaRPr lang="en-US" sz="1200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s-MX" dirty="0"/>
              <a:t>a (in)segura red de pago de la CDMX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1" y="2243662"/>
            <a:ext cx="4473108" cy="413813"/>
          </a:xfrm>
        </p:spPr>
        <p:txBody>
          <a:bodyPr/>
          <a:lstStyle/>
          <a:p>
            <a:r>
              <a:rPr lang="en-US" dirty="0"/>
              <a:t>L</a:t>
            </a:r>
            <a:r>
              <a:rPr lang="es-MX" dirty="0"/>
              <a:t>a razón de ser de la nueva tarjeta multimodal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905728" y="2683098"/>
            <a:ext cx="4482996" cy="2432603"/>
          </a:xfrm>
        </p:spPr>
        <p:txBody>
          <a:bodyPr/>
          <a:lstStyle/>
          <a:p>
            <a:r>
              <a:rPr lang="es-MX" dirty="0"/>
              <a:t>En 2010 fueron robados dispositivos de recarga que tiene el Metro en taquillas </a:t>
            </a:r>
          </a:p>
          <a:p>
            <a:r>
              <a:rPr lang="es-MX" dirty="0"/>
              <a:t>j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0701" y="5878720"/>
            <a:ext cx="1943100" cy="298243"/>
          </a:xfrm>
        </p:spPr>
        <p:txBody>
          <a:bodyPr/>
          <a:lstStyle/>
          <a:p>
            <a:r>
              <a:rPr lang="es-MX" dirty="0"/>
              <a:t>Festival de Futuras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69" y="3642885"/>
            <a:ext cx="5021940" cy="804338"/>
          </a:xfrm>
        </p:spPr>
        <p:txBody>
          <a:bodyPr>
            <a:normAutofit fontScale="90000"/>
          </a:bodyPr>
          <a:lstStyle/>
          <a:p>
            <a:r>
              <a:rPr lang="es-MX" dirty="0"/>
              <a:t>Aplicando la IA al problema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Lukas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29775" y="5878720"/>
            <a:ext cx="1724025" cy="298243"/>
          </a:xfrm>
        </p:spPr>
        <p:txBody>
          <a:bodyPr/>
          <a:lstStyle/>
          <a:p>
            <a:r>
              <a:rPr lang="es-MX" dirty="0"/>
              <a:t>Festival de Futuras Tecnologías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6E3EF-3AB0-4507-9B40-93AC78CD3FAE}"/>
              </a:ext>
            </a:extLst>
          </p:cNvPr>
          <p:cNvSpPr txBox="1"/>
          <p:nvPr/>
        </p:nvSpPr>
        <p:spPr>
          <a:xfrm>
            <a:off x="217289" y="4742872"/>
            <a:ext cx="604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-Utilizando Tensorflow y Google visión AI en móvil (</a:t>
            </a:r>
            <a:r>
              <a:rPr lang="es-MX" dirty="0" err="1"/>
              <a:t>Flutter</a:t>
            </a:r>
            <a:r>
              <a:rPr lang="es-MX" dirty="0"/>
              <a:t>)</a:t>
            </a:r>
          </a:p>
          <a:p>
            <a:r>
              <a:rPr lang="es-MX" dirty="0"/>
              <a:t>-Utilizando Leap Motion y Machine learning en una webapp 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6A944-A9F4-4295-9B5E-C397EB1318B9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Segoe UI Light</vt:lpstr>
      <vt:lpstr>Office Theme</vt:lpstr>
      <vt:lpstr> Ikaria Modernizando el Sistema de transporte en Mexico</vt:lpstr>
      <vt:lpstr>La CDMX y el Sistema de transporte unificafo </vt:lpstr>
      <vt:lpstr>PowerPoint Presentation</vt:lpstr>
      <vt:lpstr>PowerPoint Presentation</vt:lpstr>
      <vt:lpstr>PowerPoint Presentation</vt:lpstr>
      <vt:lpstr>PowerPoint Presentation</vt:lpstr>
      <vt:lpstr>La (in)segura red de pago de la CDMX</vt:lpstr>
      <vt:lpstr>Aplicando la IA al problema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2019-10-26T22:06:13Z</dcterms:created>
  <dcterms:modified xsi:type="dcterms:W3CDTF">2019-10-26T23:41:20Z</dcterms:modified>
</cp:coreProperties>
</file>