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2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4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66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65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5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8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2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88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7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71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B556-6192-4916-B37B-4B87132CE13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3DC5-EBFB-4693-86E3-FC18228839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84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8627" y="1400431"/>
            <a:ext cx="2454876" cy="273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HTTP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Angular</a:t>
            </a:r>
            <a:r>
              <a:rPr lang="fr-FR" dirty="0" smtClean="0"/>
              <a:t> (HTTP + CSS + </a:t>
            </a:r>
            <a:r>
              <a:rPr lang="fr-FR" dirty="0" err="1" smtClean="0"/>
              <a:t>Javascript</a:t>
            </a:r>
            <a:r>
              <a:rPr lang="fr-FR" dirty="0" smtClean="0"/>
              <a:t>)</a:t>
            </a:r>
          </a:p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798541" y="1400431"/>
            <a:ext cx="2454876" cy="273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Web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Java JEE (avec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)</a:t>
            </a:r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328455" y="1400431"/>
            <a:ext cx="2454876" cy="273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SGBD</a:t>
            </a:r>
          </a:p>
          <a:p>
            <a:pPr algn="ctr"/>
            <a:r>
              <a:rPr lang="fr-FR" dirty="0" smtClean="0"/>
              <a:t>(Base de données avec MySQL)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723503" y="2059459"/>
            <a:ext cx="107503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1"/>
            <a:endCxn id="4" idx="3"/>
          </p:cNvCxnSpPr>
          <p:nvPr/>
        </p:nvCxnSpPr>
        <p:spPr>
          <a:xfrm flipH="1">
            <a:off x="3723503" y="2767912"/>
            <a:ext cx="1075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253417" y="2487827"/>
            <a:ext cx="1075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728889" y="1790698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Requête HTTP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758355" y="2490913"/>
            <a:ext cx="1086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Réponse HTTP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864475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</cp:revision>
  <dcterms:created xsi:type="dcterms:W3CDTF">2019-09-24T13:57:38Z</dcterms:created>
  <dcterms:modified xsi:type="dcterms:W3CDTF">2019-09-24T14:02:22Z</dcterms:modified>
</cp:coreProperties>
</file>