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059A0-1BC9-402F-87F6-777901E75596}" v="112" dt="2022-11-07T21:09:08.367"/>
    <p1510:client id="{CFA89F36-D62B-4E41-A548-75937FBD13A6}" v="257" dt="2022-11-13T18:48:1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0F2C6-3DB2-486B-AD46-2AC59A7C3E6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A86928-4B81-4921-80D1-0483632E8A4F}">
      <dgm:prSet/>
      <dgm:spPr/>
      <dgm:t>
        <a:bodyPr/>
        <a:lstStyle/>
        <a:p>
          <a:r>
            <a:rPr lang="ru-RU"/>
            <a:t>Идея: Создать подобие пианино для ознакомления</a:t>
          </a:r>
          <a:endParaRPr lang="en-US"/>
        </a:p>
      </dgm:t>
    </dgm:pt>
    <dgm:pt modelId="{DC777ABD-E9DC-46A1-8DF1-0E3E666AACAD}" type="parTrans" cxnId="{77E6D011-C22F-49D0-B003-61D9EF6AFE3E}">
      <dgm:prSet/>
      <dgm:spPr/>
      <dgm:t>
        <a:bodyPr/>
        <a:lstStyle/>
        <a:p>
          <a:endParaRPr lang="en-US"/>
        </a:p>
      </dgm:t>
    </dgm:pt>
    <dgm:pt modelId="{09B3816C-41AA-4404-B0D6-080DFC223E06}" type="sibTrans" cxnId="{77E6D011-C22F-49D0-B003-61D9EF6AFE3E}">
      <dgm:prSet/>
      <dgm:spPr/>
      <dgm:t>
        <a:bodyPr/>
        <a:lstStyle/>
        <a:p>
          <a:endParaRPr lang="en-US"/>
        </a:p>
      </dgm:t>
    </dgm:pt>
    <dgm:pt modelId="{C328B704-B454-47B8-A4CA-93A4C482815B}">
      <dgm:prSet/>
      <dgm:spPr/>
      <dgm:t>
        <a:bodyPr/>
        <a:lstStyle/>
        <a:p>
          <a:r>
            <a:rPr lang="ru-RU"/>
            <a:t>Библиотеки:</a:t>
          </a:r>
          <a:endParaRPr lang="en-US"/>
        </a:p>
      </dgm:t>
    </dgm:pt>
    <dgm:pt modelId="{C638E726-46C9-4DB3-A279-32E33043C517}" type="parTrans" cxnId="{D0FC95C6-3EFB-425B-B009-9BBA9D5FEC26}">
      <dgm:prSet/>
      <dgm:spPr/>
      <dgm:t>
        <a:bodyPr/>
        <a:lstStyle/>
        <a:p>
          <a:endParaRPr lang="en-US"/>
        </a:p>
      </dgm:t>
    </dgm:pt>
    <dgm:pt modelId="{5A380BBF-90B1-493E-886F-F5AF72144996}" type="sibTrans" cxnId="{D0FC95C6-3EFB-425B-B009-9BBA9D5FEC26}">
      <dgm:prSet/>
      <dgm:spPr/>
      <dgm:t>
        <a:bodyPr/>
        <a:lstStyle/>
        <a:p>
          <a:endParaRPr lang="en-US"/>
        </a:p>
      </dgm:t>
    </dgm:pt>
    <dgm:pt modelId="{29F174A0-5620-4608-B172-8007C3FC8542}">
      <dgm:prSet/>
      <dgm:spPr/>
      <dgm:t>
        <a:bodyPr/>
        <a:lstStyle/>
        <a:p>
          <a:r>
            <a:rPr lang="ru-RU"/>
            <a:t>PyQt5</a:t>
          </a:r>
          <a:endParaRPr lang="en-US"/>
        </a:p>
      </dgm:t>
    </dgm:pt>
    <dgm:pt modelId="{1DEDA430-CF29-4053-BE3F-CDE559DD4A31}" type="parTrans" cxnId="{49A9B6E4-57BC-4B5F-BB0A-97F97498B9D6}">
      <dgm:prSet/>
      <dgm:spPr/>
      <dgm:t>
        <a:bodyPr/>
        <a:lstStyle/>
        <a:p>
          <a:endParaRPr lang="en-US"/>
        </a:p>
      </dgm:t>
    </dgm:pt>
    <dgm:pt modelId="{68326833-0EE8-401D-BF8C-DB9FD9888E55}" type="sibTrans" cxnId="{49A9B6E4-57BC-4B5F-BB0A-97F97498B9D6}">
      <dgm:prSet/>
      <dgm:spPr/>
      <dgm:t>
        <a:bodyPr/>
        <a:lstStyle/>
        <a:p>
          <a:endParaRPr lang="en-US"/>
        </a:p>
      </dgm:t>
    </dgm:pt>
    <dgm:pt modelId="{EEF0151A-5D86-4D7A-AE88-3A13F5BA450C}">
      <dgm:prSet/>
      <dgm:spPr/>
      <dgm:t>
        <a:bodyPr/>
        <a:lstStyle/>
        <a:p>
          <a:r>
            <a:rPr lang="ru-RU"/>
            <a:t>Midi2audio, Music21                                   </a:t>
          </a:r>
          <a:endParaRPr lang="en-US"/>
        </a:p>
      </dgm:t>
    </dgm:pt>
    <dgm:pt modelId="{0A13AAD7-9CB3-4B87-B5A9-084D9A926609}" type="parTrans" cxnId="{BA4D0E60-81CC-4941-B885-D07FF9101144}">
      <dgm:prSet/>
      <dgm:spPr/>
      <dgm:t>
        <a:bodyPr/>
        <a:lstStyle/>
        <a:p>
          <a:endParaRPr lang="en-US"/>
        </a:p>
      </dgm:t>
    </dgm:pt>
    <dgm:pt modelId="{D20BC162-8C7F-420F-8C44-2E265037A453}" type="sibTrans" cxnId="{BA4D0E60-81CC-4941-B885-D07FF9101144}">
      <dgm:prSet/>
      <dgm:spPr/>
      <dgm:t>
        <a:bodyPr/>
        <a:lstStyle/>
        <a:p>
          <a:endParaRPr lang="en-US"/>
        </a:p>
      </dgm:t>
    </dgm:pt>
    <dgm:pt modelId="{22D1C3DE-C737-4057-B7FA-7B85BF7F76A2}">
      <dgm:prSet/>
      <dgm:spPr/>
      <dgm:t>
        <a:bodyPr/>
        <a:lstStyle/>
        <a:p>
          <a:r>
            <a:rPr lang="ru-RU"/>
            <a:t>Win32api, os</a:t>
          </a:r>
          <a:endParaRPr lang="en-US"/>
        </a:p>
      </dgm:t>
    </dgm:pt>
    <dgm:pt modelId="{E7C37ED3-0519-466E-9313-6D2219D02DCD}" type="parTrans" cxnId="{F20D715A-20A8-4E14-B2B9-40F2DD4C9784}">
      <dgm:prSet/>
      <dgm:spPr/>
      <dgm:t>
        <a:bodyPr/>
        <a:lstStyle/>
        <a:p>
          <a:endParaRPr lang="en-US"/>
        </a:p>
      </dgm:t>
    </dgm:pt>
    <dgm:pt modelId="{B28E3688-DA68-46EC-8F3D-581BD1C49EE4}" type="sibTrans" cxnId="{F20D715A-20A8-4E14-B2B9-40F2DD4C9784}">
      <dgm:prSet/>
      <dgm:spPr/>
      <dgm:t>
        <a:bodyPr/>
        <a:lstStyle/>
        <a:p>
          <a:endParaRPr lang="en-US"/>
        </a:p>
      </dgm:t>
    </dgm:pt>
    <dgm:pt modelId="{064B4DFA-3C64-418E-8FE4-C7B7A69C25D5}" type="pres">
      <dgm:prSet presAssocID="{ED70F2C6-3DB2-486B-AD46-2AC59A7C3E6A}" presName="linear" presStyleCnt="0">
        <dgm:presLayoutVars>
          <dgm:animLvl val="lvl"/>
          <dgm:resizeHandles val="exact"/>
        </dgm:presLayoutVars>
      </dgm:prSet>
      <dgm:spPr/>
    </dgm:pt>
    <dgm:pt modelId="{91100065-E55B-42FC-BDB4-E71C45B6EF33}" type="pres">
      <dgm:prSet presAssocID="{21A86928-4B81-4921-80D1-0483632E8A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92E7BC-6561-45C5-A52C-FF82502AF65B}" type="pres">
      <dgm:prSet presAssocID="{09B3816C-41AA-4404-B0D6-080DFC223E06}" presName="spacer" presStyleCnt="0"/>
      <dgm:spPr/>
    </dgm:pt>
    <dgm:pt modelId="{964435DC-391F-458D-8274-6F11B6E9BDB9}" type="pres">
      <dgm:prSet presAssocID="{C328B704-B454-47B8-A4CA-93A4C482815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0965CAD-2281-47CA-9421-9E5CF39250A6}" type="pres">
      <dgm:prSet presAssocID="{5A380BBF-90B1-493E-886F-F5AF72144996}" presName="spacer" presStyleCnt="0"/>
      <dgm:spPr/>
    </dgm:pt>
    <dgm:pt modelId="{43E5EBF1-AD59-458F-9719-BBAD9D822FFA}" type="pres">
      <dgm:prSet presAssocID="{29F174A0-5620-4608-B172-8007C3FC85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EB161FA-7AE8-4E2B-B3B1-FBDFC6349053}" type="pres">
      <dgm:prSet presAssocID="{68326833-0EE8-401D-BF8C-DB9FD9888E55}" presName="spacer" presStyleCnt="0"/>
      <dgm:spPr/>
    </dgm:pt>
    <dgm:pt modelId="{4A08E788-42A1-4B42-BFE1-28ACA360E4F4}" type="pres">
      <dgm:prSet presAssocID="{EEF0151A-5D86-4D7A-AE88-3A13F5BA45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E970945-7DA8-4F15-A4F1-2A41A72A2522}" type="pres">
      <dgm:prSet presAssocID="{D20BC162-8C7F-420F-8C44-2E265037A453}" presName="spacer" presStyleCnt="0"/>
      <dgm:spPr/>
    </dgm:pt>
    <dgm:pt modelId="{782B47B1-0636-43AC-8470-61EC00C911A0}" type="pres">
      <dgm:prSet presAssocID="{22D1C3DE-C737-4057-B7FA-7B85BF7F76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E6D011-C22F-49D0-B003-61D9EF6AFE3E}" srcId="{ED70F2C6-3DB2-486B-AD46-2AC59A7C3E6A}" destId="{21A86928-4B81-4921-80D1-0483632E8A4F}" srcOrd="0" destOrd="0" parTransId="{DC777ABD-E9DC-46A1-8DF1-0E3E666AACAD}" sibTransId="{09B3816C-41AA-4404-B0D6-080DFC223E06}"/>
    <dgm:cxn modelId="{BA4D0E60-81CC-4941-B885-D07FF9101144}" srcId="{ED70F2C6-3DB2-486B-AD46-2AC59A7C3E6A}" destId="{EEF0151A-5D86-4D7A-AE88-3A13F5BA450C}" srcOrd="3" destOrd="0" parTransId="{0A13AAD7-9CB3-4B87-B5A9-084D9A926609}" sibTransId="{D20BC162-8C7F-420F-8C44-2E265037A453}"/>
    <dgm:cxn modelId="{81AA7672-F012-4F3B-BCFF-361CD0446BB8}" type="presOf" srcId="{21A86928-4B81-4921-80D1-0483632E8A4F}" destId="{91100065-E55B-42FC-BDB4-E71C45B6EF33}" srcOrd="0" destOrd="0" presId="urn:microsoft.com/office/officeart/2005/8/layout/vList2"/>
    <dgm:cxn modelId="{F20D715A-20A8-4E14-B2B9-40F2DD4C9784}" srcId="{ED70F2C6-3DB2-486B-AD46-2AC59A7C3E6A}" destId="{22D1C3DE-C737-4057-B7FA-7B85BF7F76A2}" srcOrd="4" destOrd="0" parTransId="{E7C37ED3-0519-466E-9313-6D2219D02DCD}" sibTransId="{B28E3688-DA68-46EC-8F3D-581BD1C49EE4}"/>
    <dgm:cxn modelId="{DB58A6B0-C3FC-4832-BEE4-2547F3D04D5E}" type="presOf" srcId="{ED70F2C6-3DB2-486B-AD46-2AC59A7C3E6A}" destId="{064B4DFA-3C64-418E-8FE4-C7B7A69C25D5}" srcOrd="0" destOrd="0" presId="urn:microsoft.com/office/officeart/2005/8/layout/vList2"/>
    <dgm:cxn modelId="{097AFBB1-4523-48DA-94FD-8D1888679378}" type="presOf" srcId="{EEF0151A-5D86-4D7A-AE88-3A13F5BA450C}" destId="{4A08E788-42A1-4B42-BFE1-28ACA360E4F4}" srcOrd="0" destOrd="0" presId="urn:microsoft.com/office/officeart/2005/8/layout/vList2"/>
    <dgm:cxn modelId="{D0FC95C6-3EFB-425B-B009-9BBA9D5FEC26}" srcId="{ED70F2C6-3DB2-486B-AD46-2AC59A7C3E6A}" destId="{C328B704-B454-47B8-A4CA-93A4C482815B}" srcOrd="1" destOrd="0" parTransId="{C638E726-46C9-4DB3-A279-32E33043C517}" sibTransId="{5A380BBF-90B1-493E-886F-F5AF72144996}"/>
    <dgm:cxn modelId="{806F18D4-CB7B-4EFC-A04C-33BAB27109D5}" type="presOf" srcId="{22D1C3DE-C737-4057-B7FA-7B85BF7F76A2}" destId="{782B47B1-0636-43AC-8470-61EC00C911A0}" srcOrd="0" destOrd="0" presId="urn:microsoft.com/office/officeart/2005/8/layout/vList2"/>
    <dgm:cxn modelId="{49A9B6E4-57BC-4B5F-BB0A-97F97498B9D6}" srcId="{ED70F2C6-3DB2-486B-AD46-2AC59A7C3E6A}" destId="{29F174A0-5620-4608-B172-8007C3FC8542}" srcOrd="2" destOrd="0" parTransId="{1DEDA430-CF29-4053-BE3F-CDE559DD4A31}" sibTransId="{68326833-0EE8-401D-BF8C-DB9FD9888E55}"/>
    <dgm:cxn modelId="{887912E8-203A-437F-B430-B32DB63CB91B}" type="presOf" srcId="{C328B704-B454-47B8-A4CA-93A4C482815B}" destId="{964435DC-391F-458D-8274-6F11B6E9BDB9}" srcOrd="0" destOrd="0" presId="urn:microsoft.com/office/officeart/2005/8/layout/vList2"/>
    <dgm:cxn modelId="{87E65BF3-C97F-4E1D-92DC-04E42F6C65AB}" type="presOf" srcId="{29F174A0-5620-4608-B172-8007C3FC8542}" destId="{43E5EBF1-AD59-458F-9719-BBAD9D822FFA}" srcOrd="0" destOrd="0" presId="urn:microsoft.com/office/officeart/2005/8/layout/vList2"/>
    <dgm:cxn modelId="{13E0FD7A-CDEC-45D2-AA58-62DC54E67C40}" type="presParOf" srcId="{064B4DFA-3C64-418E-8FE4-C7B7A69C25D5}" destId="{91100065-E55B-42FC-BDB4-E71C45B6EF33}" srcOrd="0" destOrd="0" presId="urn:microsoft.com/office/officeart/2005/8/layout/vList2"/>
    <dgm:cxn modelId="{01C63883-EB94-47B0-A889-E307C1F0980F}" type="presParOf" srcId="{064B4DFA-3C64-418E-8FE4-C7B7A69C25D5}" destId="{A392E7BC-6561-45C5-A52C-FF82502AF65B}" srcOrd="1" destOrd="0" presId="urn:microsoft.com/office/officeart/2005/8/layout/vList2"/>
    <dgm:cxn modelId="{F73A8CEC-9B5B-47A3-A3BC-C5F29585BFF1}" type="presParOf" srcId="{064B4DFA-3C64-418E-8FE4-C7B7A69C25D5}" destId="{964435DC-391F-458D-8274-6F11B6E9BDB9}" srcOrd="2" destOrd="0" presId="urn:microsoft.com/office/officeart/2005/8/layout/vList2"/>
    <dgm:cxn modelId="{91BA43D6-BFA4-4290-8082-A3FFBAA07CD6}" type="presParOf" srcId="{064B4DFA-3C64-418E-8FE4-C7B7A69C25D5}" destId="{30965CAD-2281-47CA-9421-9E5CF39250A6}" srcOrd="3" destOrd="0" presId="urn:microsoft.com/office/officeart/2005/8/layout/vList2"/>
    <dgm:cxn modelId="{0E795890-5EED-4562-8D6B-BE92F6DB6968}" type="presParOf" srcId="{064B4DFA-3C64-418E-8FE4-C7B7A69C25D5}" destId="{43E5EBF1-AD59-458F-9719-BBAD9D822FFA}" srcOrd="4" destOrd="0" presId="urn:microsoft.com/office/officeart/2005/8/layout/vList2"/>
    <dgm:cxn modelId="{BB229C49-C646-4050-A7D6-FE4A41ACB4B8}" type="presParOf" srcId="{064B4DFA-3C64-418E-8FE4-C7B7A69C25D5}" destId="{5EB161FA-7AE8-4E2B-B3B1-FBDFC6349053}" srcOrd="5" destOrd="0" presId="urn:microsoft.com/office/officeart/2005/8/layout/vList2"/>
    <dgm:cxn modelId="{09390B8E-81D8-4645-9843-B6D15B78A600}" type="presParOf" srcId="{064B4DFA-3C64-418E-8FE4-C7B7A69C25D5}" destId="{4A08E788-42A1-4B42-BFE1-28ACA360E4F4}" srcOrd="6" destOrd="0" presId="urn:microsoft.com/office/officeart/2005/8/layout/vList2"/>
    <dgm:cxn modelId="{342DAE79-2C15-4837-8FAF-49C318FE70FE}" type="presParOf" srcId="{064B4DFA-3C64-418E-8FE4-C7B7A69C25D5}" destId="{1E970945-7DA8-4F15-A4F1-2A41A72A2522}" srcOrd="7" destOrd="0" presId="urn:microsoft.com/office/officeart/2005/8/layout/vList2"/>
    <dgm:cxn modelId="{81D2A411-AB01-4C5E-8F48-D12F96BC1442}" type="presParOf" srcId="{064B4DFA-3C64-418E-8FE4-C7B7A69C25D5}" destId="{782B47B1-0636-43AC-8470-61EC00C911A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00065-E55B-42FC-BDB4-E71C45B6EF33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Идея: Создать подобие пианино для ознакомления</a:t>
          </a:r>
          <a:endParaRPr lang="en-US" sz="2500" kern="1200"/>
        </a:p>
      </dsp:txBody>
      <dsp:txXfrm>
        <a:off x="48547" y="145256"/>
        <a:ext cx="6569739" cy="897406"/>
      </dsp:txXfrm>
    </dsp:sp>
    <dsp:sp modelId="{964435DC-391F-458D-8274-6F11B6E9BDB9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Библиотеки:</a:t>
          </a:r>
          <a:endParaRPr lang="en-US" sz="2500" kern="1200"/>
        </a:p>
      </dsp:txBody>
      <dsp:txXfrm>
        <a:off x="48547" y="1211756"/>
        <a:ext cx="6569739" cy="897406"/>
      </dsp:txXfrm>
    </dsp:sp>
    <dsp:sp modelId="{43E5EBF1-AD59-458F-9719-BBAD9D822FFA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PyQt5</a:t>
          </a:r>
          <a:endParaRPr lang="en-US" sz="2500" kern="1200"/>
        </a:p>
      </dsp:txBody>
      <dsp:txXfrm>
        <a:off x="48547" y="2278257"/>
        <a:ext cx="6569739" cy="897406"/>
      </dsp:txXfrm>
    </dsp:sp>
    <dsp:sp modelId="{4A08E788-42A1-4B42-BFE1-28ACA360E4F4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Midi2audio, Music21                                   </a:t>
          </a:r>
          <a:endParaRPr lang="en-US" sz="2500" kern="1200"/>
        </a:p>
      </dsp:txBody>
      <dsp:txXfrm>
        <a:off x="48547" y="3344757"/>
        <a:ext cx="6569739" cy="897406"/>
      </dsp:txXfrm>
    </dsp:sp>
    <dsp:sp modelId="{782B47B1-0636-43AC-8470-61EC00C911A0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Win32api, os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chemeClr val="tx2"/>
                </a:solidFill>
                <a:ea typeface="+mj-lt"/>
                <a:cs typeface="+mj-lt"/>
              </a:rPr>
              <a:t>Пояснительная записка - "мини паспорт" проекта</a:t>
            </a:r>
            <a:br>
              <a:rPr lang="ru-RU" sz="4000">
                <a:solidFill>
                  <a:schemeClr val="tx2"/>
                </a:solidFill>
                <a:ea typeface="+mj-lt"/>
                <a:cs typeface="+mj-lt"/>
              </a:rPr>
            </a:br>
            <a:r>
              <a:rPr lang="ru-RU" sz="4000">
                <a:solidFill>
                  <a:schemeClr val="tx2"/>
                </a:solidFill>
                <a:cs typeface="Calibri Light"/>
              </a:rPr>
              <a:t>"Что то типа пианино"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chemeClr val="tx2"/>
                </a:solidFill>
                <a:cs typeface="Calibri"/>
              </a:rPr>
              <a:t>Загитов Ростислав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07DE75D2-A132-6378-D049-C2F8136DA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71154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83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7B4EA-2B38-88AD-8490-B5602460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 panose="020F0302020204030204"/>
              </a:rPr>
              <a:t>Скриншоты из приложения</a:t>
            </a:r>
            <a:endParaRPr lang="ru-RU">
              <a:cs typeface="Calibri Light" panose="020F03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Рисунок 11" descr="Изображение выглядит как текст, пол&#10;&#10;Автоматически созданное описание">
            <a:extLst>
              <a:ext uri="{FF2B5EF4-FFF2-40B4-BE49-F238E27FC236}">
                <a16:creationId xmlns:a16="http://schemas.microsoft.com/office/drawing/2014/main" id="{6612E842-C9B3-3936-BC68-A49A9D0B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31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C488BF5-8324-DD51-69A0-5C3E42104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58" b="2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2C187E9B-05B8-F8FE-2EB8-E7AFA039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75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Пояснительная записка - "мини паспорт" проекта "Что то типа пианино"</vt:lpstr>
      <vt:lpstr>Презентация PowerPoint</vt:lpstr>
      <vt:lpstr>Скриншоты из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112</cp:revision>
  <dcterms:created xsi:type="dcterms:W3CDTF">2022-11-07T21:03:14Z</dcterms:created>
  <dcterms:modified xsi:type="dcterms:W3CDTF">2022-11-13T18:48:24Z</dcterms:modified>
</cp:coreProperties>
</file>